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97" r:id="rId7"/>
    <p:sldId id="274" r:id="rId8"/>
    <p:sldId id="273" r:id="rId9"/>
    <p:sldId id="272" r:id="rId10"/>
    <p:sldId id="264" r:id="rId11"/>
    <p:sldId id="265" r:id="rId12"/>
    <p:sldId id="271" r:id="rId13"/>
    <p:sldId id="270" r:id="rId14"/>
    <p:sldId id="269" r:id="rId15"/>
    <p:sldId id="267" r:id="rId16"/>
    <p:sldId id="277" r:id="rId17"/>
    <p:sldId id="276" r:id="rId18"/>
    <p:sldId id="275" r:id="rId19"/>
    <p:sldId id="268" r:id="rId20"/>
    <p:sldId id="278" r:id="rId21"/>
    <p:sldId id="285" r:id="rId22"/>
    <p:sldId id="279" r:id="rId23"/>
    <p:sldId id="288" r:id="rId24"/>
    <p:sldId id="287" r:id="rId25"/>
    <p:sldId id="280" r:id="rId26"/>
    <p:sldId id="281" r:id="rId27"/>
    <p:sldId id="282" r:id="rId28"/>
    <p:sldId id="283" r:id="rId29"/>
    <p:sldId id="284" r:id="rId30"/>
    <p:sldId id="289" r:id="rId31"/>
    <p:sldId id="291" r:id="rId32"/>
    <p:sldId id="295" r:id="rId33"/>
    <p:sldId id="292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3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E8E6-4E74-4A31-881D-7729F700EE96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F7395-8BCD-4882-B130-C216928AA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4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7395-8BCD-4882-B130-C216928AA292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1B4C4B-B00C-45B3-BA27-31F4507C79EE}" type="datetime1">
              <a:rPr lang="cs-CZ" smtClean="0"/>
              <a:t>17.12.2013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F564-F81E-4656-8A37-2039078599A0}" type="datetime1">
              <a:rPr lang="cs-CZ" smtClean="0"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9758-F728-4599-BF5B-7858736DFA1E}" type="datetime1">
              <a:rPr lang="cs-CZ" smtClean="0"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8D37A0E-A4BE-4ADF-9790-62B8FFF6B737}" type="datetime1">
              <a:rPr lang="cs-CZ" smtClean="0"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7D495C-3227-4636-828E-93D98BEBBF8E}" type="datetime1">
              <a:rPr lang="cs-CZ" smtClean="0"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BEC349-376D-4628-AAFC-FBE0EC575AE0}" type="datetime1">
              <a:rPr lang="cs-CZ" smtClean="0"/>
              <a:t>17.12.2013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20B50A-A15F-4B97-A229-63C18A43DFB6}" type="datetime1">
              <a:rPr lang="cs-CZ" smtClean="0"/>
              <a:t>17.12.2013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505-D01D-4CB1-A1B5-A2CCE933CCBF}" type="datetime1">
              <a:rPr lang="cs-CZ" smtClean="0"/>
              <a:t>17.12.2013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C2F985-D560-4AF5-A203-93E6BF6C75A1}" type="datetime1">
              <a:rPr lang="cs-CZ" smtClean="0"/>
              <a:t>17.12.2013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AAF0E-97AF-466E-9EF0-21C298371256}" type="datetime1">
              <a:rPr lang="cs-CZ" smtClean="0"/>
              <a:t>17.12.2013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703EEA-E551-4CCC-9B6F-2DAC59C85723}" type="datetime1">
              <a:rPr lang="cs-CZ" smtClean="0"/>
              <a:t>17.12.2013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9BE022-8588-4A19-BE30-9BFFA74F12B0}" type="datetime1">
              <a:rPr lang="cs-CZ" smtClean="0"/>
              <a:t>17.12.2013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newsflash/>
  </p:transition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KONĚ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Dominik </a:t>
            </a:r>
            <a:r>
              <a:rPr lang="cs-CZ" dirty="0" err="1" smtClean="0"/>
              <a:t>Talaš</a:t>
            </a:r>
            <a:endParaRPr lang="cs-CZ" dirty="0"/>
          </a:p>
        </p:txBody>
      </p:sp>
      <p:pic>
        <p:nvPicPr>
          <p:cNvPr id="8" name="Obrázek 7" descr="staj_ufonek3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176464" cy="527553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Chladnokrevníci: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txBody>
          <a:bodyPr>
            <a:noAutofit/>
          </a:bodyPr>
          <a:lstStyle/>
          <a:p>
            <a:r>
              <a:rPr lang="cs-CZ" sz="2500" dirty="0" smtClean="0"/>
              <a:t>název podle temperamentu – vyrovnaný až flegmatický, většinou klidný, trpělivý, méně vznětlivý až necitlivý</a:t>
            </a:r>
          </a:p>
          <a:p>
            <a:r>
              <a:rPr lang="cs-CZ" sz="2500" dirty="0" smtClean="0"/>
              <a:t>omyl – název podle chladné krve		</a:t>
            </a:r>
          </a:p>
          <a:p>
            <a:r>
              <a:rPr lang="cs-CZ" sz="2500" dirty="0" smtClean="0"/>
              <a:t>většina plemen byla šlechtěna na výkonnost v tahu - jednostranně užitkový typ - tažný, upřednostňují krok, v omezené míře klus, schopnosti pro práci v lese			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3 plemena chladnokrevných koní: 		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českomoravský belgický kůň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norik 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slezský norik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Uznaným chovatelským sdružením, které zastřešuje chov všech tří plemen je Asociace svazů chovatelů koní ČR, o.s.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Českomoravský belgický   		chladnokrevník</a:t>
            </a:r>
            <a:endParaRPr lang="cs-CZ" dirty="0"/>
          </a:p>
        </p:txBody>
      </p:sp>
      <p:pic>
        <p:nvPicPr>
          <p:cNvPr id="4" name="Zástupný symbol pro obsah 3" descr="bos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Norický kůň</a:t>
            </a:r>
            <a:endParaRPr lang="cs-CZ" dirty="0"/>
          </a:p>
        </p:txBody>
      </p:sp>
      <p:pic>
        <p:nvPicPr>
          <p:cNvPr id="4" name="Zástupný symbol pro obsah 3" descr="norický kůň.jpg ec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7786742" cy="483074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Slezský norik</a:t>
            </a:r>
            <a:endParaRPr lang="cs-CZ" dirty="0"/>
          </a:p>
        </p:txBody>
      </p:sp>
      <p:pic>
        <p:nvPicPr>
          <p:cNvPr id="4" name="Zástupný symbol pro obsah 3" descr="nacho_salazar_413_x_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598137" cy="4954601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Teplokrevníci: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temperamentní štíhlí koně s lehkou hlavou a dlouhýma nohama, používaní především k jízdě v sedle   </a:t>
            </a:r>
          </a:p>
          <a:p>
            <a:r>
              <a:rPr lang="cs-CZ" dirty="0" smtClean="0"/>
              <a:t>3 plemena: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Fríský kůň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Irský cob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Lipicán  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- popis původu, historie, vzhledu a využití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Fríský kůň</a:t>
            </a:r>
            <a:endParaRPr lang="cs-CZ" dirty="0"/>
          </a:p>
        </p:txBody>
      </p:sp>
      <p:pic>
        <p:nvPicPr>
          <p:cNvPr id="4" name="Zástupný symbol pro obsah 3" descr="frissak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560840" cy="4687721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Irský cob nebo-li </a:t>
            </a:r>
            <a:r>
              <a:rPr lang="cs-CZ" dirty="0" err="1" smtClean="0"/>
              <a:t>Tinker</a:t>
            </a:r>
            <a:endParaRPr lang="cs-CZ" dirty="0"/>
          </a:p>
        </p:txBody>
      </p:sp>
      <p:pic>
        <p:nvPicPr>
          <p:cNvPr id="4" name="Zástupný symbol pro obsah 3" descr="Tinker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329" y="1882775"/>
            <a:ext cx="7067342" cy="45720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Lipicán</a:t>
            </a:r>
            <a:endParaRPr lang="cs-CZ" dirty="0"/>
          </a:p>
        </p:txBody>
      </p:sp>
      <p:pic>
        <p:nvPicPr>
          <p:cNvPr id="4" name="Zástupný symbol pro obsah 3" descr="lipicá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7771" y="1882775"/>
            <a:ext cx="7228458" cy="45720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o koně: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ošetřování koní</a:t>
            </a:r>
          </a:p>
          <a:p>
            <a:r>
              <a:rPr lang="cs-CZ" dirty="0" smtClean="0"/>
              <a:t>ustájení koní </a:t>
            </a:r>
          </a:p>
          <a:p>
            <a:r>
              <a:rPr lang="cs-CZ" dirty="0"/>
              <a:t>k</a:t>
            </a:r>
            <a:r>
              <a:rPr lang="cs-CZ" dirty="0" smtClean="0"/>
              <a:t>rmení </a:t>
            </a:r>
            <a:r>
              <a:rPr lang="cs-CZ" dirty="0" smtClean="0"/>
              <a:t>koní</a:t>
            </a:r>
          </a:p>
          <a:p>
            <a:r>
              <a:rPr lang="cs-CZ" dirty="0" smtClean="0"/>
              <a:t>napájení koní</a:t>
            </a:r>
          </a:p>
          <a:p>
            <a:r>
              <a:rPr lang="cs-CZ" dirty="0" smtClean="0"/>
              <a:t>podkování koní</a:t>
            </a:r>
          </a:p>
          <a:p>
            <a:r>
              <a:rPr lang="cs-CZ" dirty="0" smtClean="0"/>
              <a:t>zdravotní problematika koní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starší než člověk</a:t>
            </a:r>
          </a:p>
          <a:p>
            <a:r>
              <a:rPr lang="cs-CZ" dirty="0" smtClean="0"/>
              <a:t>první předek - </a:t>
            </a:r>
            <a:r>
              <a:rPr lang="cs-CZ" dirty="0" err="1" smtClean="0"/>
              <a:t>eohipus</a:t>
            </a:r>
            <a:r>
              <a:rPr lang="cs-CZ" dirty="0" smtClean="0"/>
              <a:t> (před 60 miliony let, třetihory, na území dnešní Severní Ameriky)</a:t>
            </a:r>
          </a:p>
          <a:p>
            <a:r>
              <a:rPr lang="cs-CZ" dirty="0" smtClean="0"/>
              <a:t>koním, které známe dnes, se příliš nepodobal: dlouhé tělo, krátké nohy, velký jako liška (30 cm)</a:t>
            </a:r>
          </a:p>
          <a:p>
            <a:r>
              <a:rPr lang="cs-CZ" dirty="0" err="1" smtClean="0"/>
              <a:t>mesohipus</a:t>
            </a:r>
            <a:r>
              <a:rPr lang="cs-CZ" dirty="0" smtClean="0"/>
              <a:t> - 20 milionů let později, který již vypadal jako menší kůň, jak ho známe dnes</a:t>
            </a:r>
          </a:p>
          <a:p>
            <a:r>
              <a:rPr lang="cs-CZ" dirty="0" err="1" smtClean="0"/>
              <a:t>miohypus</a:t>
            </a:r>
            <a:r>
              <a:rPr lang="cs-CZ" dirty="0" smtClean="0"/>
              <a:t>, </a:t>
            </a:r>
            <a:r>
              <a:rPr lang="cs-CZ" dirty="0" err="1" smtClean="0"/>
              <a:t>meryhipus</a:t>
            </a:r>
            <a:r>
              <a:rPr lang="cs-CZ" dirty="0" smtClean="0"/>
              <a:t>, </a:t>
            </a:r>
            <a:r>
              <a:rPr lang="cs-CZ" dirty="0" err="1" smtClean="0"/>
              <a:t>pliohipus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Ošetřování koní: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 obnově sil a úplnému nasycení potřebuje kůň 14 hodin denně</a:t>
            </a:r>
          </a:p>
          <a:p>
            <a:r>
              <a:rPr lang="cs-CZ" dirty="0" smtClean="0"/>
              <a:t>pracovní využití koně by nemělo být delší než 10 hodin</a:t>
            </a:r>
          </a:p>
          <a:p>
            <a:r>
              <a:rPr lang="cs-CZ" dirty="0" smtClean="0"/>
              <a:t>ideální délka pracovního dne je 5 - 6 hodin</a:t>
            </a:r>
          </a:p>
          <a:p>
            <a:r>
              <a:rPr lang="cs-CZ" dirty="0" smtClean="0"/>
              <a:t>delší zatížení je pro koně vyčerpávající</a:t>
            </a:r>
          </a:p>
          <a:p>
            <a:r>
              <a:rPr lang="cs-CZ" dirty="0" smtClean="0"/>
              <a:t>každou hodinu10 min přestávka, při nadměrném výkonu </a:t>
            </a:r>
          </a:p>
          <a:p>
            <a:r>
              <a:rPr lang="cs-CZ" dirty="0" smtClean="0"/>
              <a:t>během odpočinku kůň často usne</a:t>
            </a:r>
          </a:p>
          <a:p>
            <a:pPr>
              <a:buNone/>
            </a:pPr>
            <a:r>
              <a:rPr lang="cs-CZ" dirty="0" smtClean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den je nutné pečovat o hygienu koně, tj. čistění srsti, kopyt a celého těla</a:t>
            </a:r>
          </a:p>
          <a:p>
            <a:r>
              <a:rPr lang="cs-CZ" dirty="0" smtClean="0"/>
              <a:t>další ošetřování spočívá v mytí, plavení (koupání, brodění), přikrývání, stříhání, podestýlání, ochraně proti hmyzu, ošetřování končetin a kopyt</a:t>
            </a:r>
          </a:p>
          <a:p>
            <a:r>
              <a:rPr lang="cs-CZ" dirty="0" smtClean="0"/>
              <a:t>správným ošetřováním a ustájením koní se upevňuje zdraví a odolnost a prodlužuje se jejich využití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Ustájení: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Hlavní podmínky: zdravá poloha, světlost, vzdušnost a prostornost</a:t>
            </a:r>
          </a:p>
          <a:p>
            <a:r>
              <a:rPr lang="cs-CZ" dirty="0" smtClean="0"/>
              <a:t>Optimální teplota v létě je 15 – 20 °C, v zimě 8 - 14 °C</a:t>
            </a:r>
          </a:p>
          <a:p>
            <a:r>
              <a:rPr lang="cs-CZ" dirty="0" smtClean="0"/>
              <a:t>2 typy:</a:t>
            </a:r>
          </a:p>
          <a:p>
            <a:pPr lvl="2">
              <a:buFont typeface="Wingdings" pitchFamily="2" charset="2"/>
              <a:buChar char="§"/>
            </a:pPr>
            <a:r>
              <a:rPr lang="cs-CZ" sz="3000" dirty="0" smtClean="0"/>
              <a:t>box</a:t>
            </a:r>
          </a:p>
          <a:p>
            <a:pPr lvl="2">
              <a:buFont typeface="Wingdings" pitchFamily="2" charset="2"/>
              <a:buChar char="§"/>
            </a:pPr>
            <a:r>
              <a:rPr lang="cs-CZ" sz="3000" dirty="0" smtClean="0"/>
              <a:t>individuální stání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	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Box pro koně </a:t>
            </a:r>
            <a:endParaRPr lang="cs-CZ" dirty="0"/>
          </a:p>
        </p:txBody>
      </p:sp>
      <p:pic>
        <p:nvPicPr>
          <p:cNvPr id="4" name="Zástupný symbol pro obsah 3" descr="boxy-pro-k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098582" cy="505182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Individuální stání ve stáji</a:t>
            </a:r>
            <a:endParaRPr lang="cs-CZ" dirty="0"/>
          </a:p>
        </p:txBody>
      </p:sp>
      <p:pic>
        <p:nvPicPr>
          <p:cNvPr id="4" name="Zástupný symbol pro obsah 3" descr="individuální stání koní ve stá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Krmení a napájení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Pravidla krmení:</a:t>
            </a:r>
          </a:p>
          <a:p>
            <a:pPr>
              <a:buNone/>
            </a:pPr>
            <a:r>
              <a:rPr lang="cs-CZ" dirty="0" smtClean="0"/>
              <a:t>           -krmení častěji (min 3 x denně) </a:t>
            </a:r>
          </a:p>
          <a:p>
            <a:pPr>
              <a:buNone/>
            </a:pPr>
            <a:r>
              <a:rPr lang="cs-CZ" dirty="0" smtClean="0"/>
              <a:t>           -menší dávky </a:t>
            </a:r>
          </a:p>
          <a:p>
            <a:pPr>
              <a:buNone/>
            </a:pPr>
            <a:r>
              <a:rPr lang="cs-CZ" dirty="0" smtClean="0"/>
              <a:t>           -pravidelně </a:t>
            </a:r>
          </a:p>
          <a:p>
            <a:pPr>
              <a:buNone/>
            </a:pPr>
            <a:r>
              <a:rPr lang="cs-CZ" dirty="0" smtClean="0"/>
              <a:t>           -dostatečnou dobu (2 hod)</a:t>
            </a:r>
          </a:p>
          <a:p>
            <a:r>
              <a:rPr lang="cs-CZ" dirty="0" smtClean="0"/>
              <a:t>1/2 denní krmné dávky zásadně večer, 1/4 ráno, 1/4 v poledne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Podkování koní: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Účel: ochrana kopyta před opotřebením rohoviny, zvýšení opory končetin, zvýšení tažné síly koně (zabraňuje klouzání) a podkování umožňuje vykonávat práci s menším namáháním šlach a kloubů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problematika koní: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téměř všechny známé nemoci a postižení </a:t>
            </a:r>
          </a:p>
          <a:p>
            <a:r>
              <a:rPr lang="cs-CZ" dirty="0" smtClean="0"/>
              <a:t>některé nemoci v četnosti výskytu převládají</a:t>
            </a:r>
          </a:p>
          <a:p>
            <a:r>
              <a:rPr lang="cs-CZ" dirty="0" smtClean="0"/>
              <a:t>Př.: </a:t>
            </a:r>
            <a:r>
              <a:rPr lang="cs-CZ" dirty="0" smtClean="0"/>
              <a:t>hniloba </a:t>
            </a:r>
            <a:r>
              <a:rPr lang="cs-CZ" dirty="0" smtClean="0"/>
              <a:t>rohového střelu, rakovina kopyt, vzteklina, koliky, nemoci horních cest dýchacích, kulhání, podlomy, opar </a:t>
            </a:r>
            <a:r>
              <a:rPr lang="cs-CZ" dirty="0" err="1" smtClean="0"/>
              <a:t>lysivý</a:t>
            </a:r>
            <a:r>
              <a:rPr lang="cs-CZ" dirty="0" smtClean="0"/>
              <a:t>, apod.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především vakcinace a odčervování koní</a:t>
            </a:r>
          </a:p>
          <a:p>
            <a:r>
              <a:rPr lang="cs-CZ" dirty="0" smtClean="0"/>
              <a:t>pravidelná každodenní kontrola zdravotního stavu, rozumný systém střídání pracovního využívání koně a odpočinku a v neposlední řadě i pravidelnou péči o kopyta a zuby				</a:t>
            </a:r>
          </a:p>
          <a:p>
            <a:r>
              <a:rPr lang="cs-CZ" dirty="0" smtClean="0"/>
              <a:t>u nás běžná vakcinace koně každoročně proti tetanu a alespoň 2x do roka proti chřipce a herpesvirovým infekcím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chomoutový postroj - vždy při těžším tahu, neboť tlak při vyvíjeném tažném úsilí je rozložen na větší plochu, a tím  je méně namáhavý </a:t>
            </a:r>
          </a:p>
          <a:p>
            <a:r>
              <a:rPr lang="cs-CZ" dirty="0" smtClean="0"/>
              <a:t>postroj a především chomout mají být vždy na koně dokonale uzpůsobeny, jinak snižují práce schopnost, mohou přivodit i vážné zdravotní komplikace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Evropský západní kůň - jediný předek všech dnes žijících plemen koní (vyhubený již ve středověku)</a:t>
            </a:r>
          </a:p>
          <a:p>
            <a:r>
              <a:rPr lang="cs-CZ" dirty="0" smtClean="0"/>
              <a:t>tarpan (vyhubený v 19. století)  </a:t>
            </a:r>
          </a:p>
          <a:p>
            <a:r>
              <a:rPr lang="cs-CZ" dirty="0" smtClean="0"/>
              <a:t>kůň Převalského - před vyhynutím zachráněn na poslední chvíli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</a:t>
            </a:r>
          </a:p>
          <a:p>
            <a:r>
              <a:rPr lang="cs-CZ" dirty="0" smtClean="0"/>
              <a:t>Dělení podle tvaru:</a:t>
            </a:r>
          </a:p>
          <a:p>
            <a:pPr>
              <a:buNone/>
            </a:pPr>
            <a:r>
              <a:rPr lang="cs-CZ" dirty="0" smtClean="0"/>
              <a:t>		- špičaté (české)</a:t>
            </a:r>
          </a:p>
          <a:p>
            <a:pPr>
              <a:buNone/>
            </a:pPr>
            <a:r>
              <a:rPr lang="cs-CZ" dirty="0" smtClean="0"/>
              <a:t>        - s kulatou stříškou (moravské)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Špičaté jsou masivní a těžké, určeny pro těžký tah. Kulaté se používají pro lehčí tah.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Výcvik koně: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narození hříběte probíhá nenásilnou a neuspěchanou formou</a:t>
            </a:r>
          </a:p>
          <a:p>
            <a:r>
              <a:rPr lang="cs-CZ" dirty="0" smtClean="0"/>
              <a:t> s úkony, které má zvládnout, je kůň seznamován postupně</a:t>
            </a:r>
          </a:p>
          <a:p>
            <a:r>
              <a:rPr lang="cs-CZ" dirty="0" smtClean="0"/>
              <a:t>k další fázi výcviku přistupujeme teprve po bezpečném zvládnutí předchozí</a:t>
            </a:r>
          </a:p>
          <a:p>
            <a:r>
              <a:rPr lang="cs-CZ" dirty="0" smtClean="0"/>
              <a:t>výcviková jednotka začíná a končí pochvalou a odměněním koně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Kočí: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znalost ovládání koní, ošetřování koní, znalost technologických postupů a řešení pracovních situací, schopnost využít teoretických znalostí v praxi</a:t>
            </a:r>
          </a:p>
          <a:p>
            <a:r>
              <a:rPr lang="cs-CZ" dirty="0" smtClean="0"/>
              <a:t>kladný vztah ke zvířatům, svědomitost, smysl pro pořádek aj.</a:t>
            </a:r>
          </a:p>
          <a:p>
            <a:r>
              <a:rPr lang="cs-CZ" dirty="0" smtClean="0"/>
              <a:t>dříve docela běžná profese, dnes se stává stále vzácnějším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400" dirty="0" smtClean="0"/>
          </a:p>
          <a:p>
            <a:pPr>
              <a:buNone/>
            </a:pPr>
            <a:r>
              <a:rPr lang="cs-CZ" sz="4400" dirty="0" smtClean="0"/>
              <a:t>   Děkuji za pozornost </a:t>
            </a:r>
            <a:r>
              <a:rPr lang="cs-CZ" sz="4400" dirty="0" smtClean="0">
                <a:sym typeface="Wingdings" pitchFamily="2" charset="2"/>
              </a:rPr>
              <a:t> </a:t>
            </a:r>
          </a:p>
          <a:p>
            <a:pPr lvl="8">
              <a:buNone/>
            </a:pPr>
            <a:r>
              <a:rPr lang="cs-CZ" sz="4400" dirty="0" smtClean="0">
                <a:sym typeface="Wingdings" pitchFamily="2" charset="2"/>
              </a:rPr>
              <a:t>                                  </a:t>
            </a:r>
            <a:endParaRPr lang="cs-CZ" sz="4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9" descr="evoluc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koní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Archaická plemena</a:t>
            </a:r>
          </a:p>
          <a:p>
            <a:r>
              <a:rPr lang="cs-CZ" dirty="0" smtClean="0"/>
              <a:t>Chladnokrevníky</a:t>
            </a:r>
          </a:p>
          <a:p>
            <a:r>
              <a:rPr lang="cs-CZ" dirty="0" smtClean="0"/>
              <a:t>Teplokrevníky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Archaická plemena: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cs-CZ" dirty="0" smtClean="0"/>
              <a:t>	 </a:t>
            </a:r>
            <a:r>
              <a:rPr lang="cs-CZ" sz="3000" dirty="0" smtClean="0"/>
              <a:t>velmi stará plemena koní, ohrožená</a:t>
            </a:r>
          </a:p>
          <a:p>
            <a:r>
              <a:rPr lang="cs-CZ" dirty="0" smtClean="0"/>
              <a:t>v této části práce jsem se zaměřil na tři plemena: kůň Převalského,</a:t>
            </a:r>
          </a:p>
          <a:p>
            <a:pPr>
              <a:buNone/>
            </a:pPr>
            <a:r>
              <a:rPr lang="cs-CZ" dirty="0" smtClean="0"/>
              <a:t>			     Mongolský kůň </a:t>
            </a:r>
          </a:p>
          <a:p>
            <a:pPr>
              <a:buNone/>
            </a:pPr>
            <a:r>
              <a:rPr lang="cs-CZ" dirty="0" smtClean="0"/>
              <a:t>			     Huculský kůň</a:t>
            </a:r>
          </a:p>
          <a:p>
            <a:r>
              <a:rPr lang="cs-CZ" dirty="0" smtClean="0"/>
              <a:t>popis,původ, historie, vzhled, využití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Kůň Převalského</a:t>
            </a:r>
            <a:endParaRPr lang="cs-CZ" dirty="0"/>
          </a:p>
        </p:txBody>
      </p:sp>
      <p:pic>
        <p:nvPicPr>
          <p:cNvPr id="4" name="Zástupný symbol pro obsah 3" descr="Przewalskis-horse-036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488633" cy="499598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Mongolský kůň</a:t>
            </a:r>
            <a:endParaRPr lang="cs-CZ" dirty="0"/>
          </a:p>
        </p:txBody>
      </p:sp>
      <p:pic>
        <p:nvPicPr>
          <p:cNvPr id="4" name="Zástupný symbol pro obsah 3" descr="800px-Mongolian-ho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556759" cy="5034691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Huculský kůň</a:t>
            </a:r>
            <a:endParaRPr lang="cs-CZ" dirty="0"/>
          </a:p>
        </p:txBody>
      </p:sp>
      <p:pic>
        <p:nvPicPr>
          <p:cNvPr id="4" name="Zástupný symbol pro obsah 3" descr="Huc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99343" cy="508794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398</TotalTime>
  <Words>502</Words>
  <Application>Microsoft Office PowerPoint</Application>
  <PresentationFormat>Předvádění na obrazovce (4:3)</PresentationFormat>
  <Paragraphs>147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Talent</vt:lpstr>
      <vt:lpstr>KONĚ</vt:lpstr>
      <vt:lpstr>Historie koní:</vt:lpstr>
      <vt:lpstr>Prezentace aplikace PowerPoint</vt:lpstr>
      <vt:lpstr>Prezentace aplikace PowerPoint</vt:lpstr>
      <vt:lpstr>Dělení koní na:</vt:lpstr>
      <vt:lpstr>Archaická plemena: </vt:lpstr>
      <vt:lpstr>Kůň Převalského</vt:lpstr>
      <vt:lpstr>Mongolský kůň</vt:lpstr>
      <vt:lpstr>Huculský kůň</vt:lpstr>
      <vt:lpstr>Chladnokrevníci:</vt:lpstr>
      <vt:lpstr>Prezentace aplikace PowerPoint</vt:lpstr>
      <vt:lpstr>Českomoravský belgický     chladnokrevník</vt:lpstr>
      <vt:lpstr>Norický kůň</vt:lpstr>
      <vt:lpstr>Slezský norik</vt:lpstr>
      <vt:lpstr>Teplokrevníci:</vt:lpstr>
      <vt:lpstr>Fríský kůň</vt:lpstr>
      <vt:lpstr>Irský cob nebo-li Tinker</vt:lpstr>
      <vt:lpstr>Lipicán</vt:lpstr>
      <vt:lpstr>Péče o koně:</vt:lpstr>
      <vt:lpstr>Ošetřování koní:</vt:lpstr>
      <vt:lpstr>Prezentace aplikace PowerPoint</vt:lpstr>
      <vt:lpstr>Ustájení:</vt:lpstr>
      <vt:lpstr>Box pro koně </vt:lpstr>
      <vt:lpstr>Individuální stání ve stáji</vt:lpstr>
      <vt:lpstr>Krmení a napájení</vt:lpstr>
      <vt:lpstr>Podkování koní:</vt:lpstr>
      <vt:lpstr>Zdravotní problematika koní:</vt:lpstr>
      <vt:lpstr>Prevence:</vt:lpstr>
      <vt:lpstr>Postroje :</vt:lpstr>
      <vt:lpstr>Prezentace aplikace PowerPoint</vt:lpstr>
      <vt:lpstr>Výcvik koně:</vt:lpstr>
      <vt:lpstr>Kočí: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KONĚ</dc:title>
  <cp:lastModifiedBy>ucitel</cp:lastModifiedBy>
  <cp:revision>42</cp:revision>
  <dcterms:modified xsi:type="dcterms:W3CDTF">2013-12-17T08:02:00Z</dcterms:modified>
</cp:coreProperties>
</file>