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6" r:id="rId9"/>
    <p:sldId id="267" r:id="rId10"/>
    <p:sldId id="268" r:id="rId11"/>
    <p:sldId id="269" r:id="rId12"/>
    <p:sldId id="270" r:id="rId13"/>
    <p:sldId id="263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4" r:id="rId23"/>
    <p:sldId id="26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61E76-6113-4D99-A25A-62E9AE6B754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C57230EC-D669-4F2B-B071-F984E91063A0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" action="ppaction://hlinkshowjump?jump=nextslide"/>
            </a:rPr>
            <a:t>a)</a:t>
          </a:r>
          <a:endParaRPr lang="cs-CZ" dirty="0"/>
        </a:p>
      </dgm:t>
    </dgm:pt>
    <dgm:pt modelId="{F364AE5F-1AA8-4338-8293-2DE6AFEED095}" type="parTrans" cxnId="{27805BFA-D0F6-445A-BE05-5DB97DA8A057}">
      <dgm:prSet/>
      <dgm:spPr/>
      <dgm:t>
        <a:bodyPr/>
        <a:lstStyle/>
        <a:p>
          <a:endParaRPr lang="cs-CZ"/>
        </a:p>
      </dgm:t>
    </dgm:pt>
    <dgm:pt modelId="{FF8C5667-D9E7-4374-BC8F-D346AAD8496E}" type="sibTrans" cxnId="{27805BFA-D0F6-445A-BE05-5DB97DA8A057}">
      <dgm:prSet/>
      <dgm:spPr/>
      <dgm:t>
        <a:bodyPr/>
        <a:lstStyle/>
        <a:p>
          <a:endParaRPr lang="cs-CZ"/>
        </a:p>
      </dgm:t>
    </dgm:pt>
    <dgm:pt modelId="{94AA52EE-5353-457D-B248-D929D30F01D0}">
      <dgm:prSet phldrT="[Text]"/>
      <dgm:spPr/>
      <dgm:t>
        <a:bodyPr/>
        <a:lstStyle/>
        <a:p>
          <a:r>
            <a:rPr lang="cs-CZ" dirty="0" smtClean="0"/>
            <a:t>vepři</a:t>
          </a:r>
          <a:endParaRPr lang="cs-CZ" dirty="0"/>
        </a:p>
      </dgm:t>
    </dgm:pt>
    <dgm:pt modelId="{4AA9970D-AE6D-4C26-A53B-026A47D73AE3}" type="parTrans" cxnId="{389D73F4-EF11-4E32-94F2-D6F9C829DC7F}">
      <dgm:prSet/>
      <dgm:spPr/>
      <dgm:t>
        <a:bodyPr/>
        <a:lstStyle/>
        <a:p>
          <a:endParaRPr lang="cs-CZ"/>
        </a:p>
      </dgm:t>
    </dgm:pt>
    <dgm:pt modelId="{D50106B8-83BB-44CB-8930-284D4C9B4487}" type="sibTrans" cxnId="{389D73F4-EF11-4E32-94F2-D6F9C829DC7F}">
      <dgm:prSet/>
      <dgm:spPr/>
      <dgm:t>
        <a:bodyPr/>
        <a:lstStyle/>
        <a:p>
          <a:endParaRPr lang="cs-CZ"/>
        </a:p>
      </dgm:t>
    </dgm:pt>
    <dgm:pt modelId="{5A3E1D13-E7FD-4160-AF5C-DE5BA8F28A4E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b)</a:t>
          </a:r>
          <a:endParaRPr lang="cs-CZ" dirty="0"/>
        </a:p>
      </dgm:t>
    </dgm:pt>
    <dgm:pt modelId="{21EBDE3B-B549-4FCE-8E7C-A977CD18EAE6}" type="parTrans" cxnId="{3B9F9D6E-406F-478D-8CF3-22B3B7478F95}">
      <dgm:prSet/>
      <dgm:spPr/>
      <dgm:t>
        <a:bodyPr/>
        <a:lstStyle/>
        <a:p>
          <a:endParaRPr lang="cs-CZ"/>
        </a:p>
      </dgm:t>
    </dgm:pt>
    <dgm:pt modelId="{D71FABFD-2B95-4EA0-996E-3A66956CCA26}" type="sibTrans" cxnId="{3B9F9D6E-406F-478D-8CF3-22B3B7478F95}">
      <dgm:prSet/>
      <dgm:spPr/>
      <dgm:t>
        <a:bodyPr/>
        <a:lstStyle/>
        <a:p>
          <a:endParaRPr lang="cs-CZ"/>
        </a:p>
      </dgm:t>
    </dgm:pt>
    <dgm:pt modelId="{DDE0F642-D68E-466F-ACF7-F1210B77D93E}">
      <dgm:prSet phldrT="[Text]"/>
      <dgm:spPr/>
      <dgm:t>
        <a:bodyPr/>
        <a:lstStyle/>
        <a:p>
          <a:r>
            <a:rPr lang="cs-CZ" dirty="0" smtClean="0"/>
            <a:t>kanci</a:t>
          </a:r>
          <a:endParaRPr lang="cs-CZ" dirty="0"/>
        </a:p>
      </dgm:t>
    </dgm:pt>
    <dgm:pt modelId="{A482DA16-8720-48F9-B166-1E686F355E5C}" type="parTrans" cxnId="{CD6A0C1E-3F94-451C-9E14-A9405B718185}">
      <dgm:prSet/>
      <dgm:spPr/>
      <dgm:t>
        <a:bodyPr/>
        <a:lstStyle/>
        <a:p>
          <a:endParaRPr lang="cs-CZ"/>
        </a:p>
      </dgm:t>
    </dgm:pt>
    <dgm:pt modelId="{08B6C91D-DBFC-4D40-AA90-2EE6F2C7A30F}" type="sibTrans" cxnId="{CD6A0C1E-3F94-451C-9E14-A9405B718185}">
      <dgm:prSet/>
      <dgm:spPr/>
      <dgm:t>
        <a:bodyPr/>
        <a:lstStyle/>
        <a:p>
          <a:endParaRPr lang="cs-CZ"/>
        </a:p>
      </dgm:t>
    </dgm:pt>
    <dgm:pt modelId="{EE3B816E-6503-4B2C-B545-9A8A395D4459}" type="pres">
      <dgm:prSet presAssocID="{83E61E76-6113-4D99-A25A-62E9AE6B7549}" presName="linearFlow" presStyleCnt="0">
        <dgm:presLayoutVars>
          <dgm:dir/>
          <dgm:animLvl val="lvl"/>
          <dgm:resizeHandles val="exact"/>
        </dgm:presLayoutVars>
      </dgm:prSet>
      <dgm:spPr/>
    </dgm:pt>
    <dgm:pt modelId="{22C9B3D7-1D5E-4A24-9282-7A73153F399C}" type="pres">
      <dgm:prSet presAssocID="{C57230EC-D669-4F2B-B071-F984E91063A0}" presName="composite" presStyleCnt="0"/>
      <dgm:spPr/>
    </dgm:pt>
    <dgm:pt modelId="{A6C3DD00-A076-4C54-9684-523449F649B1}" type="pres">
      <dgm:prSet presAssocID="{C57230EC-D669-4F2B-B071-F984E91063A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C1A5EEB-ED83-45FB-BF92-9CDE7633D686}" type="pres">
      <dgm:prSet presAssocID="{C57230EC-D669-4F2B-B071-F984E91063A0}" presName="descendantText" presStyleLbl="alignAcc1" presStyleIdx="0" presStyleCnt="2" custLinFactNeighborX="-571" custLinFactNeighborY="-2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959C79-F30E-484B-BE9C-28C835E618AD}" type="pres">
      <dgm:prSet presAssocID="{FF8C5667-D9E7-4374-BC8F-D346AAD8496E}" presName="sp" presStyleCnt="0"/>
      <dgm:spPr/>
    </dgm:pt>
    <dgm:pt modelId="{531090FB-0939-4A7E-94E5-A91D1DF825E3}" type="pres">
      <dgm:prSet presAssocID="{5A3E1D13-E7FD-4160-AF5C-DE5BA8F28A4E}" presName="composite" presStyleCnt="0"/>
      <dgm:spPr/>
    </dgm:pt>
    <dgm:pt modelId="{28C4DB86-D459-4C59-90AB-BC95505123D2}" type="pres">
      <dgm:prSet presAssocID="{5A3E1D13-E7FD-4160-AF5C-DE5BA8F28A4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5E05D1A-46D9-4922-B691-BEBDC7A1A1AB}" type="pres">
      <dgm:prSet presAssocID="{5A3E1D13-E7FD-4160-AF5C-DE5BA8F28A4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7805BFA-D0F6-445A-BE05-5DB97DA8A057}" srcId="{83E61E76-6113-4D99-A25A-62E9AE6B7549}" destId="{C57230EC-D669-4F2B-B071-F984E91063A0}" srcOrd="0" destOrd="0" parTransId="{F364AE5F-1AA8-4338-8293-2DE6AFEED095}" sibTransId="{FF8C5667-D9E7-4374-BC8F-D346AAD8496E}"/>
    <dgm:cxn modelId="{CBA1629A-A35D-4AD4-874A-6B9381354D19}" type="presOf" srcId="{5A3E1D13-E7FD-4160-AF5C-DE5BA8F28A4E}" destId="{28C4DB86-D459-4C59-90AB-BC95505123D2}" srcOrd="0" destOrd="0" presId="urn:microsoft.com/office/officeart/2005/8/layout/chevron2"/>
    <dgm:cxn modelId="{E7476211-6566-4304-98FF-44BA54284E42}" type="presOf" srcId="{C57230EC-D669-4F2B-B071-F984E91063A0}" destId="{A6C3DD00-A076-4C54-9684-523449F649B1}" srcOrd="0" destOrd="0" presId="urn:microsoft.com/office/officeart/2005/8/layout/chevron2"/>
    <dgm:cxn modelId="{05DF5475-7577-4AAF-980D-44F4BF248CDE}" type="presOf" srcId="{83E61E76-6113-4D99-A25A-62E9AE6B7549}" destId="{EE3B816E-6503-4B2C-B545-9A8A395D4459}" srcOrd="0" destOrd="0" presId="urn:microsoft.com/office/officeart/2005/8/layout/chevron2"/>
    <dgm:cxn modelId="{3B9F9D6E-406F-478D-8CF3-22B3B7478F95}" srcId="{83E61E76-6113-4D99-A25A-62E9AE6B7549}" destId="{5A3E1D13-E7FD-4160-AF5C-DE5BA8F28A4E}" srcOrd="1" destOrd="0" parTransId="{21EBDE3B-B549-4FCE-8E7C-A977CD18EAE6}" sibTransId="{D71FABFD-2B95-4EA0-996E-3A66956CCA26}"/>
    <dgm:cxn modelId="{389D73F4-EF11-4E32-94F2-D6F9C829DC7F}" srcId="{C57230EC-D669-4F2B-B071-F984E91063A0}" destId="{94AA52EE-5353-457D-B248-D929D30F01D0}" srcOrd="0" destOrd="0" parTransId="{4AA9970D-AE6D-4C26-A53B-026A47D73AE3}" sibTransId="{D50106B8-83BB-44CB-8930-284D4C9B4487}"/>
    <dgm:cxn modelId="{CD6A0C1E-3F94-451C-9E14-A9405B718185}" srcId="{5A3E1D13-E7FD-4160-AF5C-DE5BA8F28A4E}" destId="{DDE0F642-D68E-466F-ACF7-F1210B77D93E}" srcOrd="0" destOrd="0" parTransId="{A482DA16-8720-48F9-B166-1E686F355E5C}" sibTransId="{08B6C91D-DBFC-4D40-AA90-2EE6F2C7A30F}"/>
    <dgm:cxn modelId="{3D5CE7B9-0F76-46ED-A1A4-2587DEB4130E}" type="presOf" srcId="{DDE0F642-D68E-466F-ACF7-F1210B77D93E}" destId="{75E05D1A-46D9-4922-B691-BEBDC7A1A1AB}" srcOrd="0" destOrd="0" presId="urn:microsoft.com/office/officeart/2005/8/layout/chevron2"/>
    <dgm:cxn modelId="{21DA5368-5CCD-4E4E-8832-6692AEFAAE66}" type="presOf" srcId="{94AA52EE-5353-457D-B248-D929D30F01D0}" destId="{0C1A5EEB-ED83-45FB-BF92-9CDE7633D686}" srcOrd="0" destOrd="0" presId="urn:microsoft.com/office/officeart/2005/8/layout/chevron2"/>
    <dgm:cxn modelId="{9F467592-9C40-4F65-9A58-979B80B4E3C6}" type="presParOf" srcId="{EE3B816E-6503-4B2C-B545-9A8A395D4459}" destId="{22C9B3D7-1D5E-4A24-9282-7A73153F399C}" srcOrd="0" destOrd="0" presId="urn:microsoft.com/office/officeart/2005/8/layout/chevron2"/>
    <dgm:cxn modelId="{165EE829-B08F-42C9-B257-04B0E78F6FC3}" type="presParOf" srcId="{22C9B3D7-1D5E-4A24-9282-7A73153F399C}" destId="{A6C3DD00-A076-4C54-9684-523449F649B1}" srcOrd="0" destOrd="0" presId="urn:microsoft.com/office/officeart/2005/8/layout/chevron2"/>
    <dgm:cxn modelId="{224FA2FF-A3E1-4B39-A419-AD6458E829EE}" type="presParOf" srcId="{22C9B3D7-1D5E-4A24-9282-7A73153F399C}" destId="{0C1A5EEB-ED83-45FB-BF92-9CDE7633D686}" srcOrd="1" destOrd="0" presId="urn:microsoft.com/office/officeart/2005/8/layout/chevron2"/>
    <dgm:cxn modelId="{4F38EF31-29C5-4653-A9EE-43FA533760EF}" type="presParOf" srcId="{EE3B816E-6503-4B2C-B545-9A8A395D4459}" destId="{65959C79-F30E-484B-BE9C-28C835E618AD}" srcOrd="1" destOrd="0" presId="urn:microsoft.com/office/officeart/2005/8/layout/chevron2"/>
    <dgm:cxn modelId="{F2943629-41A9-41B9-9E03-70A5365F46BB}" type="presParOf" srcId="{EE3B816E-6503-4B2C-B545-9A8A395D4459}" destId="{531090FB-0939-4A7E-94E5-A91D1DF825E3}" srcOrd="2" destOrd="0" presId="urn:microsoft.com/office/officeart/2005/8/layout/chevron2"/>
    <dgm:cxn modelId="{C3C392C6-B07C-4747-B63D-4F92F2A24E90}" type="presParOf" srcId="{531090FB-0939-4A7E-94E5-A91D1DF825E3}" destId="{28C4DB86-D459-4C59-90AB-BC95505123D2}" srcOrd="0" destOrd="0" presId="urn:microsoft.com/office/officeart/2005/8/layout/chevron2"/>
    <dgm:cxn modelId="{BD73B431-70C8-4778-A824-EF1DAE8F39B6}" type="presParOf" srcId="{531090FB-0939-4A7E-94E5-A91D1DF825E3}" destId="{75E05D1A-46D9-4922-B691-BEBDC7A1A1AB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61E76-6113-4D99-A25A-62E9AE6B754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C57230EC-D669-4F2B-B071-F984E91063A0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" action="ppaction://hlinkshowjump?jump=nextslide"/>
            </a:rPr>
            <a:t>a)</a:t>
          </a:r>
          <a:endParaRPr lang="cs-CZ" dirty="0"/>
        </a:p>
      </dgm:t>
    </dgm:pt>
    <dgm:pt modelId="{F364AE5F-1AA8-4338-8293-2DE6AFEED095}" type="parTrans" cxnId="{27805BFA-D0F6-445A-BE05-5DB97DA8A057}">
      <dgm:prSet/>
      <dgm:spPr/>
      <dgm:t>
        <a:bodyPr/>
        <a:lstStyle/>
        <a:p>
          <a:endParaRPr lang="cs-CZ"/>
        </a:p>
      </dgm:t>
    </dgm:pt>
    <dgm:pt modelId="{FF8C5667-D9E7-4374-BC8F-D346AAD8496E}" type="sibTrans" cxnId="{27805BFA-D0F6-445A-BE05-5DB97DA8A057}">
      <dgm:prSet/>
      <dgm:spPr/>
      <dgm:t>
        <a:bodyPr/>
        <a:lstStyle/>
        <a:p>
          <a:endParaRPr lang="cs-CZ"/>
        </a:p>
      </dgm:t>
    </dgm:pt>
    <dgm:pt modelId="{94AA52EE-5353-457D-B248-D929D30F01D0}">
      <dgm:prSet phldrT="[Text]"/>
      <dgm:spPr/>
      <dgm:t>
        <a:bodyPr/>
        <a:lstStyle/>
        <a:p>
          <a:r>
            <a:rPr lang="cs-CZ" dirty="0" smtClean="0"/>
            <a:t>Východní Africe</a:t>
          </a:r>
          <a:endParaRPr lang="cs-CZ" dirty="0"/>
        </a:p>
      </dgm:t>
    </dgm:pt>
    <dgm:pt modelId="{4AA9970D-AE6D-4C26-A53B-026A47D73AE3}" type="parTrans" cxnId="{389D73F4-EF11-4E32-94F2-D6F9C829DC7F}">
      <dgm:prSet/>
      <dgm:spPr/>
      <dgm:t>
        <a:bodyPr/>
        <a:lstStyle/>
        <a:p>
          <a:endParaRPr lang="cs-CZ"/>
        </a:p>
      </dgm:t>
    </dgm:pt>
    <dgm:pt modelId="{D50106B8-83BB-44CB-8930-284D4C9B4487}" type="sibTrans" cxnId="{389D73F4-EF11-4E32-94F2-D6F9C829DC7F}">
      <dgm:prSet/>
      <dgm:spPr/>
      <dgm:t>
        <a:bodyPr/>
        <a:lstStyle/>
        <a:p>
          <a:endParaRPr lang="cs-CZ"/>
        </a:p>
      </dgm:t>
    </dgm:pt>
    <dgm:pt modelId="{5A3E1D13-E7FD-4160-AF5C-DE5BA8F28A4E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b)</a:t>
          </a:r>
          <a:endParaRPr lang="cs-CZ" dirty="0"/>
        </a:p>
      </dgm:t>
    </dgm:pt>
    <dgm:pt modelId="{21EBDE3B-B549-4FCE-8E7C-A977CD18EAE6}" type="parTrans" cxnId="{3B9F9D6E-406F-478D-8CF3-22B3B7478F95}">
      <dgm:prSet/>
      <dgm:spPr/>
      <dgm:t>
        <a:bodyPr/>
        <a:lstStyle/>
        <a:p>
          <a:endParaRPr lang="cs-CZ"/>
        </a:p>
      </dgm:t>
    </dgm:pt>
    <dgm:pt modelId="{D71FABFD-2B95-4EA0-996E-3A66956CCA26}" type="sibTrans" cxnId="{3B9F9D6E-406F-478D-8CF3-22B3B7478F95}">
      <dgm:prSet/>
      <dgm:spPr/>
      <dgm:t>
        <a:bodyPr/>
        <a:lstStyle/>
        <a:p>
          <a:endParaRPr lang="cs-CZ"/>
        </a:p>
      </dgm:t>
    </dgm:pt>
    <dgm:pt modelId="{DDE0F642-D68E-466F-ACF7-F1210B77D93E}">
      <dgm:prSet phldrT="[Text]"/>
      <dgm:spPr/>
      <dgm:t>
        <a:bodyPr/>
        <a:lstStyle/>
        <a:p>
          <a:r>
            <a:rPr lang="cs-CZ" dirty="0" smtClean="0"/>
            <a:t>Východní Asii</a:t>
          </a:r>
          <a:endParaRPr lang="cs-CZ" dirty="0"/>
        </a:p>
      </dgm:t>
    </dgm:pt>
    <dgm:pt modelId="{A482DA16-8720-48F9-B166-1E686F355E5C}" type="parTrans" cxnId="{CD6A0C1E-3F94-451C-9E14-A9405B718185}">
      <dgm:prSet/>
      <dgm:spPr/>
      <dgm:t>
        <a:bodyPr/>
        <a:lstStyle/>
        <a:p>
          <a:endParaRPr lang="cs-CZ"/>
        </a:p>
      </dgm:t>
    </dgm:pt>
    <dgm:pt modelId="{08B6C91D-DBFC-4D40-AA90-2EE6F2C7A30F}" type="sibTrans" cxnId="{CD6A0C1E-3F94-451C-9E14-A9405B718185}">
      <dgm:prSet/>
      <dgm:spPr/>
      <dgm:t>
        <a:bodyPr/>
        <a:lstStyle/>
        <a:p>
          <a:endParaRPr lang="cs-CZ"/>
        </a:p>
      </dgm:t>
    </dgm:pt>
    <dgm:pt modelId="{EE3B816E-6503-4B2C-B545-9A8A395D4459}" type="pres">
      <dgm:prSet presAssocID="{83E61E76-6113-4D99-A25A-62E9AE6B7549}" presName="linearFlow" presStyleCnt="0">
        <dgm:presLayoutVars>
          <dgm:dir/>
          <dgm:animLvl val="lvl"/>
          <dgm:resizeHandles val="exact"/>
        </dgm:presLayoutVars>
      </dgm:prSet>
      <dgm:spPr/>
    </dgm:pt>
    <dgm:pt modelId="{22C9B3D7-1D5E-4A24-9282-7A73153F399C}" type="pres">
      <dgm:prSet presAssocID="{C57230EC-D669-4F2B-B071-F984E91063A0}" presName="composite" presStyleCnt="0"/>
      <dgm:spPr/>
    </dgm:pt>
    <dgm:pt modelId="{A6C3DD00-A076-4C54-9684-523449F649B1}" type="pres">
      <dgm:prSet presAssocID="{C57230EC-D669-4F2B-B071-F984E91063A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C1A5EEB-ED83-45FB-BF92-9CDE7633D686}" type="pres">
      <dgm:prSet presAssocID="{C57230EC-D669-4F2B-B071-F984E91063A0}" presName="descendantText" presStyleLbl="alignAcc1" presStyleIdx="0" presStyleCnt="2" custLinFactNeighborX="-571" custLinFactNeighborY="-2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959C79-F30E-484B-BE9C-28C835E618AD}" type="pres">
      <dgm:prSet presAssocID="{FF8C5667-D9E7-4374-BC8F-D346AAD8496E}" presName="sp" presStyleCnt="0"/>
      <dgm:spPr/>
    </dgm:pt>
    <dgm:pt modelId="{531090FB-0939-4A7E-94E5-A91D1DF825E3}" type="pres">
      <dgm:prSet presAssocID="{5A3E1D13-E7FD-4160-AF5C-DE5BA8F28A4E}" presName="composite" presStyleCnt="0"/>
      <dgm:spPr/>
    </dgm:pt>
    <dgm:pt modelId="{28C4DB86-D459-4C59-90AB-BC95505123D2}" type="pres">
      <dgm:prSet presAssocID="{5A3E1D13-E7FD-4160-AF5C-DE5BA8F28A4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5E05D1A-46D9-4922-B691-BEBDC7A1A1AB}" type="pres">
      <dgm:prSet presAssocID="{5A3E1D13-E7FD-4160-AF5C-DE5BA8F28A4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6A0C1E-3F94-451C-9E14-A9405B718185}" srcId="{5A3E1D13-E7FD-4160-AF5C-DE5BA8F28A4E}" destId="{DDE0F642-D68E-466F-ACF7-F1210B77D93E}" srcOrd="0" destOrd="0" parTransId="{A482DA16-8720-48F9-B166-1E686F355E5C}" sibTransId="{08B6C91D-DBFC-4D40-AA90-2EE6F2C7A30F}"/>
    <dgm:cxn modelId="{BACC3D2B-E15B-44CF-A88B-635648964447}" type="presOf" srcId="{C57230EC-D669-4F2B-B071-F984E91063A0}" destId="{A6C3DD00-A076-4C54-9684-523449F649B1}" srcOrd="0" destOrd="0" presId="urn:microsoft.com/office/officeart/2005/8/layout/chevron2"/>
    <dgm:cxn modelId="{CB955345-6CD0-4D9B-8BD6-77BBEF669C88}" type="presOf" srcId="{83E61E76-6113-4D99-A25A-62E9AE6B7549}" destId="{EE3B816E-6503-4B2C-B545-9A8A395D4459}" srcOrd="0" destOrd="0" presId="urn:microsoft.com/office/officeart/2005/8/layout/chevron2"/>
    <dgm:cxn modelId="{00BD0CA1-14BD-4684-A188-6723ED60A856}" type="presOf" srcId="{94AA52EE-5353-457D-B248-D929D30F01D0}" destId="{0C1A5EEB-ED83-45FB-BF92-9CDE7633D686}" srcOrd="0" destOrd="0" presId="urn:microsoft.com/office/officeart/2005/8/layout/chevron2"/>
    <dgm:cxn modelId="{541D0F27-47E5-4FCD-8262-299AEC1BD00D}" type="presOf" srcId="{DDE0F642-D68E-466F-ACF7-F1210B77D93E}" destId="{75E05D1A-46D9-4922-B691-BEBDC7A1A1AB}" srcOrd="0" destOrd="0" presId="urn:microsoft.com/office/officeart/2005/8/layout/chevron2"/>
    <dgm:cxn modelId="{27805BFA-D0F6-445A-BE05-5DB97DA8A057}" srcId="{83E61E76-6113-4D99-A25A-62E9AE6B7549}" destId="{C57230EC-D669-4F2B-B071-F984E91063A0}" srcOrd="0" destOrd="0" parTransId="{F364AE5F-1AA8-4338-8293-2DE6AFEED095}" sibTransId="{FF8C5667-D9E7-4374-BC8F-D346AAD8496E}"/>
    <dgm:cxn modelId="{3B9F9D6E-406F-478D-8CF3-22B3B7478F95}" srcId="{83E61E76-6113-4D99-A25A-62E9AE6B7549}" destId="{5A3E1D13-E7FD-4160-AF5C-DE5BA8F28A4E}" srcOrd="1" destOrd="0" parTransId="{21EBDE3B-B549-4FCE-8E7C-A977CD18EAE6}" sibTransId="{D71FABFD-2B95-4EA0-996E-3A66956CCA26}"/>
    <dgm:cxn modelId="{389D73F4-EF11-4E32-94F2-D6F9C829DC7F}" srcId="{C57230EC-D669-4F2B-B071-F984E91063A0}" destId="{94AA52EE-5353-457D-B248-D929D30F01D0}" srcOrd="0" destOrd="0" parTransId="{4AA9970D-AE6D-4C26-A53B-026A47D73AE3}" sibTransId="{D50106B8-83BB-44CB-8930-284D4C9B4487}"/>
    <dgm:cxn modelId="{6C07FE05-9F16-4FAF-B637-6FBD910807FA}" type="presOf" srcId="{5A3E1D13-E7FD-4160-AF5C-DE5BA8F28A4E}" destId="{28C4DB86-D459-4C59-90AB-BC95505123D2}" srcOrd="0" destOrd="0" presId="urn:microsoft.com/office/officeart/2005/8/layout/chevron2"/>
    <dgm:cxn modelId="{977DFDAB-6354-4187-8DA5-37781A8845CE}" type="presParOf" srcId="{EE3B816E-6503-4B2C-B545-9A8A395D4459}" destId="{22C9B3D7-1D5E-4A24-9282-7A73153F399C}" srcOrd="0" destOrd="0" presId="urn:microsoft.com/office/officeart/2005/8/layout/chevron2"/>
    <dgm:cxn modelId="{CCB61330-2648-4DF4-9D27-9A59EEAB0DEB}" type="presParOf" srcId="{22C9B3D7-1D5E-4A24-9282-7A73153F399C}" destId="{A6C3DD00-A076-4C54-9684-523449F649B1}" srcOrd="0" destOrd="0" presId="urn:microsoft.com/office/officeart/2005/8/layout/chevron2"/>
    <dgm:cxn modelId="{6D764A7F-F8E7-40E5-9FE8-7E4AC513C614}" type="presParOf" srcId="{22C9B3D7-1D5E-4A24-9282-7A73153F399C}" destId="{0C1A5EEB-ED83-45FB-BF92-9CDE7633D686}" srcOrd="1" destOrd="0" presId="urn:microsoft.com/office/officeart/2005/8/layout/chevron2"/>
    <dgm:cxn modelId="{D3EFB03F-CD6C-434A-BD96-C19E794A80D6}" type="presParOf" srcId="{EE3B816E-6503-4B2C-B545-9A8A395D4459}" destId="{65959C79-F30E-484B-BE9C-28C835E618AD}" srcOrd="1" destOrd="0" presId="urn:microsoft.com/office/officeart/2005/8/layout/chevron2"/>
    <dgm:cxn modelId="{3B7B1357-3166-4808-BA18-A83D1739F346}" type="presParOf" srcId="{EE3B816E-6503-4B2C-B545-9A8A395D4459}" destId="{531090FB-0939-4A7E-94E5-A91D1DF825E3}" srcOrd="2" destOrd="0" presId="urn:microsoft.com/office/officeart/2005/8/layout/chevron2"/>
    <dgm:cxn modelId="{32597F7C-C5EF-4B3A-B62F-2E0C07003220}" type="presParOf" srcId="{531090FB-0939-4A7E-94E5-A91D1DF825E3}" destId="{28C4DB86-D459-4C59-90AB-BC95505123D2}" srcOrd="0" destOrd="0" presId="urn:microsoft.com/office/officeart/2005/8/layout/chevron2"/>
    <dgm:cxn modelId="{3C747074-D2FA-4712-B480-6704CC3B8A1E}" type="presParOf" srcId="{531090FB-0939-4A7E-94E5-A91D1DF825E3}" destId="{75E05D1A-46D9-4922-B691-BEBDC7A1A1AB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E61E76-6113-4D99-A25A-62E9AE6B754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C57230EC-D669-4F2B-B071-F984E91063A0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" action="ppaction://hlinkshowjump?jump=nextslide"/>
            </a:rPr>
            <a:t>a)</a:t>
          </a:r>
          <a:endParaRPr lang="cs-CZ" dirty="0"/>
        </a:p>
      </dgm:t>
    </dgm:pt>
    <dgm:pt modelId="{F364AE5F-1AA8-4338-8293-2DE6AFEED095}" type="parTrans" cxnId="{27805BFA-D0F6-445A-BE05-5DB97DA8A057}">
      <dgm:prSet/>
      <dgm:spPr/>
      <dgm:t>
        <a:bodyPr/>
        <a:lstStyle/>
        <a:p>
          <a:endParaRPr lang="cs-CZ"/>
        </a:p>
      </dgm:t>
    </dgm:pt>
    <dgm:pt modelId="{FF8C5667-D9E7-4374-BC8F-D346AAD8496E}" type="sibTrans" cxnId="{27805BFA-D0F6-445A-BE05-5DB97DA8A057}">
      <dgm:prSet/>
      <dgm:spPr/>
      <dgm:t>
        <a:bodyPr/>
        <a:lstStyle/>
        <a:p>
          <a:endParaRPr lang="cs-CZ"/>
        </a:p>
      </dgm:t>
    </dgm:pt>
    <dgm:pt modelId="{94AA52EE-5353-457D-B248-D929D30F01D0}">
      <dgm:prSet phldrT="[Text]"/>
      <dgm:spPr/>
      <dgm:t>
        <a:bodyPr/>
        <a:lstStyle/>
        <a:p>
          <a:r>
            <a:rPr lang="cs-CZ" dirty="0" smtClean="0"/>
            <a:t>samotářsky</a:t>
          </a:r>
          <a:endParaRPr lang="cs-CZ" dirty="0"/>
        </a:p>
      </dgm:t>
    </dgm:pt>
    <dgm:pt modelId="{4AA9970D-AE6D-4C26-A53B-026A47D73AE3}" type="parTrans" cxnId="{389D73F4-EF11-4E32-94F2-D6F9C829DC7F}">
      <dgm:prSet/>
      <dgm:spPr/>
      <dgm:t>
        <a:bodyPr/>
        <a:lstStyle/>
        <a:p>
          <a:endParaRPr lang="cs-CZ"/>
        </a:p>
      </dgm:t>
    </dgm:pt>
    <dgm:pt modelId="{D50106B8-83BB-44CB-8930-284D4C9B4487}" type="sibTrans" cxnId="{389D73F4-EF11-4E32-94F2-D6F9C829DC7F}">
      <dgm:prSet/>
      <dgm:spPr/>
      <dgm:t>
        <a:bodyPr/>
        <a:lstStyle/>
        <a:p>
          <a:endParaRPr lang="cs-CZ"/>
        </a:p>
      </dgm:t>
    </dgm:pt>
    <dgm:pt modelId="{5A3E1D13-E7FD-4160-AF5C-DE5BA8F28A4E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b)</a:t>
          </a:r>
          <a:endParaRPr lang="cs-CZ" dirty="0"/>
        </a:p>
      </dgm:t>
    </dgm:pt>
    <dgm:pt modelId="{21EBDE3B-B549-4FCE-8E7C-A977CD18EAE6}" type="parTrans" cxnId="{3B9F9D6E-406F-478D-8CF3-22B3B7478F95}">
      <dgm:prSet/>
      <dgm:spPr/>
      <dgm:t>
        <a:bodyPr/>
        <a:lstStyle/>
        <a:p>
          <a:endParaRPr lang="cs-CZ"/>
        </a:p>
      </dgm:t>
    </dgm:pt>
    <dgm:pt modelId="{D71FABFD-2B95-4EA0-996E-3A66956CCA26}" type="sibTrans" cxnId="{3B9F9D6E-406F-478D-8CF3-22B3B7478F95}">
      <dgm:prSet/>
      <dgm:spPr/>
      <dgm:t>
        <a:bodyPr/>
        <a:lstStyle/>
        <a:p>
          <a:endParaRPr lang="cs-CZ"/>
        </a:p>
      </dgm:t>
    </dgm:pt>
    <dgm:pt modelId="{DDE0F642-D68E-466F-ACF7-F1210B77D93E}">
      <dgm:prSet phldrT="[Text]"/>
      <dgm:spPr/>
      <dgm:t>
        <a:bodyPr/>
        <a:lstStyle/>
        <a:p>
          <a:r>
            <a:rPr lang="cs-CZ" dirty="0" smtClean="0"/>
            <a:t>ve stádech</a:t>
          </a:r>
          <a:endParaRPr lang="cs-CZ" dirty="0"/>
        </a:p>
      </dgm:t>
    </dgm:pt>
    <dgm:pt modelId="{A482DA16-8720-48F9-B166-1E686F355E5C}" type="parTrans" cxnId="{CD6A0C1E-3F94-451C-9E14-A9405B718185}">
      <dgm:prSet/>
      <dgm:spPr/>
      <dgm:t>
        <a:bodyPr/>
        <a:lstStyle/>
        <a:p>
          <a:endParaRPr lang="cs-CZ"/>
        </a:p>
      </dgm:t>
    </dgm:pt>
    <dgm:pt modelId="{08B6C91D-DBFC-4D40-AA90-2EE6F2C7A30F}" type="sibTrans" cxnId="{CD6A0C1E-3F94-451C-9E14-A9405B718185}">
      <dgm:prSet/>
      <dgm:spPr/>
      <dgm:t>
        <a:bodyPr/>
        <a:lstStyle/>
        <a:p>
          <a:endParaRPr lang="cs-CZ"/>
        </a:p>
      </dgm:t>
    </dgm:pt>
    <dgm:pt modelId="{EE3B816E-6503-4B2C-B545-9A8A395D4459}" type="pres">
      <dgm:prSet presAssocID="{83E61E76-6113-4D99-A25A-62E9AE6B7549}" presName="linearFlow" presStyleCnt="0">
        <dgm:presLayoutVars>
          <dgm:dir/>
          <dgm:animLvl val="lvl"/>
          <dgm:resizeHandles val="exact"/>
        </dgm:presLayoutVars>
      </dgm:prSet>
      <dgm:spPr/>
    </dgm:pt>
    <dgm:pt modelId="{22C9B3D7-1D5E-4A24-9282-7A73153F399C}" type="pres">
      <dgm:prSet presAssocID="{C57230EC-D669-4F2B-B071-F984E91063A0}" presName="composite" presStyleCnt="0"/>
      <dgm:spPr/>
    </dgm:pt>
    <dgm:pt modelId="{A6C3DD00-A076-4C54-9684-523449F649B1}" type="pres">
      <dgm:prSet presAssocID="{C57230EC-D669-4F2B-B071-F984E91063A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C1A5EEB-ED83-45FB-BF92-9CDE7633D686}" type="pres">
      <dgm:prSet presAssocID="{C57230EC-D669-4F2B-B071-F984E91063A0}" presName="descendantText" presStyleLbl="alignAcc1" presStyleIdx="0" presStyleCnt="2" custLinFactNeighborX="-571" custLinFactNeighborY="-2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959C79-F30E-484B-BE9C-28C835E618AD}" type="pres">
      <dgm:prSet presAssocID="{FF8C5667-D9E7-4374-BC8F-D346AAD8496E}" presName="sp" presStyleCnt="0"/>
      <dgm:spPr/>
    </dgm:pt>
    <dgm:pt modelId="{531090FB-0939-4A7E-94E5-A91D1DF825E3}" type="pres">
      <dgm:prSet presAssocID="{5A3E1D13-E7FD-4160-AF5C-DE5BA8F28A4E}" presName="composite" presStyleCnt="0"/>
      <dgm:spPr/>
    </dgm:pt>
    <dgm:pt modelId="{28C4DB86-D459-4C59-90AB-BC95505123D2}" type="pres">
      <dgm:prSet presAssocID="{5A3E1D13-E7FD-4160-AF5C-DE5BA8F28A4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5E05D1A-46D9-4922-B691-BEBDC7A1A1AB}" type="pres">
      <dgm:prSet presAssocID="{5A3E1D13-E7FD-4160-AF5C-DE5BA8F28A4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6A0C1E-3F94-451C-9E14-A9405B718185}" srcId="{5A3E1D13-E7FD-4160-AF5C-DE5BA8F28A4E}" destId="{DDE0F642-D68E-466F-ACF7-F1210B77D93E}" srcOrd="0" destOrd="0" parTransId="{A482DA16-8720-48F9-B166-1E686F355E5C}" sibTransId="{08B6C91D-DBFC-4D40-AA90-2EE6F2C7A30F}"/>
    <dgm:cxn modelId="{53AF7B5D-B6CC-41C2-9479-DAA4D64BDCC4}" type="presOf" srcId="{DDE0F642-D68E-466F-ACF7-F1210B77D93E}" destId="{75E05D1A-46D9-4922-B691-BEBDC7A1A1AB}" srcOrd="0" destOrd="0" presId="urn:microsoft.com/office/officeart/2005/8/layout/chevron2"/>
    <dgm:cxn modelId="{E184D9EA-5DF1-4779-BE51-463C0A04623A}" type="presOf" srcId="{94AA52EE-5353-457D-B248-D929D30F01D0}" destId="{0C1A5EEB-ED83-45FB-BF92-9CDE7633D686}" srcOrd="0" destOrd="0" presId="urn:microsoft.com/office/officeart/2005/8/layout/chevron2"/>
    <dgm:cxn modelId="{4219B709-282B-41A3-90F4-06ED4F9F69C0}" type="presOf" srcId="{83E61E76-6113-4D99-A25A-62E9AE6B7549}" destId="{EE3B816E-6503-4B2C-B545-9A8A395D4459}" srcOrd="0" destOrd="0" presId="urn:microsoft.com/office/officeart/2005/8/layout/chevron2"/>
    <dgm:cxn modelId="{27805BFA-D0F6-445A-BE05-5DB97DA8A057}" srcId="{83E61E76-6113-4D99-A25A-62E9AE6B7549}" destId="{C57230EC-D669-4F2B-B071-F984E91063A0}" srcOrd="0" destOrd="0" parTransId="{F364AE5F-1AA8-4338-8293-2DE6AFEED095}" sibTransId="{FF8C5667-D9E7-4374-BC8F-D346AAD8496E}"/>
    <dgm:cxn modelId="{3B9F9D6E-406F-478D-8CF3-22B3B7478F95}" srcId="{83E61E76-6113-4D99-A25A-62E9AE6B7549}" destId="{5A3E1D13-E7FD-4160-AF5C-DE5BA8F28A4E}" srcOrd="1" destOrd="0" parTransId="{21EBDE3B-B549-4FCE-8E7C-A977CD18EAE6}" sibTransId="{D71FABFD-2B95-4EA0-996E-3A66956CCA26}"/>
    <dgm:cxn modelId="{5E8C1B19-94EC-4494-B9CB-212252D319E9}" type="presOf" srcId="{5A3E1D13-E7FD-4160-AF5C-DE5BA8F28A4E}" destId="{28C4DB86-D459-4C59-90AB-BC95505123D2}" srcOrd="0" destOrd="0" presId="urn:microsoft.com/office/officeart/2005/8/layout/chevron2"/>
    <dgm:cxn modelId="{389D73F4-EF11-4E32-94F2-D6F9C829DC7F}" srcId="{C57230EC-D669-4F2B-B071-F984E91063A0}" destId="{94AA52EE-5353-457D-B248-D929D30F01D0}" srcOrd="0" destOrd="0" parTransId="{4AA9970D-AE6D-4C26-A53B-026A47D73AE3}" sibTransId="{D50106B8-83BB-44CB-8930-284D4C9B4487}"/>
    <dgm:cxn modelId="{33F8AC3C-6A9F-4F44-88C8-2FB7AFA5B503}" type="presOf" srcId="{C57230EC-D669-4F2B-B071-F984E91063A0}" destId="{A6C3DD00-A076-4C54-9684-523449F649B1}" srcOrd="0" destOrd="0" presId="urn:microsoft.com/office/officeart/2005/8/layout/chevron2"/>
    <dgm:cxn modelId="{9253CEE1-BFD2-490C-B952-1DBDFC0E726B}" type="presParOf" srcId="{EE3B816E-6503-4B2C-B545-9A8A395D4459}" destId="{22C9B3D7-1D5E-4A24-9282-7A73153F399C}" srcOrd="0" destOrd="0" presId="urn:microsoft.com/office/officeart/2005/8/layout/chevron2"/>
    <dgm:cxn modelId="{CBA79C63-AC7A-4DCC-990C-643A520C8D6D}" type="presParOf" srcId="{22C9B3D7-1D5E-4A24-9282-7A73153F399C}" destId="{A6C3DD00-A076-4C54-9684-523449F649B1}" srcOrd="0" destOrd="0" presId="urn:microsoft.com/office/officeart/2005/8/layout/chevron2"/>
    <dgm:cxn modelId="{467AB7A5-FDEA-493B-9371-E5CB2354ED3E}" type="presParOf" srcId="{22C9B3D7-1D5E-4A24-9282-7A73153F399C}" destId="{0C1A5EEB-ED83-45FB-BF92-9CDE7633D686}" srcOrd="1" destOrd="0" presId="urn:microsoft.com/office/officeart/2005/8/layout/chevron2"/>
    <dgm:cxn modelId="{133A1115-3BCD-4E5E-9F99-4536CCE340F5}" type="presParOf" srcId="{EE3B816E-6503-4B2C-B545-9A8A395D4459}" destId="{65959C79-F30E-484B-BE9C-28C835E618AD}" srcOrd="1" destOrd="0" presId="urn:microsoft.com/office/officeart/2005/8/layout/chevron2"/>
    <dgm:cxn modelId="{F680BC4E-40FA-4109-B888-9A92DEF7497C}" type="presParOf" srcId="{EE3B816E-6503-4B2C-B545-9A8A395D4459}" destId="{531090FB-0939-4A7E-94E5-A91D1DF825E3}" srcOrd="2" destOrd="0" presId="urn:microsoft.com/office/officeart/2005/8/layout/chevron2"/>
    <dgm:cxn modelId="{232C939C-247E-4943-B091-58E07A3F5AED}" type="presParOf" srcId="{531090FB-0939-4A7E-94E5-A91D1DF825E3}" destId="{28C4DB86-D459-4C59-90AB-BC95505123D2}" srcOrd="0" destOrd="0" presId="urn:microsoft.com/office/officeart/2005/8/layout/chevron2"/>
    <dgm:cxn modelId="{CFE1F698-06FD-4D55-82D3-B0BA77C4ADCC}" type="presParOf" srcId="{531090FB-0939-4A7E-94E5-A91D1DF825E3}" destId="{75E05D1A-46D9-4922-B691-BEBDC7A1A1AB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E61E76-6113-4D99-A25A-62E9AE6B754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C57230EC-D669-4F2B-B071-F984E91063A0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a)</a:t>
          </a:r>
          <a:endParaRPr lang="cs-CZ" dirty="0"/>
        </a:p>
      </dgm:t>
    </dgm:pt>
    <dgm:pt modelId="{F364AE5F-1AA8-4338-8293-2DE6AFEED095}" type="parTrans" cxnId="{27805BFA-D0F6-445A-BE05-5DB97DA8A057}">
      <dgm:prSet/>
      <dgm:spPr/>
      <dgm:t>
        <a:bodyPr/>
        <a:lstStyle/>
        <a:p>
          <a:endParaRPr lang="cs-CZ"/>
        </a:p>
      </dgm:t>
    </dgm:pt>
    <dgm:pt modelId="{FF8C5667-D9E7-4374-BC8F-D346AAD8496E}" type="sibTrans" cxnId="{27805BFA-D0F6-445A-BE05-5DB97DA8A057}">
      <dgm:prSet/>
      <dgm:spPr/>
      <dgm:t>
        <a:bodyPr/>
        <a:lstStyle/>
        <a:p>
          <a:endParaRPr lang="cs-CZ"/>
        </a:p>
      </dgm:t>
    </dgm:pt>
    <dgm:pt modelId="{94AA52EE-5353-457D-B248-D929D30F01D0}">
      <dgm:prSet phldrT="[Text]"/>
      <dgm:spPr/>
      <dgm:t>
        <a:bodyPr/>
        <a:lstStyle/>
        <a:p>
          <a:r>
            <a:rPr lang="cs-CZ" dirty="0" smtClean="0"/>
            <a:t>ne</a:t>
          </a:r>
          <a:endParaRPr lang="cs-CZ" dirty="0"/>
        </a:p>
      </dgm:t>
    </dgm:pt>
    <dgm:pt modelId="{4AA9970D-AE6D-4C26-A53B-026A47D73AE3}" type="parTrans" cxnId="{389D73F4-EF11-4E32-94F2-D6F9C829DC7F}">
      <dgm:prSet/>
      <dgm:spPr/>
      <dgm:t>
        <a:bodyPr/>
        <a:lstStyle/>
        <a:p>
          <a:endParaRPr lang="cs-CZ"/>
        </a:p>
      </dgm:t>
    </dgm:pt>
    <dgm:pt modelId="{D50106B8-83BB-44CB-8930-284D4C9B4487}" type="sibTrans" cxnId="{389D73F4-EF11-4E32-94F2-D6F9C829DC7F}">
      <dgm:prSet/>
      <dgm:spPr/>
      <dgm:t>
        <a:bodyPr/>
        <a:lstStyle/>
        <a:p>
          <a:endParaRPr lang="cs-CZ"/>
        </a:p>
      </dgm:t>
    </dgm:pt>
    <dgm:pt modelId="{5A3E1D13-E7FD-4160-AF5C-DE5BA8F28A4E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" action="ppaction://hlinkshowjump?jump=nextslide"/>
            </a:rPr>
            <a:t>b)</a:t>
          </a:r>
          <a:endParaRPr lang="cs-CZ" dirty="0"/>
        </a:p>
      </dgm:t>
    </dgm:pt>
    <dgm:pt modelId="{21EBDE3B-B549-4FCE-8E7C-A977CD18EAE6}" type="parTrans" cxnId="{3B9F9D6E-406F-478D-8CF3-22B3B7478F95}">
      <dgm:prSet/>
      <dgm:spPr/>
      <dgm:t>
        <a:bodyPr/>
        <a:lstStyle/>
        <a:p>
          <a:endParaRPr lang="cs-CZ"/>
        </a:p>
      </dgm:t>
    </dgm:pt>
    <dgm:pt modelId="{D71FABFD-2B95-4EA0-996E-3A66956CCA26}" type="sibTrans" cxnId="{3B9F9D6E-406F-478D-8CF3-22B3B7478F95}">
      <dgm:prSet/>
      <dgm:spPr/>
      <dgm:t>
        <a:bodyPr/>
        <a:lstStyle/>
        <a:p>
          <a:endParaRPr lang="cs-CZ"/>
        </a:p>
      </dgm:t>
    </dgm:pt>
    <dgm:pt modelId="{DDE0F642-D68E-466F-ACF7-F1210B77D93E}">
      <dgm:prSet phldrT="[Text]"/>
      <dgm:spPr/>
      <dgm:t>
        <a:bodyPr/>
        <a:lstStyle/>
        <a:p>
          <a:r>
            <a:rPr lang="cs-CZ" dirty="0" smtClean="0"/>
            <a:t>ano</a:t>
          </a:r>
          <a:endParaRPr lang="cs-CZ" dirty="0"/>
        </a:p>
      </dgm:t>
    </dgm:pt>
    <dgm:pt modelId="{A482DA16-8720-48F9-B166-1E686F355E5C}" type="parTrans" cxnId="{CD6A0C1E-3F94-451C-9E14-A9405B718185}">
      <dgm:prSet/>
      <dgm:spPr/>
      <dgm:t>
        <a:bodyPr/>
        <a:lstStyle/>
        <a:p>
          <a:endParaRPr lang="cs-CZ"/>
        </a:p>
      </dgm:t>
    </dgm:pt>
    <dgm:pt modelId="{08B6C91D-DBFC-4D40-AA90-2EE6F2C7A30F}" type="sibTrans" cxnId="{CD6A0C1E-3F94-451C-9E14-A9405B718185}">
      <dgm:prSet/>
      <dgm:spPr/>
      <dgm:t>
        <a:bodyPr/>
        <a:lstStyle/>
        <a:p>
          <a:endParaRPr lang="cs-CZ"/>
        </a:p>
      </dgm:t>
    </dgm:pt>
    <dgm:pt modelId="{EE3B816E-6503-4B2C-B545-9A8A395D4459}" type="pres">
      <dgm:prSet presAssocID="{83E61E76-6113-4D99-A25A-62E9AE6B7549}" presName="linearFlow" presStyleCnt="0">
        <dgm:presLayoutVars>
          <dgm:dir/>
          <dgm:animLvl val="lvl"/>
          <dgm:resizeHandles val="exact"/>
        </dgm:presLayoutVars>
      </dgm:prSet>
      <dgm:spPr/>
    </dgm:pt>
    <dgm:pt modelId="{22C9B3D7-1D5E-4A24-9282-7A73153F399C}" type="pres">
      <dgm:prSet presAssocID="{C57230EC-D669-4F2B-B071-F984E91063A0}" presName="composite" presStyleCnt="0"/>
      <dgm:spPr/>
    </dgm:pt>
    <dgm:pt modelId="{A6C3DD00-A076-4C54-9684-523449F649B1}" type="pres">
      <dgm:prSet presAssocID="{C57230EC-D669-4F2B-B071-F984E91063A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C1A5EEB-ED83-45FB-BF92-9CDE7633D686}" type="pres">
      <dgm:prSet presAssocID="{C57230EC-D669-4F2B-B071-F984E91063A0}" presName="descendantText" presStyleLbl="alignAcc1" presStyleIdx="0" presStyleCnt="2" custLinFactNeighborX="-571" custLinFactNeighborY="-2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959C79-F30E-484B-BE9C-28C835E618AD}" type="pres">
      <dgm:prSet presAssocID="{FF8C5667-D9E7-4374-BC8F-D346AAD8496E}" presName="sp" presStyleCnt="0"/>
      <dgm:spPr/>
    </dgm:pt>
    <dgm:pt modelId="{531090FB-0939-4A7E-94E5-A91D1DF825E3}" type="pres">
      <dgm:prSet presAssocID="{5A3E1D13-E7FD-4160-AF5C-DE5BA8F28A4E}" presName="composite" presStyleCnt="0"/>
      <dgm:spPr/>
    </dgm:pt>
    <dgm:pt modelId="{28C4DB86-D459-4C59-90AB-BC95505123D2}" type="pres">
      <dgm:prSet presAssocID="{5A3E1D13-E7FD-4160-AF5C-DE5BA8F28A4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5E05D1A-46D9-4922-B691-BEBDC7A1A1AB}" type="pres">
      <dgm:prSet presAssocID="{5A3E1D13-E7FD-4160-AF5C-DE5BA8F28A4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6A0C1E-3F94-451C-9E14-A9405B718185}" srcId="{5A3E1D13-E7FD-4160-AF5C-DE5BA8F28A4E}" destId="{DDE0F642-D68E-466F-ACF7-F1210B77D93E}" srcOrd="0" destOrd="0" parTransId="{A482DA16-8720-48F9-B166-1E686F355E5C}" sibTransId="{08B6C91D-DBFC-4D40-AA90-2EE6F2C7A30F}"/>
    <dgm:cxn modelId="{A602C515-523C-4688-84E8-04CDCB33C910}" type="presOf" srcId="{C57230EC-D669-4F2B-B071-F984E91063A0}" destId="{A6C3DD00-A076-4C54-9684-523449F649B1}" srcOrd="0" destOrd="0" presId="urn:microsoft.com/office/officeart/2005/8/layout/chevron2"/>
    <dgm:cxn modelId="{3A09E4CF-60C2-46CF-9B22-FD59B990521C}" type="presOf" srcId="{DDE0F642-D68E-466F-ACF7-F1210B77D93E}" destId="{75E05D1A-46D9-4922-B691-BEBDC7A1A1AB}" srcOrd="0" destOrd="0" presId="urn:microsoft.com/office/officeart/2005/8/layout/chevron2"/>
    <dgm:cxn modelId="{27805BFA-D0F6-445A-BE05-5DB97DA8A057}" srcId="{83E61E76-6113-4D99-A25A-62E9AE6B7549}" destId="{C57230EC-D669-4F2B-B071-F984E91063A0}" srcOrd="0" destOrd="0" parTransId="{F364AE5F-1AA8-4338-8293-2DE6AFEED095}" sibTransId="{FF8C5667-D9E7-4374-BC8F-D346AAD8496E}"/>
    <dgm:cxn modelId="{BAD7F5BD-2B25-4C28-A99E-3CF8C2173D62}" type="presOf" srcId="{94AA52EE-5353-457D-B248-D929D30F01D0}" destId="{0C1A5EEB-ED83-45FB-BF92-9CDE7633D686}" srcOrd="0" destOrd="0" presId="urn:microsoft.com/office/officeart/2005/8/layout/chevron2"/>
    <dgm:cxn modelId="{3B9F9D6E-406F-478D-8CF3-22B3B7478F95}" srcId="{83E61E76-6113-4D99-A25A-62E9AE6B7549}" destId="{5A3E1D13-E7FD-4160-AF5C-DE5BA8F28A4E}" srcOrd="1" destOrd="0" parTransId="{21EBDE3B-B549-4FCE-8E7C-A977CD18EAE6}" sibTransId="{D71FABFD-2B95-4EA0-996E-3A66956CCA26}"/>
    <dgm:cxn modelId="{389D73F4-EF11-4E32-94F2-D6F9C829DC7F}" srcId="{C57230EC-D669-4F2B-B071-F984E91063A0}" destId="{94AA52EE-5353-457D-B248-D929D30F01D0}" srcOrd="0" destOrd="0" parTransId="{4AA9970D-AE6D-4C26-A53B-026A47D73AE3}" sibTransId="{D50106B8-83BB-44CB-8930-284D4C9B4487}"/>
    <dgm:cxn modelId="{8D13C366-013B-4B65-AD94-41DE09539F8B}" type="presOf" srcId="{5A3E1D13-E7FD-4160-AF5C-DE5BA8F28A4E}" destId="{28C4DB86-D459-4C59-90AB-BC95505123D2}" srcOrd="0" destOrd="0" presId="urn:microsoft.com/office/officeart/2005/8/layout/chevron2"/>
    <dgm:cxn modelId="{3D629D93-E84C-491B-984F-46796C2FC053}" type="presOf" srcId="{83E61E76-6113-4D99-A25A-62E9AE6B7549}" destId="{EE3B816E-6503-4B2C-B545-9A8A395D4459}" srcOrd="0" destOrd="0" presId="urn:microsoft.com/office/officeart/2005/8/layout/chevron2"/>
    <dgm:cxn modelId="{8896F23B-DACA-4A4C-9D94-7F372D2B3F0F}" type="presParOf" srcId="{EE3B816E-6503-4B2C-B545-9A8A395D4459}" destId="{22C9B3D7-1D5E-4A24-9282-7A73153F399C}" srcOrd="0" destOrd="0" presId="urn:microsoft.com/office/officeart/2005/8/layout/chevron2"/>
    <dgm:cxn modelId="{DDD7F504-40A6-40B5-BB49-AA208646CADC}" type="presParOf" srcId="{22C9B3D7-1D5E-4A24-9282-7A73153F399C}" destId="{A6C3DD00-A076-4C54-9684-523449F649B1}" srcOrd="0" destOrd="0" presId="urn:microsoft.com/office/officeart/2005/8/layout/chevron2"/>
    <dgm:cxn modelId="{D0BAB640-0D25-42BE-9C3E-96922E7DC1CA}" type="presParOf" srcId="{22C9B3D7-1D5E-4A24-9282-7A73153F399C}" destId="{0C1A5EEB-ED83-45FB-BF92-9CDE7633D686}" srcOrd="1" destOrd="0" presId="urn:microsoft.com/office/officeart/2005/8/layout/chevron2"/>
    <dgm:cxn modelId="{B11FB208-3B62-4832-8F66-F4AB0E628AAE}" type="presParOf" srcId="{EE3B816E-6503-4B2C-B545-9A8A395D4459}" destId="{65959C79-F30E-484B-BE9C-28C835E618AD}" srcOrd="1" destOrd="0" presId="urn:microsoft.com/office/officeart/2005/8/layout/chevron2"/>
    <dgm:cxn modelId="{AE1061D3-45CD-4395-88BD-DA0FCCA8A3A6}" type="presParOf" srcId="{EE3B816E-6503-4B2C-B545-9A8A395D4459}" destId="{531090FB-0939-4A7E-94E5-A91D1DF825E3}" srcOrd="2" destOrd="0" presId="urn:microsoft.com/office/officeart/2005/8/layout/chevron2"/>
    <dgm:cxn modelId="{F6F29311-3701-4903-B2DA-32EE50F81961}" type="presParOf" srcId="{531090FB-0939-4A7E-94E5-A91D1DF825E3}" destId="{28C4DB86-D459-4C59-90AB-BC95505123D2}" srcOrd="0" destOrd="0" presId="urn:microsoft.com/office/officeart/2005/8/layout/chevron2"/>
    <dgm:cxn modelId="{F79EDC82-A6B3-4DF3-A1F1-E6B30028A563}" type="presParOf" srcId="{531090FB-0939-4A7E-94E5-A91D1DF825E3}" destId="{75E05D1A-46D9-4922-B691-BEBDC7A1A1AB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E61E76-6113-4D99-A25A-62E9AE6B754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C57230EC-D669-4F2B-B071-F984E91063A0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" action="ppaction://hlinkshowjump?jump=nextslide"/>
            </a:rPr>
            <a:t>a)</a:t>
          </a:r>
          <a:endParaRPr lang="cs-CZ" dirty="0"/>
        </a:p>
      </dgm:t>
    </dgm:pt>
    <dgm:pt modelId="{F364AE5F-1AA8-4338-8293-2DE6AFEED095}" type="parTrans" cxnId="{27805BFA-D0F6-445A-BE05-5DB97DA8A057}">
      <dgm:prSet/>
      <dgm:spPr/>
      <dgm:t>
        <a:bodyPr/>
        <a:lstStyle/>
        <a:p>
          <a:endParaRPr lang="cs-CZ"/>
        </a:p>
      </dgm:t>
    </dgm:pt>
    <dgm:pt modelId="{FF8C5667-D9E7-4374-BC8F-D346AAD8496E}" type="sibTrans" cxnId="{27805BFA-D0F6-445A-BE05-5DB97DA8A057}">
      <dgm:prSet/>
      <dgm:spPr/>
      <dgm:t>
        <a:bodyPr/>
        <a:lstStyle/>
        <a:p>
          <a:endParaRPr lang="cs-CZ"/>
        </a:p>
      </dgm:t>
    </dgm:pt>
    <dgm:pt modelId="{94AA52EE-5353-457D-B248-D929D30F01D0}">
      <dgm:prSet phldrT="[Text]"/>
      <dgm:spPr/>
      <dgm:t>
        <a:bodyPr/>
        <a:lstStyle/>
        <a:p>
          <a:r>
            <a:rPr lang="cs-CZ" dirty="0" smtClean="0"/>
            <a:t>všežravce</a:t>
          </a:r>
          <a:endParaRPr lang="cs-CZ" dirty="0"/>
        </a:p>
      </dgm:t>
    </dgm:pt>
    <dgm:pt modelId="{4AA9970D-AE6D-4C26-A53B-026A47D73AE3}" type="parTrans" cxnId="{389D73F4-EF11-4E32-94F2-D6F9C829DC7F}">
      <dgm:prSet/>
      <dgm:spPr/>
      <dgm:t>
        <a:bodyPr/>
        <a:lstStyle/>
        <a:p>
          <a:endParaRPr lang="cs-CZ"/>
        </a:p>
      </dgm:t>
    </dgm:pt>
    <dgm:pt modelId="{D50106B8-83BB-44CB-8930-284D4C9B4487}" type="sibTrans" cxnId="{389D73F4-EF11-4E32-94F2-D6F9C829DC7F}">
      <dgm:prSet/>
      <dgm:spPr/>
      <dgm:t>
        <a:bodyPr/>
        <a:lstStyle/>
        <a:p>
          <a:endParaRPr lang="cs-CZ"/>
        </a:p>
      </dgm:t>
    </dgm:pt>
    <dgm:pt modelId="{5A3E1D13-E7FD-4160-AF5C-DE5BA8F28A4E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b)</a:t>
          </a:r>
          <a:endParaRPr lang="cs-CZ" dirty="0"/>
        </a:p>
      </dgm:t>
    </dgm:pt>
    <dgm:pt modelId="{21EBDE3B-B549-4FCE-8E7C-A977CD18EAE6}" type="parTrans" cxnId="{3B9F9D6E-406F-478D-8CF3-22B3B7478F95}">
      <dgm:prSet/>
      <dgm:spPr/>
      <dgm:t>
        <a:bodyPr/>
        <a:lstStyle/>
        <a:p>
          <a:endParaRPr lang="cs-CZ"/>
        </a:p>
      </dgm:t>
    </dgm:pt>
    <dgm:pt modelId="{D71FABFD-2B95-4EA0-996E-3A66956CCA26}" type="sibTrans" cxnId="{3B9F9D6E-406F-478D-8CF3-22B3B7478F95}">
      <dgm:prSet/>
      <dgm:spPr/>
      <dgm:t>
        <a:bodyPr/>
        <a:lstStyle/>
        <a:p>
          <a:endParaRPr lang="cs-CZ"/>
        </a:p>
      </dgm:t>
    </dgm:pt>
    <dgm:pt modelId="{DDE0F642-D68E-466F-ACF7-F1210B77D93E}">
      <dgm:prSet phldrT="[Text]"/>
      <dgm:spPr/>
      <dgm:t>
        <a:bodyPr/>
        <a:lstStyle/>
        <a:p>
          <a:r>
            <a:rPr lang="cs-CZ" dirty="0" smtClean="0"/>
            <a:t>býložravce</a:t>
          </a:r>
          <a:endParaRPr lang="cs-CZ" dirty="0"/>
        </a:p>
      </dgm:t>
    </dgm:pt>
    <dgm:pt modelId="{A482DA16-8720-48F9-B166-1E686F355E5C}" type="parTrans" cxnId="{CD6A0C1E-3F94-451C-9E14-A9405B718185}">
      <dgm:prSet/>
      <dgm:spPr/>
      <dgm:t>
        <a:bodyPr/>
        <a:lstStyle/>
        <a:p>
          <a:endParaRPr lang="cs-CZ"/>
        </a:p>
      </dgm:t>
    </dgm:pt>
    <dgm:pt modelId="{08B6C91D-DBFC-4D40-AA90-2EE6F2C7A30F}" type="sibTrans" cxnId="{CD6A0C1E-3F94-451C-9E14-A9405B718185}">
      <dgm:prSet/>
      <dgm:spPr/>
      <dgm:t>
        <a:bodyPr/>
        <a:lstStyle/>
        <a:p>
          <a:endParaRPr lang="cs-CZ"/>
        </a:p>
      </dgm:t>
    </dgm:pt>
    <dgm:pt modelId="{EE3B816E-6503-4B2C-B545-9A8A395D4459}" type="pres">
      <dgm:prSet presAssocID="{83E61E76-6113-4D99-A25A-62E9AE6B7549}" presName="linearFlow" presStyleCnt="0">
        <dgm:presLayoutVars>
          <dgm:dir/>
          <dgm:animLvl val="lvl"/>
          <dgm:resizeHandles val="exact"/>
        </dgm:presLayoutVars>
      </dgm:prSet>
      <dgm:spPr/>
    </dgm:pt>
    <dgm:pt modelId="{22C9B3D7-1D5E-4A24-9282-7A73153F399C}" type="pres">
      <dgm:prSet presAssocID="{C57230EC-D669-4F2B-B071-F984E91063A0}" presName="composite" presStyleCnt="0"/>
      <dgm:spPr/>
    </dgm:pt>
    <dgm:pt modelId="{A6C3DD00-A076-4C54-9684-523449F649B1}" type="pres">
      <dgm:prSet presAssocID="{C57230EC-D669-4F2B-B071-F984E91063A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C1A5EEB-ED83-45FB-BF92-9CDE7633D686}" type="pres">
      <dgm:prSet presAssocID="{C57230EC-D669-4F2B-B071-F984E91063A0}" presName="descendantText" presStyleLbl="alignAcc1" presStyleIdx="0" presStyleCnt="2" custLinFactNeighborX="-571" custLinFactNeighborY="-2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959C79-F30E-484B-BE9C-28C835E618AD}" type="pres">
      <dgm:prSet presAssocID="{FF8C5667-D9E7-4374-BC8F-D346AAD8496E}" presName="sp" presStyleCnt="0"/>
      <dgm:spPr/>
    </dgm:pt>
    <dgm:pt modelId="{531090FB-0939-4A7E-94E5-A91D1DF825E3}" type="pres">
      <dgm:prSet presAssocID="{5A3E1D13-E7FD-4160-AF5C-DE5BA8F28A4E}" presName="composite" presStyleCnt="0"/>
      <dgm:spPr/>
    </dgm:pt>
    <dgm:pt modelId="{28C4DB86-D459-4C59-90AB-BC95505123D2}" type="pres">
      <dgm:prSet presAssocID="{5A3E1D13-E7FD-4160-AF5C-DE5BA8F28A4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5E05D1A-46D9-4922-B691-BEBDC7A1A1AB}" type="pres">
      <dgm:prSet presAssocID="{5A3E1D13-E7FD-4160-AF5C-DE5BA8F28A4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6A0C1E-3F94-451C-9E14-A9405B718185}" srcId="{5A3E1D13-E7FD-4160-AF5C-DE5BA8F28A4E}" destId="{DDE0F642-D68E-466F-ACF7-F1210B77D93E}" srcOrd="0" destOrd="0" parTransId="{A482DA16-8720-48F9-B166-1E686F355E5C}" sibTransId="{08B6C91D-DBFC-4D40-AA90-2EE6F2C7A30F}"/>
    <dgm:cxn modelId="{5C758B7B-363E-4675-92BF-702AB1FBDE4E}" type="presOf" srcId="{94AA52EE-5353-457D-B248-D929D30F01D0}" destId="{0C1A5EEB-ED83-45FB-BF92-9CDE7633D686}" srcOrd="0" destOrd="0" presId="urn:microsoft.com/office/officeart/2005/8/layout/chevron2"/>
    <dgm:cxn modelId="{3A15D86E-4126-4047-B0C3-2A12EA7ADC29}" type="presOf" srcId="{DDE0F642-D68E-466F-ACF7-F1210B77D93E}" destId="{75E05D1A-46D9-4922-B691-BEBDC7A1A1AB}" srcOrd="0" destOrd="0" presId="urn:microsoft.com/office/officeart/2005/8/layout/chevron2"/>
    <dgm:cxn modelId="{78A48C45-98BD-47BF-ADB9-55E70E952B88}" type="presOf" srcId="{5A3E1D13-E7FD-4160-AF5C-DE5BA8F28A4E}" destId="{28C4DB86-D459-4C59-90AB-BC95505123D2}" srcOrd="0" destOrd="0" presId="urn:microsoft.com/office/officeart/2005/8/layout/chevron2"/>
    <dgm:cxn modelId="{5BDFC5AF-FF69-40F4-9830-1DBA6E39A900}" type="presOf" srcId="{C57230EC-D669-4F2B-B071-F984E91063A0}" destId="{A6C3DD00-A076-4C54-9684-523449F649B1}" srcOrd="0" destOrd="0" presId="urn:microsoft.com/office/officeart/2005/8/layout/chevron2"/>
    <dgm:cxn modelId="{A17CB1B6-A5FD-4452-B9B9-EEB269F6910F}" type="presOf" srcId="{83E61E76-6113-4D99-A25A-62E9AE6B7549}" destId="{EE3B816E-6503-4B2C-B545-9A8A395D4459}" srcOrd="0" destOrd="0" presId="urn:microsoft.com/office/officeart/2005/8/layout/chevron2"/>
    <dgm:cxn modelId="{27805BFA-D0F6-445A-BE05-5DB97DA8A057}" srcId="{83E61E76-6113-4D99-A25A-62E9AE6B7549}" destId="{C57230EC-D669-4F2B-B071-F984E91063A0}" srcOrd="0" destOrd="0" parTransId="{F364AE5F-1AA8-4338-8293-2DE6AFEED095}" sibTransId="{FF8C5667-D9E7-4374-BC8F-D346AAD8496E}"/>
    <dgm:cxn modelId="{3B9F9D6E-406F-478D-8CF3-22B3B7478F95}" srcId="{83E61E76-6113-4D99-A25A-62E9AE6B7549}" destId="{5A3E1D13-E7FD-4160-AF5C-DE5BA8F28A4E}" srcOrd="1" destOrd="0" parTransId="{21EBDE3B-B549-4FCE-8E7C-A977CD18EAE6}" sibTransId="{D71FABFD-2B95-4EA0-996E-3A66956CCA26}"/>
    <dgm:cxn modelId="{389D73F4-EF11-4E32-94F2-D6F9C829DC7F}" srcId="{C57230EC-D669-4F2B-B071-F984E91063A0}" destId="{94AA52EE-5353-457D-B248-D929D30F01D0}" srcOrd="0" destOrd="0" parTransId="{4AA9970D-AE6D-4C26-A53B-026A47D73AE3}" sibTransId="{D50106B8-83BB-44CB-8930-284D4C9B4487}"/>
    <dgm:cxn modelId="{8476229F-709E-4C6D-B14F-F48F54AC3829}" type="presParOf" srcId="{EE3B816E-6503-4B2C-B545-9A8A395D4459}" destId="{22C9B3D7-1D5E-4A24-9282-7A73153F399C}" srcOrd="0" destOrd="0" presId="urn:microsoft.com/office/officeart/2005/8/layout/chevron2"/>
    <dgm:cxn modelId="{D4859075-B2DA-4B87-AF8F-CCA7454B2C38}" type="presParOf" srcId="{22C9B3D7-1D5E-4A24-9282-7A73153F399C}" destId="{A6C3DD00-A076-4C54-9684-523449F649B1}" srcOrd="0" destOrd="0" presId="urn:microsoft.com/office/officeart/2005/8/layout/chevron2"/>
    <dgm:cxn modelId="{08B7EF90-99DC-4D6B-825A-4B55A81FC88E}" type="presParOf" srcId="{22C9B3D7-1D5E-4A24-9282-7A73153F399C}" destId="{0C1A5EEB-ED83-45FB-BF92-9CDE7633D686}" srcOrd="1" destOrd="0" presId="urn:microsoft.com/office/officeart/2005/8/layout/chevron2"/>
    <dgm:cxn modelId="{BD42219E-7752-40FC-943E-66A96FC3EB25}" type="presParOf" srcId="{EE3B816E-6503-4B2C-B545-9A8A395D4459}" destId="{65959C79-F30E-484B-BE9C-28C835E618AD}" srcOrd="1" destOrd="0" presId="urn:microsoft.com/office/officeart/2005/8/layout/chevron2"/>
    <dgm:cxn modelId="{34A8DEF8-D9BD-43B4-8C12-2620D1DAA2FA}" type="presParOf" srcId="{EE3B816E-6503-4B2C-B545-9A8A395D4459}" destId="{531090FB-0939-4A7E-94E5-A91D1DF825E3}" srcOrd="2" destOrd="0" presId="urn:microsoft.com/office/officeart/2005/8/layout/chevron2"/>
    <dgm:cxn modelId="{DC2224FD-9972-4050-931D-24E6EE75913F}" type="presParOf" srcId="{531090FB-0939-4A7E-94E5-A91D1DF825E3}" destId="{28C4DB86-D459-4C59-90AB-BC95505123D2}" srcOrd="0" destOrd="0" presId="urn:microsoft.com/office/officeart/2005/8/layout/chevron2"/>
    <dgm:cxn modelId="{6C8E993F-0E0E-4384-9C19-9322212F9052}" type="presParOf" srcId="{531090FB-0939-4A7E-94E5-A91D1DF825E3}" destId="{75E05D1A-46D9-4922-B691-BEBDC7A1A1A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016A-7E84-439A-A091-412EB257965E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d/d0/Bristol.zoo.pygmy.hippo.arp.jpg/785px-Bristol.zoo.pygmy.hippo.arp.jpg" TargetMode="External"/><Relationship Id="rId3" Type="http://schemas.openxmlformats.org/officeDocument/2006/relationships/hyperlink" Target="http://upload.wikimedia.org/wikipedia/commons/thumb/5/59/Sow_with_piglet.jpg/800px-Sow_with_piglet.jpg" TargetMode="External"/><Relationship Id="rId7" Type="http://schemas.openxmlformats.org/officeDocument/2006/relationships/hyperlink" Target="http://upload.wikimedia.org/wikipedia/commons/thumb/3/33/Tayassu_tajacu.jpg/800px-Tayassu_tajacu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f/f0/Wild_Boar_Habbitat_3.jpg/800px-Wild_Boar_Habbitat_3.jpg" TargetMode="External"/><Relationship Id="rId5" Type="http://schemas.openxmlformats.org/officeDocument/2006/relationships/hyperlink" Target="http://upload.wikimedia.org/wikipedia/commons/thumb/5/56/Prase_divoke.jpg/546px-Prase_divoke.jpg" TargetMode="External"/><Relationship Id="rId4" Type="http://schemas.openxmlformats.org/officeDocument/2006/relationships/hyperlink" Target="http://upload.wikimedia.org/wikipedia/commons/thumb/f/f4/Dzik_w_Rezerwacie_Pokazowym_%C5%BBubr%C3%B3w_w_Bia%C5%82owie%C5%BCy_04.jpg/800px-Dzik_w_Rezerwacie_Pokazowym_%C5%BBubr%C3%B3w_w_Bia%C5%82owie%C5%BCy_04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f/Hroch_obojzivelny.jpg/800px-Hroch_obojziveln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thumb/d/d3/Phacochoerus_africanus_qtl2.jpg/800px-Phacochoerus_africanus_qtl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sudokopytníci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71472" y="4000504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_095_Savci_řád sudokopytníci (</a:t>
            </a:r>
            <a:r>
              <a:rPr lang="cs-CZ" sz="3200" dirty="0" err="1" smtClean="0"/>
              <a:t>nepřežvýkavci</a:t>
            </a:r>
            <a:r>
              <a:rPr lang="cs-CZ" sz="3200" dirty="0" smtClean="0"/>
              <a:t>)</a:t>
            </a:r>
            <a:endParaRPr lang="cs-CZ" sz="32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1357298"/>
            <a:ext cx="44005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</a:t>
            </a:r>
            <a:r>
              <a:rPr lang="cs-CZ" sz="4800" u="sng" dirty="0" err="1" smtClean="0">
                <a:solidFill>
                  <a:schemeClr val="bg1"/>
                </a:solidFill>
                <a:latin typeface="Algerian" pitchFamily="82" charset="0"/>
              </a:rPr>
              <a:t>dIVOKÉ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24578" name="Picture 2" descr="Soubor:Prase divo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5200650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oubor:Tayassu tajac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7620000" cy="54864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072066" y="500042"/>
            <a:ext cx="39290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Pekari páskovaný</a:t>
            </a:r>
          </a:p>
          <a:p>
            <a:pPr algn="ctr"/>
            <a:r>
              <a:rPr lang="cs-CZ" sz="2400" b="1" dirty="0" smtClean="0">
                <a:latin typeface="Batang" pitchFamily="18" charset="-127"/>
                <a:ea typeface="Batang" pitchFamily="18" charset="-127"/>
              </a:rPr>
              <a:t>(americký kontinent)</a:t>
            </a:r>
            <a:endParaRPr lang="cs-CZ" sz="24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3558" name="Picture 6" descr="File:Phacochoerus africanus qtl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7620000" cy="552926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72066" y="487554"/>
            <a:ext cx="3929090" cy="9665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Prase bradavičnaté</a:t>
            </a:r>
          </a:p>
          <a:p>
            <a:pPr algn="ctr"/>
            <a:r>
              <a:rPr lang="cs-CZ" sz="2400" b="1" dirty="0" smtClean="0">
                <a:latin typeface="Batang" pitchFamily="18" charset="-127"/>
                <a:ea typeface="Batang" pitchFamily="18" charset="-127"/>
              </a:rPr>
              <a:t>(africké savany)</a:t>
            </a:r>
            <a:endParaRPr lang="cs-CZ" sz="24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 err="1" smtClean="0">
                <a:solidFill>
                  <a:schemeClr val="bg1"/>
                </a:solidFill>
                <a:latin typeface="Algerian" pitchFamily="82" charset="0"/>
                <a:ea typeface="Batang" pitchFamily="18" charset="-127"/>
              </a:rPr>
              <a:t>hrochovití</a:t>
            </a:r>
            <a:endParaRPr lang="cs-CZ" sz="4800" b="1" u="sng" dirty="0">
              <a:solidFill>
                <a:schemeClr val="bg1"/>
              </a:solidFill>
              <a:latin typeface="Algerian" pitchFamily="82" charset="0"/>
              <a:ea typeface="Batang" pitchFamily="18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715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býložravci s lysou kůží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7144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kulovité řezáky a špičáky stále dorůstají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357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žijí v Africe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0003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dobří plavci a velmi dobře chodí pod vodou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64331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zástupci: hroch obojživelný a </a:t>
            </a:r>
            <a:r>
              <a:rPr lang="cs-CZ" sz="32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hrošík</a:t>
            </a: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liberijský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 err="1" smtClean="0">
                <a:solidFill>
                  <a:schemeClr val="bg1"/>
                </a:solidFill>
                <a:latin typeface="Algerian" pitchFamily="82" charset="0"/>
                <a:ea typeface="Batang" pitchFamily="18" charset="-127"/>
              </a:rPr>
              <a:t>hrochovití</a:t>
            </a:r>
            <a:endParaRPr lang="cs-CZ" sz="4800" b="1" u="sng" dirty="0">
              <a:solidFill>
                <a:schemeClr val="bg1"/>
              </a:solidFill>
              <a:latin typeface="Algerian" pitchFamily="82" charset="0"/>
              <a:ea typeface="Batang" pitchFamily="18" charset="-127"/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1214414" y="857232"/>
            <a:ext cx="6929486" cy="1785950"/>
          </a:xfrm>
          <a:prstGeom prst="cloudCallout">
            <a:avLst>
              <a:gd name="adj1" fmla="val -58196"/>
              <a:gd name="adj2" fmla="val 7943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 umožnilo hrochům přizpůsobení životu ve vodě?</a:t>
            </a:r>
            <a:endParaRPr lang="cs-CZ" sz="28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3429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uzavíratelné ušní boltce a nosní otvory</a:t>
            </a:r>
          </a:p>
          <a:p>
            <a:pPr algn="ctr"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prsty jsou opatřeny plovacími blánami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oubor: Bristol.zoo.pygmy.hippo.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7477125" cy="570547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857752" y="357166"/>
            <a:ext cx="41434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Hrošík</a:t>
            </a:r>
            <a:r>
              <a:rPr lang="cs-CZ" sz="3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liberijský</a:t>
            </a:r>
          </a:p>
          <a:p>
            <a:pPr algn="ctr"/>
            <a:r>
              <a:rPr lang="cs-CZ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 až 200 kg</a:t>
            </a:r>
            <a:endParaRPr lang="cs-CZ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7652" name="Picture 4" descr="Soubor: Hroch obojzivel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7620000" cy="578643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857752" y="357166"/>
            <a:ext cx="41434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Hroch obojživelný</a:t>
            </a:r>
          </a:p>
          <a:p>
            <a:pPr algn="ctr"/>
            <a:r>
              <a:rPr lang="cs-CZ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 až 4 tuny</a:t>
            </a:r>
            <a:endParaRPr lang="cs-CZ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35729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</a:rPr>
              <a:t>MINIKVÍZ</a:t>
            </a:r>
            <a:endParaRPr lang="cs-CZ" sz="8000" dirty="0">
              <a:solidFill>
                <a:schemeClr val="bg1">
                  <a:lumMod val="95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Veselý obličej 3"/>
          <p:cNvSpPr/>
          <p:nvPr/>
        </p:nvSpPr>
        <p:spPr>
          <a:xfrm>
            <a:off x="3071802" y="2714620"/>
            <a:ext cx="3071834" cy="2357454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857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Vykastrovaní samci prasete domácího se nazývají:</a:t>
            </a:r>
            <a:endParaRPr lang="cs-CZ" sz="32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000232" y="2000240"/>
          <a:ext cx="5500726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Prase bradavičnaté žije ve:</a:t>
            </a:r>
            <a:endParaRPr lang="cs-CZ" sz="32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28794" y="1500174"/>
          <a:ext cx="5643602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Hrošík</a:t>
            </a:r>
            <a:r>
              <a:rPr lang="cs-CZ" sz="32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 liberijský žije:</a:t>
            </a:r>
            <a:endParaRPr lang="cs-CZ" sz="32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28794" y="1500174"/>
          <a:ext cx="5643602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857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Hroch obojživelný je třetím nejtěžším suchozemským živočichem.</a:t>
            </a:r>
            <a:endParaRPr lang="cs-CZ" sz="32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28794" y="1714488"/>
          <a:ext cx="5643602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výkladu nového učiva. Žáci se seznamují </a:t>
            </a:r>
          </a:p>
          <a:p>
            <a:r>
              <a:rPr lang="cs-CZ" dirty="0" smtClean="0"/>
              <a:t>s charakteristikou nepřežvýkavých sudokopytníků. Pomocí obrázků si zároveň procvičují i poznávání jednotlivých zástupců.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857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Prase divoké se řadí, podle složení své potravy mezi:</a:t>
            </a:r>
            <a:endParaRPr lang="cs-CZ" sz="32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28794" y="1714488"/>
          <a:ext cx="5643602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Veselý obličej 2"/>
          <p:cNvSpPr/>
          <p:nvPr/>
        </p:nvSpPr>
        <p:spPr>
          <a:xfrm>
            <a:off x="2428860" y="357166"/>
            <a:ext cx="4286280" cy="3500462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86116" y="4143380"/>
            <a:ext cx="2857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</a:rPr>
              <a:t>Konec</a:t>
            </a:r>
            <a:endParaRPr lang="cs-CZ" sz="6600" dirty="0">
              <a:solidFill>
                <a:schemeClr val="bg1">
                  <a:lumMod val="9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cs-CZ" smtClean="0">
                <a:latin typeface="Algerian" pitchFamily="82" charset="0"/>
              </a:rPr>
              <a:t>Zdroje</a:t>
            </a:r>
            <a:endParaRPr lang="cs-CZ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Sow</a:t>
            </a:r>
            <a:r>
              <a:rPr lang="cs-CZ" sz="1400" dirty="0" smtClean="0"/>
              <a:t> </a:t>
            </a:r>
            <a:r>
              <a:rPr lang="cs-CZ" sz="1400" dirty="0" err="1" smtClean="0"/>
              <a:t>with</a:t>
            </a:r>
            <a:r>
              <a:rPr lang="cs-CZ" sz="1400" dirty="0" smtClean="0"/>
              <a:t> </a:t>
            </a:r>
            <a:r>
              <a:rPr lang="cs-CZ" sz="1400" dirty="0" err="1" smtClean="0"/>
              <a:t>piglet.jpg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11. 3. 2007, 21:19 [cit. 2013-05-18]. Dostupné z: </a:t>
            </a:r>
            <a:r>
              <a:rPr lang="cs-CZ" sz="1400" dirty="0" smtClean="0">
                <a:hlinkClick r:id="rId3"/>
              </a:rPr>
              <a:t>http://upload.wikimedia.org/wikipedia/commons/thumb/5/59/Sow_with_piglet.jpg/800px-Sow_with_piglet.jpg</a:t>
            </a:r>
            <a:endParaRPr lang="cs-CZ" sz="1400" dirty="0" smtClean="0"/>
          </a:p>
          <a:p>
            <a:r>
              <a:rPr lang="cs-CZ" sz="1400" dirty="0" err="1" smtClean="0"/>
              <a:t>Dzik</a:t>
            </a:r>
            <a:r>
              <a:rPr lang="cs-CZ" sz="1400" dirty="0" smtClean="0"/>
              <a:t> w </a:t>
            </a:r>
            <a:r>
              <a:rPr lang="cs-CZ" sz="1400" dirty="0" err="1" smtClean="0"/>
              <a:t>Rezerwacie</a:t>
            </a:r>
            <a:r>
              <a:rPr lang="cs-CZ" sz="1400" dirty="0" smtClean="0"/>
              <a:t> </a:t>
            </a:r>
            <a:r>
              <a:rPr lang="cs-CZ" sz="1400" dirty="0" err="1" smtClean="0"/>
              <a:t>Pokazowym</a:t>
            </a:r>
            <a:r>
              <a:rPr lang="cs-CZ" sz="1400" dirty="0" smtClean="0"/>
              <a:t> </a:t>
            </a:r>
            <a:r>
              <a:rPr lang="cs-CZ" sz="1400" dirty="0" err="1" smtClean="0"/>
              <a:t>Żubrów</a:t>
            </a:r>
            <a:r>
              <a:rPr lang="cs-CZ" sz="1400" dirty="0" smtClean="0"/>
              <a:t> w </a:t>
            </a:r>
            <a:r>
              <a:rPr lang="cs-CZ" sz="1400" dirty="0" err="1" smtClean="0"/>
              <a:t>Białowieży</a:t>
            </a:r>
            <a:r>
              <a:rPr lang="cs-CZ" sz="1400" dirty="0" smtClean="0"/>
              <a:t> 04.jpg.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8. 5. 2007, 22:01 [cit. 2013-05-18]. Dostupné z: </a:t>
            </a:r>
            <a:r>
              <a:rPr lang="cs-CZ" sz="1400" dirty="0" smtClean="0">
                <a:hlinkClick r:id="rId4"/>
              </a:rPr>
              <a:t>http://upload.wikimedia.org/wikipedia/commons/thumb/f/f4/Dzik_w_Rezerwacie_Pokazowym_%C5%BBubr%C3%B3w_w_Bia%C5%82owie%C5%BCy_04.jpg/800px-Dzik_w_Rezerwacie_Pokazowym_%C5%BBubr%C3%B3w_w_Bia%C5%82owie%C5%BCy_04.jpg</a:t>
            </a:r>
            <a:endParaRPr lang="cs-CZ" sz="1400" dirty="0" smtClean="0"/>
          </a:p>
          <a:p>
            <a:r>
              <a:rPr lang="cs-CZ" sz="1400" dirty="0" smtClean="0"/>
              <a:t>Prase </a:t>
            </a:r>
            <a:r>
              <a:rPr lang="cs-CZ" sz="1400" dirty="0" err="1" smtClean="0"/>
              <a:t>divoke.jpg</a:t>
            </a:r>
            <a:r>
              <a:rPr lang="cs-CZ" sz="1400" dirty="0" smtClean="0"/>
              <a:t>. In: .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2. 2011, 07:44 [cit. 2013-05-18]. Dostupné z: </a:t>
            </a:r>
            <a:r>
              <a:rPr lang="cs-CZ" sz="1400" dirty="0" smtClean="0">
                <a:hlinkClick r:id="rId5"/>
              </a:rPr>
              <a:t>http://upload.wikimedia.org/wikipedia/commons/thumb/5/56/Prase_divoke.jpg/546px-Prase_divoke.jpg</a:t>
            </a:r>
            <a:endParaRPr lang="cs-CZ" sz="1400" dirty="0" smtClean="0"/>
          </a:p>
          <a:p>
            <a:r>
              <a:rPr lang="cs-CZ" sz="1400" dirty="0" err="1" smtClean="0"/>
              <a:t>Wild</a:t>
            </a:r>
            <a:r>
              <a:rPr lang="cs-CZ" sz="1400" dirty="0" smtClean="0"/>
              <a:t> </a:t>
            </a:r>
            <a:r>
              <a:rPr lang="cs-CZ" sz="1400" dirty="0" err="1" smtClean="0"/>
              <a:t>Boar</a:t>
            </a:r>
            <a:r>
              <a:rPr lang="cs-CZ" sz="1400" dirty="0" smtClean="0"/>
              <a:t> </a:t>
            </a:r>
            <a:r>
              <a:rPr lang="cs-CZ" sz="1400" dirty="0" err="1" smtClean="0"/>
              <a:t>Habbitat</a:t>
            </a:r>
            <a:r>
              <a:rPr lang="cs-CZ" sz="1400" dirty="0" smtClean="0"/>
              <a:t> 3.jpg.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2013-05-18]. Dostupné z: </a:t>
            </a:r>
            <a:r>
              <a:rPr lang="cs-CZ" sz="1400" dirty="0" smtClean="0">
                <a:hlinkClick r:id="rId6"/>
              </a:rPr>
              <a:t>http://upload.wikimedia.org/wikipedia/commons/thumb/f/f0/Wild_Boar_Habbitat_3.jpg/800px-Wild_Boar_Habbitat_3.jpg</a:t>
            </a:r>
            <a:endParaRPr lang="cs-CZ" sz="1400" dirty="0" smtClean="0"/>
          </a:p>
          <a:p>
            <a:r>
              <a:rPr lang="cs-CZ" sz="1400" dirty="0" err="1" smtClean="0"/>
              <a:t>Tayassu</a:t>
            </a:r>
            <a:r>
              <a:rPr lang="cs-CZ" sz="1400" dirty="0" smtClean="0"/>
              <a:t> </a:t>
            </a:r>
            <a:r>
              <a:rPr lang="cs-CZ" sz="1400" dirty="0" err="1" smtClean="0"/>
              <a:t>tajacu.jpg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7. 7. 2007, 23:44 [cit. 2013-05-18]. Dostupné z: </a:t>
            </a:r>
            <a:r>
              <a:rPr lang="cs-CZ" sz="1400" dirty="0" smtClean="0">
                <a:hlinkClick r:id="rId7"/>
              </a:rPr>
              <a:t>http://upload.wikimedia.org/wikipedia/commons/thumb/3/33/Tayassu_tajacu.jpg/800px-Tayassu_tajacu.jpg</a:t>
            </a:r>
            <a:endParaRPr lang="cs-CZ" sz="1400" dirty="0" smtClean="0"/>
          </a:p>
          <a:p>
            <a:r>
              <a:rPr lang="cs-CZ" sz="1400" dirty="0" smtClean="0"/>
              <a:t>Bristol.zoo.</a:t>
            </a:r>
            <a:r>
              <a:rPr lang="cs-CZ" sz="1400" dirty="0" err="1" smtClean="0"/>
              <a:t>pygmy.hippo.arp.jpg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22:12, 14. února 2006 [cit. 2013-05-18]. Dostupné z: </a:t>
            </a:r>
            <a:r>
              <a:rPr lang="cs-CZ" sz="1400" dirty="0" smtClean="0">
                <a:hlinkClick r:id="rId8"/>
              </a:rPr>
              <a:t>http://upload.wikimedia.org/wikipedia/commons/thumb/d/d0/Bristol.zoo.pygmy.hippo.arp.jpg/785px-Bristol.zoo.pygmy.hippo.arp.jpg</a:t>
            </a:r>
            <a:endParaRPr lang="cs-CZ" sz="1400" dirty="0" smtClean="0"/>
          </a:p>
          <a:p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cs-CZ" smtClean="0">
                <a:latin typeface="Algerian" pitchFamily="82" charset="0"/>
              </a:rPr>
              <a:t>Zdroje</a:t>
            </a:r>
            <a:endParaRPr lang="cs-CZ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Hroch </a:t>
            </a:r>
            <a:r>
              <a:rPr lang="cs-CZ" sz="1400" dirty="0" err="1" smtClean="0"/>
              <a:t>obojzivelny.jpg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22:49, 22 říjen 2006 [cit. 2013-05-18]. Dostupné z: </a:t>
            </a:r>
            <a:r>
              <a:rPr lang="cs-CZ" sz="1400" dirty="0" smtClean="0">
                <a:hlinkClick r:id="rId3"/>
              </a:rPr>
              <a:t>http://upload.wikimedia.org/wikipedia/commons/thumb/a/af/Hroch_obojzivelny.jpg/800px-Hroch_obojzivelny.jpg</a:t>
            </a:r>
            <a:endParaRPr lang="cs-CZ" sz="1400" dirty="0" smtClean="0"/>
          </a:p>
          <a:p>
            <a:r>
              <a:rPr lang="cs-CZ" sz="1400" dirty="0" err="1" smtClean="0"/>
              <a:t>Phacochoerus</a:t>
            </a:r>
            <a:r>
              <a:rPr lang="cs-CZ" sz="1400" dirty="0" smtClean="0"/>
              <a:t> </a:t>
            </a:r>
            <a:r>
              <a:rPr lang="cs-CZ" sz="1400" dirty="0" err="1" smtClean="0"/>
              <a:t>africanus</a:t>
            </a:r>
            <a:r>
              <a:rPr lang="cs-CZ" sz="1400" dirty="0" smtClean="0"/>
              <a:t> qtl2.jpg.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19:41, 30 August 2011 [cit. 2013-05-18]. Dostupné z: </a:t>
            </a:r>
            <a:r>
              <a:rPr lang="cs-CZ" sz="1400" dirty="0" smtClean="0">
                <a:hlinkClick r:id="rId4"/>
              </a:rPr>
              <a:t>http://upload.wikimedia.org/wikipedia/commons/thumb/d/d3/Phacochoerus_africanus_qtl2.jpg/800px-Phacochoerus_africanus_qtl2.jpg</a:t>
            </a:r>
            <a:endParaRPr lang="cs-CZ" sz="1400" dirty="0" smtClean="0"/>
          </a:p>
          <a:p>
            <a:r>
              <a:rPr lang="cs-CZ" sz="1400" i="1" dirty="0" smtClean="0"/>
              <a:t>Přírodopis 2 pro 7. ročník základní školy a nižší ročníky víceletých gymnázií</a:t>
            </a:r>
            <a:r>
              <a:rPr lang="cs-CZ" sz="1400" dirty="0" smtClean="0"/>
              <a:t>. Bělehradská 47, 120 00 Praha 2: SPN, 1999. ISBN 80-7235-069-2.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i="1" u="sng" dirty="0" smtClean="0">
                <a:solidFill>
                  <a:schemeClr val="bg1"/>
                </a:solidFill>
                <a:latin typeface="Algerian" pitchFamily="82" charset="0"/>
              </a:rPr>
              <a:t>Obecná charakteristika</a:t>
            </a:r>
            <a:endParaRPr lang="cs-CZ" sz="4400" i="1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92867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jednoduchý žaludek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857364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nikdy potravu nepřežvykují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714620"/>
            <a:ext cx="9144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úplný chrup s mohutnými prohnutými        špičáky, vypadají jako kly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785794"/>
            <a:ext cx="5214974" cy="49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0" y="785794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Lebka 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prasete domácího</a:t>
            </a:r>
            <a:endParaRPr lang="cs-CZ" sz="28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bor:Sow with pig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7620000" cy="4214818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domácí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1285852" y="785794"/>
            <a:ext cx="7215238" cy="2071702"/>
          </a:xfrm>
          <a:prstGeom prst="cloudCallout">
            <a:avLst>
              <a:gd name="adj1" fmla="val -60364"/>
              <a:gd name="adj2" fmla="val 4778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Batang" pitchFamily="18" charset="-127"/>
                <a:ea typeface="Batang" pitchFamily="18" charset="-127"/>
              </a:rPr>
              <a:t>Co všechno víš o uvedeném zvířeti? O jeho vzhledu, potravě, atd.</a:t>
            </a:r>
            <a:endParaRPr lang="cs-CZ" sz="28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857628"/>
            <a:ext cx="1314511" cy="28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domácí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715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je vyšlechtěno z </a:t>
            </a:r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..........................................</a:t>
            </a:r>
            <a:endParaRPr lang="cs-CZ" sz="3200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78592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zavalité tělo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25003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nohy jsou opatřeny </a:t>
            </a:r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................... </a:t>
            </a: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prsty</a:t>
            </a:r>
            <a:endParaRPr lang="cs-CZ" sz="3200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2146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našlapuje však jen na dva prostřední prsty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0" y="40005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všežravec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0" y="47148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užitek: </a:t>
            </a:r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....................................</a:t>
            </a:r>
            <a:endParaRPr lang="cs-CZ" sz="3200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29058" y="85723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prasete divokého</a:t>
            </a:r>
            <a:endParaRPr lang="cs-CZ" sz="3600" b="1" dirty="0">
              <a:solidFill>
                <a:srgbClr val="00B0F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572000" y="22859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čtyřmi</a:t>
            </a:r>
            <a:endParaRPr lang="cs-CZ" sz="3600" b="1" dirty="0">
              <a:solidFill>
                <a:srgbClr val="00B0F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857356" y="450057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především maso</a:t>
            </a:r>
            <a:endParaRPr lang="cs-CZ" sz="3600" b="1" dirty="0">
              <a:solidFill>
                <a:srgbClr val="00B0F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domácí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144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samec od prasete </a:t>
            </a:r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……………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0716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samice od prasete </a:t>
            </a:r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………………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0003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mládě od prasete </a:t>
            </a:r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…………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6248" y="100010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VEPŘ</a:t>
            </a:r>
            <a:endParaRPr lang="cs-CZ" sz="36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00496" y="278605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SELE</a:t>
            </a:r>
            <a:endParaRPr lang="cs-CZ" sz="36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14810" y="185736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PRASNICE</a:t>
            </a:r>
            <a:endParaRPr lang="cs-CZ" sz="36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857628"/>
            <a:ext cx="317990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3786190"/>
            <a:ext cx="230483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domácí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00108"/>
            <a:ext cx="9144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Z prasete lze zužitkovat téměř všechno.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Dokážete říct co všechno a k čemu? 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4288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KŮŽE – </a:t>
            </a:r>
            <a:r>
              <a:rPr lang="cs-CZ" sz="2800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brašnařské</a:t>
            </a:r>
            <a:r>
              <a:rPr lang="cs-CZ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výrobky (tašky, řemeny, ...)</a:t>
            </a:r>
            <a:endParaRPr lang="cs-CZ" sz="28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1432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ŠTĚTINY – </a:t>
            </a:r>
            <a:r>
              <a:rPr lang="cs-CZ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štětce, kartáče, ... </a:t>
            </a:r>
            <a:endParaRPr lang="cs-CZ" sz="28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7861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VNITŘNOSTI – </a:t>
            </a:r>
            <a:r>
              <a:rPr lang="cs-CZ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jitrnice, tlačenky, ...</a:t>
            </a:r>
            <a:endParaRPr lang="cs-CZ" sz="28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4291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TUK, MASO – </a:t>
            </a:r>
            <a:r>
              <a:rPr lang="cs-CZ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v různé úpravě jako potravina</a:t>
            </a:r>
            <a:endParaRPr lang="cs-CZ" sz="28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domácí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9286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Některé kultury mají konzumaci vepřového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masa náboženskými předpisy ZAKÁZÁNO. Víš o jaké kultury se jedná? 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428728" y="2786058"/>
            <a:ext cx="6500858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MUSLIMOVÉ A ŽIDÉ</a:t>
            </a:r>
            <a:endParaRPr lang="cs-CZ" sz="3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</a:t>
            </a:r>
            <a:r>
              <a:rPr lang="cs-CZ" sz="4800" u="sng" dirty="0" err="1" smtClean="0">
                <a:solidFill>
                  <a:schemeClr val="bg1"/>
                </a:solidFill>
                <a:latin typeface="Algerian" pitchFamily="82" charset="0"/>
              </a:rPr>
              <a:t>dIVOKÉ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001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mohutnější špičáky než prase domácí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6430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špičáky a protáhlý rypák využívají </a:t>
            </a:r>
          </a:p>
          <a:p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k rozrývání půdy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7146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tělo je pokryto hustou štětinatou kůží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429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v myslivosti velmi oblíbená lovná zvěř,</a:t>
            </a:r>
          </a:p>
          <a:p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označována jako </a:t>
            </a:r>
            <a:r>
              <a:rPr lang="cs-CZ" sz="32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„černá  zvěř“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5720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samice (bachyně) mívají 5 až 6 selat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531</Words>
  <Application>Microsoft Office PowerPoint</Application>
  <PresentationFormat>Předvádění na obrazovce (4:3)</PresentationFormat>
  <Paragraphs>116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Savci – řád: sudokopytníci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68</cp:revision>
  <dcterms:created xsi:type="dcterms:W3CDTF">2013-05-18T12:28:55Z</dcterms:created>
  <dcterms:modified xsi:type="dcterms:W3CDTF">2014-10-29T11:26:10Z</dcterms:modified>
</cp:coreProperties>
</file>