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4" r:id="rId15"/>
    <p:sldId id="26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6D83D-AE16-4017-9790-0FA8338F4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B78A0-C5F3-42AF-965E-D32009F041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5A312-5006-4B14-8B30-BB72C3EDE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16D83D-AE16-4017-9790-0FA8338F4A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8F469-1239-4C63-88F5-B8CB52FF4B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1868F4E-30D7-4E7A-8275-B867EB6F6B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A5598-FCEF-42B6-AD26-1D71582ABD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40528-0DE6-4BA1-99BD-EA3DB3D4D9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09F3-8515-4B6B-837A-BD120B65AD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55A3B-750C-47AE-8716-9A7DD2C1B5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D6278-65A6-44DA-A294-896A05CD53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F469-1239-4C63-88F5-B8CB52FF4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45576C7-A7A2-40EC-9B22-0E3A1533AC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B78A0-C5F3-42AF-965E-D32009F041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5A312-5006-4B14-8B30-BB72C3EDE6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68F4E-30D7-4E7A-8275-B867EB6F6B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A5598-FCEF-42B6-AD26-1D71582AB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0528-0DE6-4BA1-99BD-EA3DB3D4D9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09F3-8515-4B6B-837A-BD120B65A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55A3B-750C-47AE-8716-9A7DD2C1B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6278-65A6-44DA-A294-896A05CD53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76C7-A7A2-40EC-9B22-0E3A1533A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BA78F1F-8ADF-4CA8-AF9D-520686827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BA78F1F-8ADF-4CA8-AF9D-5206868277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9560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parky - 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00200" y="3962400"/>
            <a:ext cx="6043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Z_034_Ekologie_Národní parky-opakování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 Austrálii najdeme: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Saské Švýcarsko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Dvanáct apoštolů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Tikal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První evropský NP byl vyhlášen v roce: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1910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1960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2001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Kolik NP je zhruba po světě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1 000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10 000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5 000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bubliny myšlenek,bubliny s myšlenkami,emoce,emotikony,ksichtík,ksichtíky,myšlenky,smajlíci,smajlík,smajlíky,snění,sny,spaní,šťastný,symboly,tváře,úsměvy,usmívající se obličej,usmívající se obličeje,ve spánku,veselé obličeje,výraz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447800"/>
            <a:ext cx="4495800" cy="44958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konec ;-) </a:t>
            </a:r>
            <a:endParaRPr lang="cs-CZ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smtClean="0"/>
              <a:t>microsoft.com</a:t>
            </a:r>
            <a:endParaRPr lang="cs-CZ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</a:t>
            </a:r>
            <a:r>
              <a:rPr lang="cs-CZ" dirty="0"/>
              <a:t> </a:t>
            </a:r>
            <a:r>
              <a:rPr lang="cs-CZ" dirty="0" smtClean="0"/>
              <a:t>učiva o národních parcích světa s pomocí školního atlasu a interaktivní tabule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dovednosti a aktivně žáka zapojuje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Mezinárodní svaz ochrany přírody definoval 6 typů chráněných území (</a:t>
            </a:r>
            <a:r>
              <a:rPr lang="cs-CZ" sz="2400" i="1" dirty="0" smtClean="0"/>
              <a:t>vyber, co mezi ně nepatří</a:t>
            </a:r>
            <a:r>
              <a:rPr lang="cs-CZ" sz="3200" dirty="0" smtClean="0"/>
              <a:t>):</a:t>
            </a:r>
            <a:endParaRPr lang="cs-CZ" sz="3200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1524000" y="3810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přísná přírodní rezervace, divočina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Vývojový diagram: děrná páska 4"/>
          <p:cNvSpPr/>
          <p:nvPr/>
        </p:nvSpPr>
        <p:spPr>
          <a:xfrm>
            <a:off x="1524000" y="15240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národní park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Vývojový diagram: děrná páska 5"/>
          <p:cNvSpPr/>
          <p:nvPr/>
        </p:nvSpPr>
        <p:spPr>
          <a:xfrm>
            <a:off x="1524000" y="26670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přírodní památka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Vývojový diagram: děrná páska 6"/>
          <p:cNvSpPr/>
          <p:nvPr/>
        </p:nvSpPr>
        <p:spPr>
          <a:xfrm>
            <a:off x="1524000" y="38100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botanická zahrada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Vývojový diagram: děrná páska 7"/>
          <p:cNvSpPr/>
          <p:nvPr/>
        </p:nvSpPr>
        <p:spPr>
          <a:xfrm>
            <a:off x="5791200" y="3048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zoo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Vývojový diagram: děrná páska 8"/>
          <p:cNvSpPr/>
          <p:nvPr/>
        </p:nvSpPr>
        <p:spPr>
          <a:xfrm>
            <a:off x="5791200" y="14478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místo výskytu druhu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Vývojový diagram: děrná páska 9"/>
          <p:cNvSpPr/>
          <p:nvPr/>
        </p:nvSpPr>
        <p:spPr>
          <a:xfrm>
            <a:off x="5791200" y="25908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chráněná krajinná oblast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Vývojový diagram: děrná páska 10"/>
          <p:cNvSpPr/>
          <p:nvPr/>
        </p:nvSpPr>
        <p:spPr>
          <a:xfrm>
            <a:off x="5791200" y="3733800"/>
            <a:ext cx="3048000" cy="1371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oblast ochrany přírodních zdrojů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jaké státě najdeme nejvyšší podíl chráněných území na rozlohu státu: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Saudská </a:t>
            </a:r>
            <a:r>
              <a:rPr lang="cs-CZ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rábie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Zambie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Venzuela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jakých </a:t>
            </a:r>
            <a:r>
              <a:rPr lang="cs-CZ" dirty="0" err="1" smtClean="0"/>
              <a:t>makroregionech</a:t>
            </a:r>
            <a:r>
              <a:rPr lang="cs-CZ" dirty="0" smtClean="0"/>
              <a:t> světa najdeme největší podíl chráněných území?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Latinská Amerika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Severní Afrika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JV Asie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jakém státě je nejmenší podíl chráněných území na rozloze státu?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Libye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Brazílie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Německo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jakém roce byl vyhlášen nejstarší NP?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2002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1972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1872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Jak se tento park nazývá?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</a:t>
            </a:r>
            <a:r>
              <a:rPr lang="cs-CZ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Yellowstone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</a:t>
            </a:r>
            <a:r>
              <a:rPr lang="cs-CZ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Plitvická</a:t>
            </a:r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jezera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Gobi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 Africe nenajdeme 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9144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Špicberky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4876800" y="1905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</a:t>
            </a:r>
            <a:r>
              <a:rPr lang="cs-CZ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Serengeti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048000" y="3810000"/>
            <a:ext cx="2971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NP </a:t>
            </a:r>
            <a:r>
              <a:rPr lang="cs-CZ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Tassilli</a:t>
            </a:r>
            <a:endParaRPr lang="cs-CZ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mě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258</Words>
  <Application>Microsoft Office PowerPoint</Application>
  <PresentationFormat>Předvádění na obrazovce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Výchozí návrh</vt:lpstr>
      <vt:lpstr>Jmění</vt:lpstr>
      <vt:lpstr>Národní parky - opakování</vt:lpstr>
      <vt:lpstr>Anotace:</vt:lpstr>
      <vt:lpstr>Mezinárodní svaz ochrany přírody definoval 6 typů chráněných území (vyber, co mezi ně nepatří):</vt:lpstr>
      <vt:lpstr>V jaké státě najdeme nejvyšší podíl chráněných území na rozlohu státu:</vt:lpstr>
      <vt:lpstr>V jakých makroregionech světa najdeme největší podíl chráněných území?</vt:lpstr>
      <vt:lpstr>V jakém státě je nejmenší podíl chráněných území na rozloze státu?</vt:lpstr>
      <vt:lpstr>V jakém roce byl vyhlášen nejstarší NP?</vt:lpstr>
      <vt:lpstr>Jak se tento park nazývá?</vt:lpstr>
      <vt:lpstr>V Africe nenajdeme </vt:lpstr>
      <vt:lpstr>V Austrálii najdeme:</vt:lpstr>
      <vt:lpstr>První evropský NP byl vyhlášen v roce:</vt:lpstr>
      <vt:lpstr>Kolik NP je zhruba po světě</vt:lpstr>
      <vt:lpstr>konec ;-) 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2013-03-29T15:30:35Z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