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8" r:id="rId2"/>
  </p:sldMasterIdLst>
  <p:notesMasterIdLst>
    <p:notesMasterId r:id="rId17"/>
  </p:notesMasterIdLst>
  <p:sldIdLst>
    <p:sldId id="256" r:id="rId3"/>
    <p:sldId id="259" r:id="rId4"/>
    <p:sldId id="257" r:id="rId5"/>
    <p:sldId id="300" r:id="rId6"/>
    <p:sldId id="301" r:id="rId7"/>
    <p:sldId id="293" r:id="rId8"/>
    <p:sldId id="302" r:id="rId9"/>
    <p:sldId id="296" r:id="rId10"/>
    <p:sldId id="289" r:id="rId11"/>
    <p:sldId id="297" r:id="rId12"/>
    <p:sldId id="298" r:id="rId13"/>
    <p:sldId id="304" r:id="rId14"/>
    <p:sldId id="273" r:id="rId15"/>
    <p:sldId id="303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7FF"/>
    <a:srgbClr val="5B52D4"/>
    <a:srgbClr val="4B5CDB"/>
    <a:srgbClr val="FFFFFF"/>
    <a:srgbClr val="CEDEFE"/>
    <a:srgbClr val="FF9966"/>
    <a:srgbClr val="FF9900"/>
    <a:srgbClr val="CC8800"/>
    <a:srgbClr val="DDEDF7"/>
    <a:srgbClr val="DEE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3" autoAdjust="0"/>
    <p:restoredTop sz="94660"/>
  </p:normalViewPr>
  <p:slideViewPr>
    <p:cSldViewPr>
      <p:cViewPr varScale="1">
        <p:scale>
          <a:sx n="111" d="100"/>
          <a:sy n="111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CF1B9-AEAE-4D48-ABF7-DD5DE162BE0C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DF81A2F-F78D-4DE9-A03F-9025129ED1E9}">
      <dgm:prSet phldrT="[Text]" custT="1"/>
      <dgm:spPr/>
      <dgm:t>
        <a:bodyPr/>
        <a:lstStyle/>
        <a:p>
          <a:r>
            <a:rPr lang="cs-CZ" sz="2800" b="1" dirty="0" smtClean="0">
              <a:latin typeface="Arial" pitchFamily="34" charset="0"/>
              <a:cs typeface="Arial" pitchFamily="34" charset="0"/>
            </a:rPr>
            <a:t>Přírodní zdroje</a:t>
          </a:r>
          <a:endParaRPr lang="cs-CZ" sz="2800" b="1" dirty="0">
            <a:latin typeface="Arial" pitchFamily="34" charset="0"/>
            <a:cs typeface="Arial" pitchFamily="34" charset="0"/>
          </a:endParaRPr>
        </a:p>
      </dgm:t>
    </dgm:pt>
    <dgm:pt modelId="{E4AE655C-2AFF-4FBD-BFA4-EBCC5E89CD64}" type="parTrans" cxnId="{1F11EAC0-89E4-48EF-9E3C-41B3F321D739}">
      <dgm:prSet/>
      <dgm:spPr/>
      <dgm:t>
        <a:bodyPr/>
        <a:lstStyle/>
        <a:p>
          <a:endParaRPr lang="cs-CZ"/>
        </a:p>
      </dgm:t>
    </dgm:pt>
    <dgm:pt modelId="{B34B2BA3-CE35-4798-B156-FFBC427981AE}" type="sibTrans" cxnId="{1F11EAC0-89E4-48EF-9E3C-41B3F321D739}">
      <dgm:prSet/>
      <dgm:spPr/>
      <dgm:t>
        <a:bodyPr/>
        <a:lstStyle/>
        <a:p>
          <a:endParaRPr lang="cs-CZ"/>
        </a:p>
      </dgm:t>
    </dgm:pt>
    <dgm:pt modelId="{951525F9-5321-4212-B626-4F0C731B33DF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cs-CZ" sz="2200" b="1" dirty="0" smtClean="0">
              <a:latin typeface="Arial" pitchFamily="34" charset="0"/>
              <a:cs typeface="Arial" pitchFamily="34" charset="0"/>
            </a:rPr>
            <a:t>Vyčerpatelné</a:t>
          </a:r>
        </a:p>
        <a:p>
          <a:pPr>
            <a:spcAft>
              <a:spcPts val="600"/>
            </a:spcAft>
          </a:pPr>
          <a:r>
            <a:rPr lang="cs-CZ" sz="1800" dirty="0" smtClean="0">
              <a:latin typeface="Arial" pitchFamily="34" charset="0"/>
              <a:cs typeface="Arial" pitchFamily="34" charset="0"/>
            </a:rPr>
            <a:t>neobnovitelné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934F9A5F-D42B-468C-B8E9-CC191664CBFF}" type="parTrans" cxnId="{CAB56AE2-5904-4525-AAE5-9A3E93646B38}">
      <dgm:prSet/>
      <dgm:spPr/>
      <dgm:t>
        <a:bodyPr/>
        <a:lstStyle/>
        <a:p>
          <a:endParaRPr lang="cs-CZ"/>
        </a:p>
      </dgm:t>
    </dgm:pt>
    <dgm:pt modelId="{AC9CA627-4646-443A-B334-E5C36276ED4B}" type="sibTrans" cxnId="{CAB56AE2-5904-4525-AAE5-9A3E93646B38}">
      <dgm:prSet/>
      <dgm:spPr/>
      <dgm:t>
        <a:bodyPr/>
        <a:lstStyle/>
        <a:p>
          <a:endParaRPr lang="cs-CZ"/>
        </a:p>
      </dgm:t>
    </dgm:pt>
    <dgm:pt modelId="{E0E05DA4-65D5-4F2D-9353-3213B1B1323D}">
      <dgm:prSet phldrT="[Text]" custT="1"/>
      <dgm:spPr/>
      <dgm:t>
        <a:bodyPr/>
        <a:lstStyle/>
        <a:p>
          <a:r>
            <a:rPr lang="cs-CZ" sz="1800" dirty="0" smtClean="0">
              <a:latin typeface="Arial" pitchFamily="34" charset="0"/>
              <a:cs typeface="Arial" pitchFamily="34" charset="0"/>
            </a:rPr>
            <a:t>Paliva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CEF39352-12D7-49D9-A0A6-4EB0096FD6B6}" type="parTrans" cxnId="{AC5D1F6D-F392-43BA-AB36-5546DDE09B9A}">
      <dgm:prSet/>
      <dgm:spPr/>
      <dgm:t>
        <a:bodyPr/>
        <a:lstStyle/>
        <a:p>
          <a:endParaRPr lang="cs-CZ"/>
        </a:p>
      </dgm:t>
    </dgm:pt>
    <dgm:pt modelId="{251AAEB9-077F-493E-9DEC-B80860D1DB65}" type="sibTrans" cxnId="{AC5D1F6D-F392-43BA-AB36-5546DDE09B9A}">
      <dgm:prSet/>
      <dgm:spPr/>
      <dgm:t>
        <a:bodyPr/>
        <a:lstStyle/>
        <a:p>
          <a:endParaRPr lang="cs-CZ"/>
        </a:p>
      </dgm:t>
    </dgm:pt>
    <dgm:pt modelId="{139415C2-A00F-44AC-9AF6-C3F0CFD65784}">
      <dgm:prSet phldrT="[Text]" custT="1"/>
      <dgm:spPr/>
      <dgm:t>
        <a:bodyPr/>
        <a:lstStyle/>
        <a:p>
          <a:r>
            <a:rPr lang="cs-CZ" sz="1800" dirty="0" smtClean="0">
              <a:latin typeface="Arial" pitchFamily="34" charset="0"/>
              <a:cs typeface="Arial" pitchFamily="34" charset="0"/>
            </a:rPr>
            <a:t>Rudné</a:t>
          </a:r>
          <a:br>
            <a:rPr lang="cs-CZ" sz="1800" dirty="0" smtClean="0">
              <a:latin typeface="Arial" pitchFamily="34" charset="0"/>
              <a:cs typeface="Arial" pitchFamily="34" charset="0"/>
            </a:rPr>
          </a:br>
          <a:r>
            <a:rPr lang="cs-CZ" sz="1800" dirty="0" smtClean="0">
              <a:latin typeface="Arial" pitchFamily="34" charset="0"/>
              <a:cs typeface="Arial" pitchFamily="34" charset="0"/>
            </a:rPr>
            <a:t>a nerudné</a:t>
          </a:r>
          <a:br>
            <a:rPr lang="cs-CZ" sz="1800" dirty="0" smtClean="0">
              <a:latin typeface="Arial" pitchFamily="34" charset="0"/>
              <a:cs typeface="Arial" pitchFamily="34" charset="0"/>
            </a:rPr>
          </a:br>
          <a:r>
            <a:rPr lang="cs-CZ" sz="1800" dirty="0" smtClean="0">
              <a:latin typeface="Arial" pitchFamily="34" charset="0"/>
              <a:cs typeface="Arial" pitchFamily="34" charset="0"/>
            </a:rPr>
            <a:t>suroviny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9A815C1C-B2BA-45A5-82BC-4DAE2F97239C}" type="parTrans" cxnId="{09B0DEB0-0C08-4BF5-9D38-C062C8679038}">
      <dgm:prSet/>
      <dgm:spPr/>
      <dgm:t>
        <a:bodyPr/>
        <a:lstStyle/>
        <a:p>
          <a:endParaRPr lang="cs-CZ"/>
        </a:p>
      </dgm:t>
    </dgm:pt>
    <dgm:pt modelId="{44206FC0-2EFA-4680-8BC5-FD62D55B9D70}" type="sibTrans" cxnId="{09B0DEB0-0C08-4BF5-9D38-C062C8679038}">
      <dgm:prSet/>
      <dgm:spPr/>
      <dgm:t>
        <a:bodyPr/>
        <a:lstStyle/>
        <a:p>
          <a:endParaRPr lang="cs-CZ"/>
        </a:p>
      </dgm:t>
    </dgm:pt>
    <dgm:pt modelId="{DB463E08-4C8C-4CA7-824F-57A8A3100C97}">
      <dgm:prSet phldrT="[Text]" custT="1"/>
      <dgm:spPr/>
      <dgm:t>
        <a:bodyPr/>
        <a:lstStyle/>
        <a:p>
          <a:r>
            <a:rPr lang="cs-CZ" sz="2000" b="1" dirty="0" smtClean="0">
              <a:latin typeface="Arial" pitchFamily="34" charset="0"/>
              <a:cs typeface="Arial" pitchFamily="34" charset="0"/>
            </a:rPr>
            <a:t>Nevyčerpatelné</a:t>
          </a:r>
        </a:p>
        <a:p>
          <a:r>
            <a:rPr lang="cs-CZ" sz="1800" dirty="0" smtClean="0">
              <a:latin typeface="Arial" pitchFamily="34" charset="0"/>
              <a:cs typeface="Arial" pitchFamily="34" charset="0"/>
            </a:rPr>
            <a:t>obnovitelné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588CD43F-69CC-42B8-9CDC-C7745A00066E}" type="parTrans" cxnId="{E702C8C5-9B35-4C09-A2D5-A01977E5B14F}">
      <dgm:prSet/>
      <dgm:spPr/>
      <dgm:t>
        <a:bodyPr/>
        <a:lstStyle/>
        <a:p>
          <a:endParaRPr lang="cs-CZ"/>
        </a:p>
      </dgm:t>
    </dgm:pt>
    <dgm:pt modelId="{E1929A36-FFE0-4D5E-B7B5-25B964D6E915}" type="sibTrans" cxnId="{E702C8C5-9B35-4C09-A2D5-A01977E5B14F}">
      <dgm:prSet/>
      <dgm:spPr/>
      <dgm:t>
        <a:bodyPr/>
        <a:lstStyle/>
        <a:p>
          <a:endParaRPr lang="cs-CZ"/>
        </a:p>
      </dgm:t>
    </dgm:pt>
    <dgm:pt modelId="{368215A0-68EA-4F35-BB85-4C5FF6220CE2}">
      <dgm:prSet phldrT="[Text]" custT="1"/>
      <dgm:spPr/>
      <dgm:t>
        <a:bodyPr/>
        <a:lstStyle/>
        <a:p>
          <a:r>
            <a:rPr lang="cs-CZ" sz="1800" dirty="0" smtClean="0">
              <a:latin typeface="Arial" pitchFamily="34" charset="0"/>
              <a:cs typeface="Arial" pitchFamily="34" charset="0"/>
            </a:rPr>
            <a:t>Sluneční energie, vodní síla, </a:t>
          </a:r>
          <a:br>
            <a:rPr lang="cs-CZ" sz="1800" dirty="0" smtClean="0">
              <a:latin typeface="Arial" pitchFamily="34" charset="0"/>
              <a:cs typeface="Arial" pitchFamily="34" charset="0"/>
            </a:rPr>
          </a:br>
          <a:r>
            <a:rPr lang="cs-CZ" sz="1800" dirty="0" smtClean="0">
              <a:latin typeface="Arial" pitchFamily="34" charset="0"/>
              <a:cs typeface="Arial" pitchFamily="34" charset="0"/>
            </a:rPr>
            <a:t>tepelná energie, </a:t>
          </a:r>
          <a:br>
            <a:rPr lang="cs-CZ" sz="1800" dirty="0" smtClean="0">
              <a:latin typeface="Arial" pitchFamily="34" charset="0"/>
              <a:cs typeface="Arial" pitchFamily="34" charset="0"/>
            </a:rPr>
          </a:br>
          <a:r>
            <a:rPr lang="cs-CZ" sz="1800" dirty="0" smtClean="0">
              <a:latin typeface="Arial" pitchFamily="34" charset="0"/>
              <a:cs typeface="Arial" pitchFamily="34" charset="0"/>
            </a:rPr>
            <a:t>energie větru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A45ABC42-6EB4-4940-BEFC-A92B4BB66BD9}" type="parTrans" cxnId="{BD8B2436-D0F8-4B51-8F60-9EB9E4FB9F9D}">
      <dgm:prSet/>
      <dgm:spPr/>
      <dgm:t>
        <a:bodyPr/>
        <a:lstStyle/>
        <a:p>
          <a:endParaRPr lang="cs-CZ"/>
        </a:p>
      </dgm:t>
    </dgm:pt>
    <dgm:pt modelId="{F8A4BD23-B632-4C37-8F63-86303469B8DD}" type="sibTrans" cxnId="{BD8B2436-D0F8-4B51-8F60-9EB9E4FB9F9D}">
      <dgm:prSet/>
      <dgm:spPr/>
      <dgm:t>
        <a:bodyPr/>
        <a:lstStyle/>
        <a:p>
          <a:endParaRPr lang="cs-CZ"/>
        </a:p>
      </dgm:t>
    </dgm:pt>
    <dgm:pt modelId="{363244C4-7154-4EC9-BD16-377237ACBFCB}" type="pres">
      <dgm:prSet presAssocID="{54ACF1B9-AEAE-4D48-ABF7-DD5DE162BE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0C3246B0-C235-453E-88C9-CE83F7C55445}" type="pres">
      <dgm:prSet presAssocID="{6DF81A2F-F78D-4DE9-A03F-9025129ED1E9}" presName="hierRoot1" presStyleCnt="0"/>
      <dgm:spPr/>
      <dgm:t>
        <a:bodyPr/>
        <a:lstStyle/>
        <a:p>
          <a:endParaRPr lang="cs-CZ"/>
        </a:p>
      </dgm:t>
    </dgm:pt>
    <dgm:pt modelId="{87D53F64-291C-486C-B5CA-70661FD171A6}" type="pres">
      <dgm:prSet presAssocID="{6DF81A2F-F78D-4DE9-A03F-9025129ED1E9}" presName="composite" presStyleCnt="0"/>
      <dgm:spPr/>
      <dgm:t>
        <a:bodyPr/>
        <a:lstStyle/>
        <a:p>
          <a:endParaRPr lang="cs-CZ"/>
        </a:p>
      </dgm:t>
    </dgm:pt>
    <dgm:pt modelId="{96C9F70F-4091-477E-9D52-6C9B2BB999D4}" type="pres">
      <dgm:prSet presAssocID="{6DF81A2F-F78D-4DE9-A03F-9025129ED1E9}" presName="background" presStyleLbl="node0" presStyleIdx="0" presStyleCnt="1"/>
      <dgm:spPr/>
      <dgm:t>
        <a:bodyPr/>
        <a:lstStyle/>
        <a:p>
          <a:endParaRPr lang="cs-CZ"/>
        </a:p>
      </dgm:t>
    </dgm:pt>
    <dgm:pt modelId="{3298BD9F-2698-4BC2-A51D-36AEC70F3D4F}" type="pres">
      <dgm:prSet presAssocID="{6DF81A2F-F78D-4DE9-A03F-9025129ED1E9}" presName="text" presStyleLbl="fgAcc0" presStyleIdx="0" presStyleCnt="1" custScaleX="123521" custScaleY="9649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C67FA7B-89E2-4CB8-8107-0EF101AC7E68}" type="pres">
      <dgm:prSet presAssocID="{6DF81A2F-F78D-4DE9-A03F-9025129ED1E9}" presName="hierChild2" presStyleCnt="0"/>
      <dgm:spPr/>
      <dgm:t>
        <a:bodyPr/>
        <a:lstStyle/>
        <a:p>
          <a:endParaRPr lang="cs-CZ"/>
        </a:p>
      </dgm:t>
    </dgm:pt>
    <dgm:pt modelId="{DC36A8A8-FE2F-4DF0-837B-A5006DDAF7FE}" type="pres">
      <dgm:prSet presAssocID="{934F9A5F-D42B-468C-B8E9-CC191664CBFF}" presName="Name10" presStyleLbl="parChTrans1D2" presStyleIdx="0" presStyleCnt="2"/>
      <dgm:spPr/>
      <dgm:t>
        <a:bodyPr/>
        <a:lstStyle/>
        <a:p>
          <a:endParaRPr lang="cs-CZ"/>
        </a:p>
      </dgm:t>
    </dgm:pt>
    <dgm:pt modelId="{79D0EA3C-0D04-40F6-A895-A45AD7B1C1E2}" type="pres">
      <dgm:prSet presAssocID="{951525F9-5321-4212-B626-4F0C731B33DF}" presName="hierRoot2" presStyleCnt="0"/>
      <dgm:spPr/>
      <dgm:t>
        <a:bodyPr/>
        <a:lstStyle/>
        <a:p>
          <a:endParaRPr lang="cs-CZ"/>
        </a:p>
      </dgm:t>
    </dgm:pt>
    <dgm:pt modelId="{41BCB3ED-EFF7-4E99-8E9E-1B0715281635}" type="pres">
      <dgm:prSet presAssocID="{951525F9-5321-4212-B626-4F0C731B33DF}" presName="composite2" presStyleCnt="0"/>
      <dgm:spPr/>
      <dgm:t>
        <a:bodyPr/>
        <a:lstStyle/>
        <a:p>
          <a:endParaRPr lang="cs-CZ"/>
        </a:p>
      </dgm:t>
    </dgm:pt>
    <dgm:pt modelId="{262E188D-184A-4AD3-836B-A5BB42C6470E}" type="pres">
      <dgm:prSet presAssocID="{951525F9-5321-4212-B626-4F0C731B33DF}" presName="background2" presStyleLbl="node2" presStyleIdx="0" presStyleCnt="2"/>
      <dgm:spPr/>
      <dgm:t>
        <a:bodyPr/>
        <a:lstStyle/>
        <a:p>
          <a:endParaRPr lang="cs-CZ"/>
        </a:p>
      </dgm:t>
    </dgm:pt>
    <dgm:pt modelId="{989ED81A-26E3-4AF1-B90E-753F4BC85DA6}" type="pres">
      <dgm:prSet presAssocID="{951525F9-5321-4212-B626-4F0C731B33DF}" presName="text2" presStyleLbl="fgAcc2" presStyleIdx="0" presStyleCnt="2" custScaleX="123521" custScaleY="9726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B294234-EB51-4296-94E4-FB623852EC21}" type="pres">
      <dgm:prSet presAssocID="{951525F9-5321-4212-B626-4F0C731B33DF}" presName="hierChild3" presStyleCnt="0"/>
      <dgm:spPr/>
      <dgm:t>
        <a:bodyPr/>
        <a:lstStyle/>
        <a:p>
          <a:endParaRPr lang="cs-CZ"/>
        </a:p>
      </dgm:t>
    </dgm:pt>
    <dgm:pt modelId="{0351A725-57F2-43A1-8ADF-4BA9A1312EED}" type="pres">
      <dgm:prSet presAssocID="{CEF39352-12D7-49D9-A0A6-4EB0096FD6B6}" presName="Name17" presStyleLbl="parChTrans1D3" presStyleIdx="0" presStyleCnt="3"/>
      <dgm:spPr/>
      <dgm:t>
        <a:bodyPr/>
        <a:lstStyle/>
        <a:p>
          <a:endParaRPr lang="cs-CZ"/>
        </a:p>
      </dgm:t>
    </dgm:pt>
    <dgm:pt modelId="{B6996B65-48DC-4659-B0AD-D7DCA4A07073}" type="pres">
      <dgm:prSet presAssocID="{E0E05DA4-65D5-4F2D-9353-3213B1B1323D}" presName="hierRoot3" presStyleCnt="0"/>
      <dgm:spPr/>
      <dgm:t>
        <a:bodyPr/>
        <a:lstStyle/>
        <a:p>
          <a:endParaRPr lang="cs-CZ"/>
        </a:p>
      </dgm:t>
    </dgm:pt>
    <dgm:pt modelId="{17E49F23-939A-446F-B508-2482AFC1E9E1}" type="pres">
      <dgm:prSet presAssocID="{E0E05DA4-65D5-4F2D-9353-3213B1B1323D}" presName="composite3" presStyleCnt="0"/>
      <dgm:spPr/>
      <dgm:t>
        <a:bodyPr/>
        <a:lstStyle/>
        <a:p>
          <a:endParaRPr lang="cs-CZ"/>
        </a:p>
      </dgm:t>
    </dgm:pt>
    <dgm:pt modelId="{9821ADC8-39A9-4A4F-B032-44DD0B60A5FD}" type="pres">
      <dgm:prSet presAssocID="{E0E05DA4-65D5-4F2D-9353-3213B1B1323D}" presName="background3" presStyleLbl="node3" presStyleIdx="0" presStyleCnt="3"/>
      <dgm:spPr/>
      <dgm:t>
        <a:bodyPr/>
        <a:lstStyle/>
        <a:p>
          <a:endParaRPr lang="cs-CZ"/>
        </a:p>
      </dgm:t>
    </dgm:pt>
    <dgm:pt modelId="{FD512535-7E40-43F5-A140-CD137235EEDD}" type="pres">
      <dgm:prSet presAssocID="{E0E05DA4-65D5-4F2D-9353-3213B1B1323D}" presName="text3" presStyleLbl="fgAcc3" presStyleIdx="0" presStyleCnt="3" custScaleX="122674" custScaleY="9659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982B9E9-3295-4275-9792-FAA14D9BBEAD}" type="pres">
      <dgm:prSet presAssocID="{E0E05DA4-65D5-4F2D-9353-3213B1B1323D}" presName="hierChild4" presStyleCnt="0"/>
      <dgm:spPr/>
      <dgm:t>
        <a:bodyPr/>
        <a:lstStyle/>
        <a:p>
          <a:endParaRPr lang="cs-CZ"/>
        </a:p>
      </dgm:t>
    </dgm:pt>
    <dgm:pt modelId="{15BAC81D-52C3-43BD-9457-3634ECDF4AF0}" type="pres">
      <dgm:prSet presAssocID="{9A815C1C-B2BA-45A5-82BC-4DAE2F97239C}" presName="Name17" presStyleLbl="parChTrans1D3" presStyleIdx="1" presStyleCnt="3"/>
      <dgm:spPr/>
      <dgm:t>
        <a:bodyPr/>
        <a:lstStyle/>
        <a:p>
          <a:endParaRPr lang="cs-CZ"/>
        </a:p>
      </dgm:t>
    </dgm:pt>
    <dgm:pt modelId="{749A4E35-1861-4EDF-94AC-ECA5CE07A1F9}" type="pres">
      <dgm:prSet presAssocID="{139415C2-A00F-44AC-9AF6-C3F0CFD65784}" presName="hierRoot3" presStyleCnt="0"/>
      <dgm:spPr/>
      <dgm:t>
        <a:bodyPr/>
        <a:lstStyle/>
        <a:p>
          <a:endParaRPr lang="cs-CZ"/>
        </a:p>
      </dgm:t>
    </dgm:pt>
    <dgm:pt modelId="{944D9DD6-8B18-45F7-9335-E7BAB499C0A0}" type="pres">
      <dgm:prSet presAssocID="{139415C2-A00F-44AC-9AF6-C3F0CFD65784}" presName="composite3" presStyleCnt="0"/>
      <dgm:spPr/>
      <dgm:t>
        <a:bodyPr/>
        <a:lstStyle/>
        <a:p>
          <a:endParaRPr lang="cs-CZ"/>
        </a:p>
      </dgm:t>
    </dgm:pt>
    <dgm:pt modelId="{1A014BE8-13E2-4005-9CCE-7426324664D3}" type="pres">
      <dgm:prSet presAssocID="{139415C2-A00F-44AC-9AF6-C3F0CFD65784}" presName="background3" presStyleLbl="node3" presStyleIdx="1" presStyleCnt="3"/>
      <dgm:spPr/>
      <dgm:t>
        <a:bodyPr/>
        <a:lstStyle/>
        <a:p>
          <a:endParaRPr lang="cs-CZ"/>
        </a:p>
      </dgm:t>
    </dgm:pt>
    <dgm:pt modelId="{1A31FA04-C5E0-4577-BFD5-01CFBA90E63A}" type="pres">
      <dgm:prSet presAssocID="{139415C2-A00F-44AC-9AF6-C3F0CFD65784}" presName="text3" presStyleLbl="fgAcc3" presStyleIdx="1" presStyleCnt="3" custScaleX="122674" custScaleY="9659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DC8E43A-0C35-4707-8C5A-BAFE6F4F90D2}" type="pres">
      <dgm:prSet presAssocID="{139415C2-A00F-44AC-9AF6-C3F0CFD65784}" presName="hierChild4" presStyleCnt="0"/>
      <dgm:spPr/>
      <dgm:t>
        <a:bodyPr/>
        <a:lstStyle/>
        <a:p>
          <a:endParaRPr lang="cs-CZ"/>
        </a:p>
      </dgm:t>
    </dgm:pt>
    <dgm:pt modelId="{643C9FF1-969E-4185-BDA2-BBD8E442057C}" type="pres">
      <dgm:prSet presAssocID="{588CD43F-69CC-42B8-9CDC-C7745A00066E}" presName="Name10" presStyleLbl="parChTrans1D2" presStyleIdx="1" presStyleCnt="2"/>
      <dgm:spPr/>
      <dgm:t>
        <a:bodyPr/>
        <a:lstStyle/>
        <a:p>
          <a:endParaRPr lang="cs-CZ"/>
        </a:p>
      </dgm:t>
    </dgm:pt>
    <dgm:pt modelId="{8276ABEA-B8BA-4B6F-A7AA-474646831993}" type="pres">
      <dgm:prSet presAssocID="{DB463E08-4C8C-4CA7-824F-57A8A3100C97}" presName="hierRoot2" presStyleCnt="0"/>
      <dgm:spPr/>
      <dgm:t>
        <a:bodyPr/>
        <a:lstStyle/>
        <a:p>
          <a:endParaRPr lang="cs-CZ"/>
        </a:p>
      </dgm:t>
    </dgm:pt>
    <dgm:pt modelId="{8F29EE0D-FBD2-4879-AB9F-9DA67AB1A039}" type="pres">
      <dgm:prSet presAssocID="{DB463E08-4C8C-4CA7-824F-57A8A3100C97}" presName="composite2" presStyleCnt="0"/>
      <dgm:spPr/>
      <dgm:t>
        <a:bodyPr/>
        <a:lstStyle/>
        <a:p>
          <a:endParaRPr lang="cs-CZ"/>
        </a:p>
      </dgm:t>
    </dgm:pt>
    <dgm:pt modelId="{89F44AE6-CD12-4712-B7AC-A7B9C1E19DBF}" type="pres">
      <dgm:prSet presAssocID="{DB463E08-4C8C-4CA7-824F-57A8A3100C97}" presName="background2" presStyleLbl="node2" presStyleIdx="1" presStyleCnt="2"/>
      <dgm:spPr/>
      <dgm:t>
        <a:bodyPr/>
        <a:lstStyle/>
        <a:p>
          <a:endParaRPr lang="cs-CZ"/>
        </a:p>
      </dgm:t>
    </dgm:pt>
    <dgm:pt modelId="{F198C4D3-042A-4596-8499-B73151E253C4}" type="pres">
      <dgm:prSet presAssocID="{DB463E08-4C8C-4CA7-824F-57A8A3100C97}" presName="text2" presStyleLbl="fgAcc2" presStyleIdx="1" presStyleCnt="2" custScaleX="123521" custScaleY="9726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A8E60F6-9655-42C0-88FB-4394A2D5B835}" type="pres">
      <dgm:prSet presAssocID="{DB463E08-4C8C-4CA7-824F-57A8A3100C97}" presName="hierChild3" presStyleCnt="0"/>
      <dgm:spPr/>
      <dgm:t>
        <a:bodyPr/>
        <a:lstStyle/>
        <a:p>
          <a:endParaRPr lang="cs-CZ"/>
        </a:p>
      </dgm:t>
    </dgm:pt>
    <dgm:pt modelId="{33BA0FD4-2250-4487-86C8-1E0DDAB9DD60}" type="pres">
      <dgm:prSet presAssocID="{A45ABC42-6EB4-4940-BEFC-A92B4BB66BD9}" presName="Name17" presStyleLbl="parChTrans1D3" presStyleIdx="2" presStyleCnt="3"/>
      <dgm:spPr/>
      <dgm:t>
        <a:bodyPr/>
        <a:lstStyle/>
        <a:p>
          <a:endParaRPr lang="cs-CZ"/>
        </a:p>
      </dgm:t>
    </dgm:pt>
    <dgm:pt modelId="{EC9C7099-501E-436D-9935-E7AFA1B5835B}" type="pres">
      <dgm:prSet presAssocID="{368215A0-68EA-4F35-BB85-4C5FF6220CE2}" presName="hierRoot3" presStyleCnt="0"/>
      <dgm:spPr/>
      <dgm:t>
        <a:bodyPr/>
        <a:lstStyle/>
        <a:p>
          <a:endParaRPr lang="cs-CZ"/>
        </a:p>
      </dgm:t>
    </dgm:pt>
    <dgm:pt modelId="{4ADE5F58-DFB7-426C-927E-D94C7D2D7895}" type="pres">
      <dgm:prSet presAssocID="{368215A0-68EA-4F35-BB85-4C5FF6220CE2}" presName="composite3" presStyleCnt="0"/>
      <dgm:spPr/>
      <dgm:t>
        <a:bodyPr/>
        <a:lstStyle/>
        <a:p>
          <a:endParaRPr lang="cs-CZ"/>
        </a:p>
      </dgm:t>
    </dgm:pt>
    <dgm:pt modelId="{1B1F40B4-5A2F-40C7-8423-5FC66075940C}" type="pres">
      <dgm:prSet presAssocID="{368215A0-68EA-4F35-BB85-4C5FF6220CE2}" presName="background3" presStyleLbl="node3" presStyleIdx="2" presStyleCnt="3"/>
      <dgm:spPr/>
      <dgm:t>
        <a:bodyPr/>
        <a:lstStyle/>
        <a:p>
          <a:endParaRPr lang="cs-CZ"/>
        </a:p>
      </dgm:t>
    </dgm:pt>
    <dgm:pt modelId="{A5852787-236D-44B3-A8B2-E24F45C762B0}" type="pres">
      <dgm:prSet presAssocID="{368215A0-68EA-4F35-BB85-4C5FF6220CE2}" presName="text3" presStyleLbl="fgAcc3" presStyleIdx="2" presStyleCnt="3" custScaleX="122674" custScaleY="9575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30AA300-9DE5-4A91-AF55-2DA210343517}" type="pres">
      <dgm:prSet presAssocID="{368215A0-68EA-4F35-BB85-4C5FF6220CE2}" presName="hierChild4" presStyleCnt="0"/>
      <dgm:spPr/>
      <dgm:t>
        <a:bodyPr/>
        <a:lstStyle/>
        <a:p>
          <a:endParaRPr lang="cs-CZ"/>
        </a:p>
      </dgm:t>
    </dgm:pt>
  </dgm:ptLst>
  <dgm:cxnLst>
    <dgm:cxn modelId="{40728DFA-4A28-4C0A-BF33-D503C06E2AD0}" type="presOf" srcId="{54ACF1B9-AEAE-4D48-ABF7-DD5DE162BE0C}" destId="{363244C4-7154-4EC9-BD16-377237ACBFCB}" srcOrd="0" destOrd="0" presId="urn:microsoft.com/office/officeart/2005/8/layout/hierarchy1"/>
    <dgm:cxn modelId="{4F4E9735-5EE4-4A4E-B77B-3E7B425D11C7}" type="presOf" srcId="{139415C2-A00F-44AC-9AF6-C3F0CFD65784}" destId="{1A31FA04-C5E0-4577-BFD5-01CFBA90E63A}" srcOrd="0" destOrd="0" presId="urn:microsoft.com/office/officeart/2005/8/layout/hierarchy1"/>
    <dgm:cxn modelId="{CAB56AE2-5904-4525-AAE5-9A3E93646B38}" srcId="{6DF81A2F-F78D-4DE9-A03F-9025129ED1E9}" destId="{951525F9-5321-4212-B626-4F0C731B33DF}" srcOrd="0" destOrd="0" parTransId="{934F9A5F-D42B-468C-B8E9-CC191664CBFF}" sibTransId="{AC9CA627-4646-443A-B334-E5C36276ED4B}"/>
    <dgm:cxn modelId="{86C4E4A1-90C9-4E09-B4FD-328F573D3A92}" type="presOf" srcId="{CEF39352-12D7-49D9-A0A6-4EB0096FD6B6}" destId="{0351A725-57F2-43A1-8ADF-4BA9A1312EED}" srcOrd="0" destOrd="0" presId="urn:microsoft.com/office/officeart/2005/8/layout/hierarchy1"/>
    <dgm:cxn modelId="{21AF633A-2D3B-4DFC-A35C-FFB6A8BFDCB3}" type="presOf" srcId="{951525F9-5321-4212-B626-4F0C731B33DF}" destId="{989ED81A-26E3-4AF1-B90E-753F4BC85DA6}" srcOrd="0" destOrd="0" presId="urn:microsoft.com/office/officeart/2005/8/layout/hierarchy1"/>
    <dgm:cxn modelId="{73AEDB11-D029-4B11-BCEE-7E617CFB544F}" type="presOf" srcId="{6DF81A2F-F78D-4DE9-A03F-9025129ED1E9}" destId="{3298BD9F-2698-4BC2-A51D-36AEC70F3D4F}" srcOrd="0" destOrd="0" presId="urn:microsoft.com/office/officeart/2005/8/layout/hierarchy1"/>
    <dgm:cxn modelId="{D7E1B520-3F2B-40DE-9855-10C55A72CAB3}" type="presOf" srcId="{934F9A5F-D42B-468C-B8E9-CC191664CBFF}" destId="{DC36A8A8-FE2F-4DF0-837B-A5006DDAF7FE}" srcOrd="0" destOrd="0" presId="urn:microsoft.com/office/officeart/2005/8/layout/hierarchy1"/>
    <dgm:cxn modelId="{343AF859-36D1-43D0-9632-1B395A52BEE2}" type="presOf" srcId="{DB463E08-4C8C-4CA7-824F-57A8A3100C97}" destId="{F198C4D3-042A-4596-8499-B73151E253C4}" srcOrd="0" destOrd="0" presId="urn:microsoft.com/office/officeart/2005/8/layout/hierarchy1"/>
    <dgm:cxn modelId="{1F11EAC0-89E4-48EF-9E3C-41B3F321D739}" srcId="{54ACF1B9-AEAE-4D48-ABF7-DD5DE162BE0C}" destId="{6DF81A2F-F78D-4DE9-A03F-9025129ED1E9}" srcOrd="0" destOrd="0" parTransId="{E4AE655C-2AFF-4FBD-BFA4-EBCC5E89CD64}" sibTransId="{B34B2BA3-CE35-4798-B156-FFBC427981AE}"/>
    <dgm:cxn modelId="{E99406F4-7E0C-4D03-A7C9-E8E0BF9ABEE9}" type="presOf" srcId="{E0E05DA4-65D5-4F2D-9353-3213B1B1323D}" destId="{FD512535-7E40-43F5-A140-CD137235EEDD}" srcOrd="0" destOrd="0" presId="urn:microsoft.com/office/officeart/2005/8/layout/hierarchy1"/>
    <dgm:cxn modelId="{E702C8C5-9B35-4C09-A2D5-A01977E5B14F}" srcId="{6DF81A2F-F78D-4DE9-A03F-9025129ED1E9}" destId="{DB463E08-4C8C-4CA7-824F-57A8A3100C97}" srcOrd="1" destOrd="0" parTransId="{588CD43F-69CC-42B8-9CDC-C7745A00066E}" sibTransId="{E1929A36-FFE0-4D5E-B7B5-25B964D6E915}"/>
    <dgm:cxn modelId="{09B0DEB0-0C08-4BF5-9D38-C062C8679038}" srcId="{951525F9-5321-4212-B626-4F0C731B33DF}" destId="{139415C2-A00F-44AC-9AF6-C3F0CFD65784}" srcOrd="1" destOrd="0" parTransId="{9A815C1C-B2BA-45A5-82BC-4DAE2F97239C}" sibTransId="{44206FC0-2EFA-4680-8BC5-FD62D55B9D70}"/>
    <dgm:cxn modelId="{AC5D1F6D-F392-43BA-AB36-5546DDE09B9A}" srcId="{951525F9-5321-4212-B626-4F0C731B33DF}" destId="{E0E05DA4-65D5-4F2D-9353-3213B1B1323D}" srcOrd="0" destOrd="0" parTransId="{CEF39352-12D7-49D9-A0A6-4EB0096FD6B6}" sibTransId="{251AAEB9-077F-493E-9DEC-B80860D1DB65}"/>
    <dgm:cxn modelId="{0B92BD51-5A33-444B-A940-AD56F9E31AB7}" type="presOf" srcId="{A45ABC42-6EB4-4940-BEFC-A92B4BB66BD9}" destId="{33BA0FD4-2250-4487-86C8-1E0DDAB9DD60}" srcOrd="0" destOrd="0" presId="urn:microsoft.com/office/officeart/2005/8/layout/hierarchy1"/>
    <dgm:cxn modelId="{BD88AE14-41AD-4B42-866C-AAC538D80B00}" type="presOf" srcId="{588CD43F-69CC-42B8-9CDC-C7745A00066E}" destId="{643C9FF1-969E-4185-BDA2-BBD8E442057C}" srcOrd="0" destOrd="0" presId="urn:microsoft.com/office/officeart/2005/8/layout/hierarchy1"/>
    <dgm:cxn modelId="{BD8B2436-D0F8-4B51-8F60-9EB9E4FB9F9D}" srcId="{DB463E08-4C8C-4CA7-824F-57A8A3100C97}" destId="{368215A0-68EA-4F35-BB85-4C5FF6220CE2}" srcOrd="0" destOrd="0" parTransId="{A45ABC42-6EB4-4940-BEFC-A92B4BB66BD9}" sibTransId="{F8A4BD23-B632-4C37-8F63-86303469B8DD}"/>
    <dgm:cxn modelId="{489C5399-D621-47CC-8298-D1F4C1EC8CC2}" type="presOf" srcId="{9A815C1C-B2BA-45A5-82BC-4DAE2F97239C}" destId="{15BAC81D-52C3-43BD-9457-3634ECDF4AF0}" srcOrd="0" destOrd="0" presId="urn:microsoft.com/office/officeart/2005/8/layout/hierarchy1"/>
    <dgm:cxn modelId="{9ABAFEAD-029F-439A-8DF0-6E2ED67C03D7}" type="presOf" srcId="{368215A0-68EA-4F35-BB85-4C5FF6220CE2}" destId="{A5852787-236D-44B3-A8B2-E24F45C762B0}" srcOrd="0" destOrd="0" presId="urn:microsoft.com/office/officeart/2005/8/layout/hierarchy1"/>
    <dgm:cxn modelId="{57E8F5A2-BD52-4080-86D7-8A98A7484C10}" type="presParOf" srcId="{363244C4-7154-4EC9-BD16-377237ACBFCB}" destId="{0C3246B0-C235-453E-88C9-CE83F7C55445}" srcOrd="0" destOrd="0" presId="urn:microsoft.com/office/officeart/2005/8/layout/hierarchy1"/>
    <dgm:cxn modelId="{6545E4D7-C5B4-4A8B-B941-AF027EAB4E59}" type="presParOf" srcId="{0C3246B0-C235-453E-88C9-CE83F7C55445}" destId="{87D53F64-291C-486C-B5CA-70661FD171A6}" srcOrd="0" destOrd="0" presId="urn:microsoft.com/office/officeart/2005/8/layout/hierarchy1"/>
    <dgm:cxn modelId="{D720E43B-2E07-4A55-8D2C-8B2D462CC741}" type="presParOf" srcId="{87D53F64-291C-486C-B5CA-70661FD171A6}" destId="{96C9F70F-4091-477E-9D52-6C9B2BB999D4}" srcOrd="0" destOrd="0" presId="urn:microsoft.com/office/officeart/2005/8/layout/hierarchy1"/>
    <dgm:cxn modelId="{20853A42-4F87-47F2-92EF-77FB424290A0}" type="presParOf" srcId="{87D53F64-291C-486C-B5CA-70661FD171A6}" destId="{3298BD9F-2698-4BC2-A51D-36AEC70F3D4F}" srcOrd="1" destOrd="0" presId="urn:microsoft.com/office/officeart/2005/8/layout/hierarchy1"/>
    <dgm:cxn modelId="{7546E217-3BC9-4408-A9EB-DB5BABE90475}" type="presParOf" srcId="{0C3246B0-C235-453E-88C9-CE83F7C55445}" destId="{EC67FA7B-89E2-4CB8-8107-0EF101AC7E68}" srcOrd="1" destOrd="0" presId="urn:microsoft.com/office/officeart/2005/8/layout/hierarchy1"/>
    <dgm:cxn modelId="{4D9438FB-6F1D-4E2D-B103-1D72EB2418FE}" type="presParOf" srcId="{EC67FA7B-89E2-4CB8-8107-0EF101AC7E68}" destId="{DC36A8A8-FE2F-4DF0-837B-A5006DDAF7FE}" srcOrd="0" destOrd="0" presId="urn:microsoft.com/office/officeart/2005/8/layout/hierarchy1"/>
    <dgm:cxn modelId="{D8FAC0A4-6E60-4E00-9CB0-0BB235A69415}" type="presParOf" srcId="{EC67FA7B-89E2-4CB8-8107-0EF101AC7E68}" destId="{79D0EA3C-0D04-40F6-A895-A45AD7B1C1E2}" srcOrd="1" destOrd="0" presId="urn:microsoft.com/office/officeart/2005/8/layout/hierarchy1"/>
    <dgm:cxn modelId="{19D3516A-5BED-4F1E-9514-1ABDD51BDB2D}" type="presParOf" srcId="{79D0EA3C-0D04-40F6-A895-A45AD7B1C1E2}" destId="{41BCB3ED-EFF7-4E99-8E9E-1B0715281635}" srcOrd="0" destOrd="0" presId="urn:microsoft.com/office/officeart/2005/8/layout/hierarchy1"/>
    <dgm:cxn modelId="{AF258A7D-6FA4-43DE-83E2-4330B9C5E699}" type="presParOf" srcId="{41BCB3ED-EFF7-4E99-8E9E-1B0715281635}" destId="{262E188D-184A-4AD3-836B-A5BB42C6470E}" srcOrd="0" destOrd="0" presId="urn:microsoft.com/office/officeart/2005/8/layout/hierarchy1"/>
    <dgm:cxn modelId="{B7575725-4422-4FFB-B6D9-5FAF005F223D}" type="presParOf" srcId="{41BCB3ED-EFF7-4E99-8E9E-1B0715281635}" destId="{989ED81A-26E3-4AF1-B90E-753F4BC85DA6}" srcOrd="1" destOrd="0" presId="urn:microsoft.com/office/officeart/2005/8/layout/hierarchy1"/>
    <dgm:cxn modelId="{95850556-8986-4578-9CEC-0BC56D9653C3}" type="presParOf" srcId="{79D0EA3C-0D04-40F6-A895-A45AD7B1C1E2}" destId="{8B294234-EB51-4296-94E4-FB623852EC21}" srcOrd="1" destOrd="0" presId="urn:microsoft.com/office/officeart/2005/8/layout/hierarchy1"/>
    <dgm:cxn modelId="{8C961BC0-F3AD-4E8C-B526-642B3ECA1552}" type="presParOf" srcId="{8B294234-EB51-4296-94E4-FB623852EC21}" destId="{0351A725-57F2-43A1-8ADF-4BA9A1312EED}" srcOrd="0" destOrd="0" presId="urn:microsoft.com/office/officeart/2005/8/layout/hierarchy1"/>
    <dgm:cxn modelId="{EDE626BD-5E08-4274-90C9-92585983ED2B}" type="presParOf" srcId="{8B294234-EB51-4296-94E4-FB623852EC21}" destId="{B6996B65-48DC-4659-B0AD-D7DCA4A07073}" srcOrd="1" destOrd="0" presId="urn:microsoft.com/office/officeart/2005/8/layout/hierarchy1"/>
    <dgm:cxn modelId="{E9CF7755-A385-449B-A933-08E5DEF09F26}" type="presParOf" srcId="{B6996B65-48DC-4659-B0AD-D7DCA4A07073}" destId="{17E49F23-939A-446F-B508-2482AFC1E9E1}" srcOrd="0" destOrd="0" presId="urn:microsoft.com/office/officeart/2005/8/layout/hierarchy1"/>
    <dgm:cxn modelId="{1935E307-9C06-47C4-832F-57D09064FB74}" type="presParOf" srcId="{17E49F23-939A-446F-B508-2482AFC1E9E1}" destId="{9821ADC8-39A9-4A4F-B032-44DD0B60A5FD}" srcOrd="0" destOrd="0" presId="urn:microsoft.com/office/officeart/2005/8/layout/hierarchy1"/>
    <dgm:cxn modelId="{1B90B23C-93C5-41C2-95D4-6EEF18C71EA9}" type="presParOf" srcId="{17E49F23-939A-446F-B508-2482AFC1E9E1}" destId="{FD512535-7E40-43F5-A140-CD137235EEDD}" srcOrd="1" destOrd="0" presId="urn:microsoft.com/office/officeart/2005/8/layout/hierarchy1"/>
    <dgm:cxn modelId="{CFE6B7F9-935D-4AB5-BD6E-F0BD44CDB365}" type="presParOf" srcId="{B6996B65-48DC-4659-B0AD-D7DCA4A07073}" destId="{D982B9E9-3295-4275-9792-FAA14D9BBEAD}" srcOrd="1" destOrd="0" presId="urn:microsoft.com/office/officeart/2005/8/layout/hierarchy1"/>
    <dgm:cxn modelId="{24473352-C8D6-4F08-A2E6-ECFD3A0F4856}" type="presParOf" srcId="{8B294234-EB51-4296-94E4-FB623852EC21}" destId="{15BAC81D-52C3-43BD-9457-3634ECDF4AF0}" srcOrd="2" destOrd="0" presId="urn:microsoft.com/office/officeart/2005/8/layout/hierarchy1"/>
    <dgm:cxn modelId="{BC711315-475A-4908-BA00-3475070ACAD0}" type="presParOf" srcId="{8B294234-EB51-4296-94E4-FB623852EC21}" destId="{749A4E35-1861-4EDF-94AC-ECA5CE07A1F9}" srcOrd="3" destOrd="0" presId="urn:microsoft.com/office/officeart/2005/8/layout/hierarchy1"/>
    <dgm:cxn modelId="{55ECA5AF-6B69-4009-A0D8-20FEDA0F10F3}" type="presParOf" srcId="{749A4E35-1861-4EDF-94AC-ECA5CE07A1F9}" destId="{944D9DD6-8B18-45F7-9335-E7BAB499C0A0}" srcOrd="0" destOrd="0" presId="urn:microsoft.com/office/officeart/2005/8/layout/hierarchy1"/>
    <dgm:cxn modelId="{2960E297-9A7C-4582-93F5-6AF85CBFEA3C}" type="presParOf" srcId="{944D9DD6-8B18-45F7-9335-E7BAB499C0A0}" destId="{1A014BE8-13E2-4005-9CCE-7426324664D3}" srcOrd="0" destOrd="0" presId="urn:microsoft.com/office/officeart/2005/8/layout/hierarchy1"/>
    <dgm:cxn modelId="{74FF16C0-335B-40A3-87FE-F0533E0D0E44}" type="presParOf" srcId="{944D9DD6-8B18-45F7-9335-E7BAB499C0A0}" destId="{1A31FA04-C5E0-4577-BFD5-01CFBA90E63A}" srcOrd="1" destOrd="0" presId="urn:microsoft.com/office/officeart/2005/8/layout/hierarchy1"/>
    <dgm:cxn modelId="{6F21120B-0459-4125-9856-5416D77D67B4}" type="presParOf" srcId="{749A4E35-1861-4EDF-94AC-ECA5CE07A1F9}" destId="{9DC8E43A-0C35-4707-8C5A-BAFE6F4F90D2}" srcOrd="1" destOrd="0" presId="urn:microsoft.com/office/officeart/2005/8/layout/hierarchy1"/>
    <dgm:cxn modelId="{09A60978-116D-404A-B0F3-6BD8428224DC}" type="presParOf" srcId="{EC67FA7B-89E2-4CB8-8107-0EF101AC7E68}" destId="{643C9FF1-969E-4185-BDA2-BBD8E442057C}" srcOrd="2" destOrd="0" presId="urn:microsoft.com/office/officeart/2005/8/layout/hierarchy1"/>
    <dgm:cxn modelId="{D8E81B13-900B-43B5-98D4-DD0E973F7F11}" type="presParOf" srcId="{EC67FA7B-89E2-4CB8-8107-0EF101AC7E68}" destId="{8276ABEA-B8BA-4B6F-A7AA-474646831993}" srcOrd="3" destOrd="0" presId="urn:microsoft.com/office/officeart/2005/8/layout/hierarchy1"/>
    <dgm:cxn modelId="{2C3B8C45-AA3D-4AFB-89E2-862BF54EC073}" type="presParOf" srcId="{8276ABEA-B8BA-4B6F-A7AA-474646831993}" destId="{8F29EE0D-FBD2-4879-AB9F-9DA67AB1A039}" srcOrd="0" destOrd="0" presId="urn:microsoft.com/office/officeart/2005/8/layout/hierarchy1"/>
    <dgm:cxn modelId="{FE3BA448-2FD3-4487-8ADA-FF1C6F97EA20}" type="presParOf" srcId="{8F29EE0D-FBD2-4879-AB9F-9DA67AB1A039}" destId="{89F44AE6-CD12-4712-B7AC-A7B9C1E19DBF}" srcOrd="0" destOrd="0" presId="urn:microsoft.com/office/officeart/2005/8/layout/hierarchy1"/>
    <dgm:cxn modelId="{CA1598B9-5658-4463-B905-3B4D68F4C033}" type="presParOf" srcId="{8F29EE0D-FBD2-4879-AB9F-9DA67AB1A039}" destId="{F198C4D3-042A-4596-8499-B73151E253C4}" srcOrd="1" destOrd="0" presId="urn:microsoft.com/office/officeart/2005/8/layout/hierarchy1"/>
    <dgm:cxn modelId="{0F4FE4A7-3BB8-45F7-8F94-056237589D8B}" type="presParOf" srcId="{8276ABEA-B8BA-4B6F-A7AA-474646831993}" destId="{AA8E60F6-9655-42C0-88FB-4394A2D5B835}" srcOrd="1" destOrd="0" presId="urn:microsoft.com/office/officeart/2005/8/layout/hierarchy1"/>
    <dgm:cxn modelId="{26367272-ED16-4A8B-9BA4-936331A2E7E1}" type="presParOf" srcId="{AA8E60F6-9655-42C0-88FB-4394A2D5B835}" destId="{33BA0FD4-2250-4487-86C8-1E0DDAB9DD60}" srcOrd="0" destOrd="0" presId="urn:microsoft.com/office/officeart/2005/8/layout/hierarchy1"/>
    <dgm:cxn modelId="{AE244522-A4D3-4E40-AFA2-0906859B9360}" type="presParOf" srcId="{AA8E60F6-9655-42C0-88FB-4394A2D5B835}" destId="{EC9C7099-501E-436D-9935-E7AFA1B5835B}" srcOrd="1" destOrd="0" presId="urn:microsoft.com/office/officeart/2005/8/layout/hierarchy1"/>
    <dgm:cxn modelId="{475A01B6-7560-4262-AB7E-977BD00E2CFF}" type="presParOf" srcId="{EC9C7099-501E-436D-9935-E7AFA1B5835B}" destId="{4ADE5F58-DFB7-426C-927E-D94C7D2D7895}" srcOrd="0" destOrd="0" presId="urn:microsoft.com/office/officeart/2005/8/layout/hierarchy1"/>
    <dgm:cxn modelId="{0E33B0B8-32F4-4ADE-A6E8-6F9FA6D8F62B}" type="presParOf" srcId="{4ADE5F58-DFB7-426C-927E-D94C7D2D7895}" destId="{1B1F40B4-5A2F-40C7-8423-5FC66075940C}" srcOrd="0" destOrd="0" presId="urn:microsoft.com/office/officeart/2005/8/layout/hierarchy1"/>
    <dgm:cxn modelId="{C4A04B35-D6E0-4808-8BD5-952A2E2563C6}" type="presParOf" srcId="{4ADE5F58-DFB7-426C-927E-D94C7D2D7895}" destId="{A5852787-236D-44B3-A8B2-E24F45C762B0}" srcOrd="1" destOrd="0" presId="urn:microsoft.com/office/officeart/2005/8/layout/hierarchy1"/>
    <dgm:cxn modelId="{220E3DF5-1114-45ED-A9E8-E27B8E24E723}" type="presParOf" srcId="{EC9C7099-501E-436D-9935-E7AFA1B5835B}" destId="{D30AA300-9DE5-4A91-AF55-2DA21034351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59C1E9-9FC1-4FB9-9A78-BEECB74C9A5A}" type="doc">
      <dgm:prSet loTypeId="urn:microsoft.com/office/officeart/2005/8/layout/h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302F805-85EB-4528-A399-EC62D7434B1A}">
      <dgm:prSet phldrT="[Text]" custT="1"/>
      <dgm:spPr/>
      <dgm:t>
        <a:bodyPr/>
        <a:lstStyle/>
        <a:p>
          <a:r>
            <a:rPr lang="cs-CZ" sz="2400" dirty="0" smtClean="0">
              <a:latin typeface="Arial" pitchFamily="34" charset="0"/>
              <a:cs typeface="Arial" pitchFamily="34" charset="0"/>
            </a:rPr>
            <a:t>Paliva</a:t>
          </a:r>
          <a:endParaRPr lang="cs-CZ" sz="2400" dirty="0">
            <a:latin typeface="Arial" pitchFamily="34" charset="0"/>
            <a:cs typeface="Arial" pitchFamily="34" charset="0"/>
          </a:endParaRPr>
        </a:p>
      </dgm:t>
    </dgm:pt>
    <dgm:pt modelId="{E2E2329C-676B-4E8D-8373-7E104135B262}" type="parTrans" cxnId="{95B8B9C2-B541-411D-8C6A-718C0A40D375}">
      <dgm:prSet/>
      <dgm:spPr/>
      <dgm:t>
        <a:bodyPr/>
        <a:lstStyle/>
        <a:p>
          <a:endParaRPr lang="cs-CZ"/>
        </a:p>
      </dgm:t>
    </dgm:pt>
    <dgm:pt modelId="{E625FF69-997A-44BF-B14D-52B5EC647712}" type="sibTrans" cxnId="{95B8B9C2-B541-411D-8C6A-718C0A40D375}">
      <dgm:prSet/>
      <dgm:spPr/>
      <dgm:t>
        <a:bodyPr/>
        <a:lstStyle/>
        <a:p>
          <a:endParaRPr lang="cs-CZ"/>
        </a:p>
      </dgm:t>
    </dgm:pt>
    <dgm:pt modelId="{48BBAEAD-F2EF-445D-9AD3-CE6B310515A4}">
      <dgm:prSet phldrT="[Text]" custT="1"/>
      <dgm:spPr/>
      <dgm:t>
        <a:bodyPr/>
        <a:lstStyle/>
        <a:p>
          <a:pPr marL="144000" indent="-144000"/>
          <a:r>
            <a:rPr lang="cs-CZ" sz="2000" dirty="0" smtClean="0">
              <a:latin typeface="Arial" pitchFamily="34" charset="0"/>
              <a:cs typeface="Arial" pitchFamily="34" charset="0"/>
            </a:rPr>
            <a:t>Černé uhlí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0C8C71A5-59AB-4F20-931C-3C70682CCA58}" type="parTrans" cxnId="{3B0E7197-7526-4242-BB27-EB03EF9353AD}">
      <dgm:prSet/>
      <dgm:spPr/>
      <dgm:t>
        <a:bodyPr/>
        <a:lstStyle/>
        <a:p>
          <a:endParaRPr lang="cs-CZ"/>
        </a:p>
      </dgm:t>
    </dgm:pt>
    <dgm:pt modelId="{F0EF11D0-5543-45FA-B3D6-27E4AF2F7852}" type="sibTrans" cxnId="{3B0E7197-7526-4242-BB27-EB03EF9353AD}">
      <dgm:prSet/>
      <dgm:spPr/>
      <dgm:t>
        <a:bodyPr/>
        <a:lstStyle/>
        <a:p>
          <a:endParaRPr lang="cs-CZ"/>
        </a:p>
      </dgm:t>
    </dgm:pt>
    <dgm:pt modelId="{1D7B292C-D3D1-48E6-B63A-622FD551F079}">
      <dgm:prSet phldrT="[Text]" custT="1"/>
      <dgm:spPr/>
      <dgm:t>
        <a:bodyPr/>
        <a:lstStyle/>
        <a:p>
          <a:pPr marL="144000" indent="-144000"/>
          <a:r>
            <a:rPr lang="cs-CZ" sz="2000" dirty="0" smtClean="0">
              <a:latin typeface="Arial" pitchFamily="34" charset="0"/>
              <a:cs typeface="Arial" pitchFamily="34" charset="0"/>
            </a:rPr>
            <a:t>Hnědé uhlí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B3355C52-0D80-45D9-A36D-EDB74EB7679E}" type="parTrans" cxnId="{4666A9B3-6009-4756-A3D8-A1036B3FC611}">
      <dgm:prSet/>
      <dgm:spPr/>
      <dgm:t>
        <a:bodyPr/>
        <a:lstStyle/>
        <a:p>
          <a:endParaRPr lang="cs-CZ"/>
        </a:p>
      </dgm:t>
    </dgm:pt>
    <dgm:pt modelId="{90F8575C-C81D-4B2F-B381-143584561BB9}" type="sibTrans" cxnId="{4666A9B3-6009-4756-A3D8-A1036B3FC611}">
      <dgm:prSet/>
      <dgm:spPr/>
      <dgm:t>
        <a:bodyPr/>
        <a:lstStyle/>
        <a:p>
          <a:endParaRPr lang="cs-CZ"/>
        </a:p>
      </dgm:t>
    </dgm:pt>
    <dgm:pt modelId="{E20A3EBE-5197-46E0-9802-A8D9937204A0}">
      <dgm:prSet phldrT="[Text]" custT="1"/>
      <dgm:spPr/>
      <dgm:t>
        <a:bodyPr/>
        <a:lstStyle/>
        <a:p>
          <a:r>
            <a:rPr lang="cs-CZ" sz="2400" dirty="0" smtClean="0">
              <a:latin typeface="Arial" pitchFamily="34" charset="0"/>
              <a:cs typeface="Arial" pitchFamily="34" charset="0"/>
            </a:rPr>
            <a:t>Rudy</a:t>
          </a:r>
          <a:endParaRPr lang="cs-CZ" sz="2400" dirty="0">
            <a:latin typeface="Arial" pitchFamily="34" charset="0"/>
            <a:cs typeface="Arial" pitchFamily="34" charset="0"/>
          </a:endParaRPr>
        </a:p>
      </dgm:t>
    </dgm:pt>
    <dgm:pt modelId="{32A2E416-9E24-4F02-BC48-E69B9C9D154B}" type="parTrans" cxnId="{993417A2-7019-413F-A905-20A0355C3F3E}">
      <dgm:prSet/>
      <dgm:spPr/>
      <dgm:t>
        <a:bodyPr/>
        <a:lstStyle/>
        <a:p>
          <a:endParaRPr lang="cs-CZ"/>
        </a:p>
      </dgm:t>
    </dgm:pt>
    <dgm:pt modelId="{FDF844AF-EB75-426B-88B2-B410E87EB161}" type="sibTrans" cxnId="{993417A2-7019-413F-A905-20A0355C3F3E}">
      <dgm:prSet/>
      <dgm:spPr/>
      <dgm:t>
        <a:bodyPr/>
        <a:lstStyle/>
        <a:p>
          <a:endParaRPr lang="cs-CZ"/>
        </a:p>
      </dgm:t>
    </dgm:pt>
    <dgm:pt modelId="{5B2D133A-0C7F-431F-B41D-597F38E824BD}">
      <dgm:prSet phldrT="[Text]" custT="1"/>
      <dgm:spPr/>
      <dgm:t>
        <a:bodyPr/>
        <a:lstStyle/>
        <a:p>
          <a:pPr marL="144000" indent="-144000">
            <a:spcBef>
              <a:spcPct val="0"/>
            </a:spcBef>
          </a:pPr>
          <a:r>
            <a:rPr lang="cs-CZ" sz="2000" dirty="0" smtClean="0">
              <a:latin typeface="Arial" pitchFamily="34" charset="0"/>
              <a:cs typeface="Arial" pitchFamily="34" charset="0"/>
            </a:rPr>
            <a:t>Malé zásoby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9714F651-F2A4-4253-9AC1-A9C6EBECDCA4}" type="parTrans" cxnId="{6C96CF50-5DD4-4A69-9E93-A97DA87CCAB8}">
      <dgm:prSet/>
      <dgm:spPr/>
      <dgm:t>
        <a:bodyPr/>
        <a:lstStyle/>
        <a:p>
          <a:endParaRPr lang="cs-CZ"/>
        </a:p>
      </dgm:t>
    </dgm:pt>
    <dgm:pt modelId="{0769BF66-6869-4000-BEF3-F8071A00C418}" type="sibTrans" cxnId="{6C96CF50-5DD4-4A69-9E93-A97DA87CCAB8}">
      <dgm:prSet/>
      <dgm:spPr/>
      <dgm:t>
        <a:bodyPr/>
        <a:lstStyle/>
        <a:p>
          <a:endParaRPr lang="cs-CZ"/>
        </a:p>
      </dgm:t>
    </dgm:pt>
    <dgm:pt modelId="{34494673-5A81-4E8F-B50F-626CA58A5FE2}">
      <dgm:prSet phldrT="[Text]" custT="1"/>
      <dgm:spPr/>
      <dgm:t>
        <a:bodyPr/>
        <a:lstStyle/>
        <a:p>
          <a:r>
            <a:rPr lang="cs-CZ" sz="2400" dirty="0" smtClean="0">
              <a:latin typeface="Arial" pitchFamily="34" charset="0"/>
              <a:cs typeface="Arial" pitchFamily="34" charset="0"/>
            </a:rPr>
            <a:t>Nerudné suroviny</a:t>
          </a:r>
          <a:endParaRPr lang="cs-CZ" sz="2400" dirty="0">
            <a:latin typeface="Arial" pitchFamily="34" charset="0"/>
            <a:cs typeface="Arial" pitchFamily="34" charset="0"/>
          </a:endParaRPr>
        </a:p>
      </dgm:t>
    </dgm:pt>
    <dgm:pt modelId="{D593A197-565A-48C6-B5A5-FE7D8252032C}" type="parTrans" cxnId="{CD127C2C-7948-4542-BEC0-37633D36278F}">
      <dgm:prSet/>
      <dgm:spPr/>
      <dgm:t>
        <a:bodyPr/>
        <a:lstStyle/>
        <a:p>
          <a:endParaRPr lang="cs-CZ"/>
        </a:p>
      </dgm:t>
    </dgm:pt>
    <dgm:pt modelId="{686AA7DA-CEBC-4CE2-9108-59F8B7834507}" type="sibTrans" cxnId="{CD127C2C-7948-4542-BEC0-37633D36278F}">
      <dgm:prSet/>
      <dgm:spPr/>
      <dgm:t>
        <a:bodyPr/>
        <a:lstStyle/>
        <a:p>
          <a:endParaRPr lang="cs-CZ"/>
        </a:p>
      </dgm:t>
    </dgm:pt>
    <dgm:pt modelId="{4BB80473-57E8-4EA0-86EA-31E60297980F}">
      <dgm:prSet phldrT="[Text]" custT="1"/>
      <dgm:spPr/>
      <dgm:t>
        <a:bodyPr/>
        <a:lstStyle/>
        <a:p>
          <a:pPr marL="144000" indent="-144000"/>
          <a:r>
            <a:rPr lang="cs-CZ" sz="2000" dirty="0" smtClean="0">
              <a:latin typeface="Arial" pitchFamily="34" charset="0"/>
              <a:cs typeface="Arial" pitchFamily="34" charset="0"/>
            </a:rPr>
            <a:t>Vápenec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08026603-DB33-406F-B7AF-B0479F7B51BC}" type="parTrans" cxnId="{0918E5FF-D41B-4197-8F71-154130C08E64}">
      <dgm:prSet/>
      <dgm:spPr/>
      <dgm:t>
        <a:bodyPr/>
        <a:lstStyle/>
        <a:p>
          <a:endParaRPr lang="cs-CZ"/>
        </a:p>
      </dgm:t>
    </dgm:pt>
    <dgm:pt modelId="{75800679-59EF-442C-86DB-C1D2FEA1B800}" type="sibTrans" cxnId="{0918E5FF-D41B-4197-8F71-154130C08E64}">
      <dgm:prSet/>
      <dgm:spPr/>
      <dgm:t>
        <a:bodyPr/>
        <a:lstStyle/>
        <a:p>
          <a:endParaRPr lang="cs-CZ"/>
        </a:p>
      </dgm:t>
    </dgm:pt>
    <dgm:pt modelId="{DFE9FB01-A5A4-46D5-9FBE-6FAB96775567}">
      <dgm:prSet phldrT="[Text]" custT="1"/>
      <dgm:spPr/>
      <dgm:t>
        <a:bodyPr/>
        <a:lstStyle/>
        <a:p>
          <a:pPr marL="144000" indent="-144000"/>
          <a:r>
            <a:rPr lang="cs-CZ" sz="2000" dirty="0" smtClean="0">
              <a:latin typeface="Arial" pitchFamily="34" charset="0"/>
              <a:cs typeface="Arial" pitchFamily="34" charset="0"/>
            </a:rPr>
            <a:t>Žula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A55CCD1B-FB74-4A33-AB69-BCECAE54EA01}" type="parTrans" cxnId="{11B6AAAF-9D3D-4012-A9A0-FC7E8E37157A}">
      <dgm:prSet/>
      <dgm:spPr/>
      <dgm:t>
        <a:bodyPr/>
        <a:lstStyle/>
        <a:p>
          <a:endParaRPr lang="cs-CZ"/>
        </a:p>
      </dgm:t>
    </dgm:pt>
    <dgm:pt modelId="{73F77CE6-A2EA-4508-8DC3-6528D35F63C6}" type="sibTrans" cxnId="{11B6AAAF-9D3D-4012-A9A0-FC7E8E37157A}">
      <dgm:prSet/>
      <dgm:spPr/>
      <dgm:t>
        <a:bodyPr/>
        <a:lstStyle/>
        <a:p>
          <a:endParaRPr lang="cs-CZ"/>
        </a:p>
      </dgm:t>
    </dgm:pt>
    <dgm:pt modelId="{26092573-6DCB-4177-9A03-54208FAAF63F}">
      <dgm:prSet phldrT="[Text]" custT="1"/>
      <dgm:spPr/>
      <dgm:t>
        <a:bodyPr/>
        <a:lstStyle/>
        <a:p>
          <a:pPr marL="144000" indent="-144000"/>
          <a:r>
            <a:rPr lang="cs-CZ" sz="2000" dirty="0" smtClean="0">
              <a:latin typeface="Arial" pitchFamily="34" charset="0"/>
              <a:cs typeface="Arial" pitchFamily="34" charset="0"/>
            </a:rPr>
            <a:t>Lignit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731D065B-1A48-4844-A8C1-86D302667A6C}" type="parTrans" cxnId="{75ACADD2-0889-41E6-9DD1-330A2C7FA977}">
      <dgm:prSet/>
      <dgm:spPr/>
      <dgm:t>
        <a:bodyPr/>
        <a:lstStyle/>
        <a:p>
          <a:endParaRPr lang="cs-CZ"/>
        </a:p>
      </dgm:t>
    </dgm:pt>
    <dgm:pt modelId="{36CFB0DE-EB67-418A-81E7-63943DBF7298}" type="sibTrans" cxnId="{75ACADD2-0889-41E6-9DD1-330A2C7FA977}">
      <dgm:prSet/>
      <dgm:spPr/>
      <dgm:t>
        <a:bodyPr/>
        <a:lstStyle/>
        <a:p>
          <a:endParaRPr lang="cs-CZ"/>
        </a:p>
      </dgm:t>
    </dgm:pt>
    <dgm:pt modelId="{A8FB2DF0-F3C3-460E-AD2B-D76F10ABBBE6}">
      <dgm:prSet phldrT="[Text]" custT="1"/>
      <dgm:spPr/>
      <dgm:t>
        <a:bodyPr/>
        <a:lstStyle/>
        <a:p>
          <a:pPr marL="144000" indent="-144000"/>
          <a:r>
            <a:rPr lang="cs-CZ" sz="2000" dirty="0" smtClean="0">
              <a:latin typeface="Arial" pitchFamily="34" charset="0"/>
              <a:cs typeface="Arial" pitchFamily="34" charset="0"/>
            </a:rPr>
            <a:t>Ropa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F5BE5EB5-1E04-413D-B00B-D6D1A5788500}" type="parTrans" cxnId="{8580E910-1381-4968-BF1B-A6CDAF4F37FB}">
      <dgm:prSet/>
      <dgm:spPr/>
      <dgm:t>
        <a:bodyPr/>
        <a:lstStyle/>
        <a:p>
          <a:endParaRPr lang="cs-CZ"/>
        </a:p>
      </dgm:t>
    </dgm:pt>
    <dgm:pt modelId="{26D8A145-66D1-447A-9018-859CE9286DA7}" type="sibTrans" cxnId="{8580E910-1381-4968-BF1B-A6CDAF4F37FB}">
      <dgm:prSet/>
      <dgm:spPr/>
      <dgm:t>
        <a:bodyPr/>
        <a:lstStyle/>
        <a:p>
          <a:endParaRPr lang="cs-CZ"/>
        </a:p>
      </dgm:t>
    </dgm:pt>
    <dgm:pt modelId="{5B4937DA-1431-4A04-B143-AB903963AF28}">
      <dgm:prSet phldrT="[Text]" custT="1"/>
      <dgm:spPr/>
      <dgm:t>
        <a:bodyPr/>
        <a:lstStyle/>
        <a:p>
          <a:pPr marL="144000" indent="-144000"/>
          <a:r>
            <a:rPr lang="cs-CZ" sz="2000" dirty="0" smtClean="0">
              <a:latin typeface="Arial" pitchFamily="34" charset="0"/>
              <a:cs typeface="Arial" pitchFamily="34" charset="0"/>
            </a:rPr>
            <a:t>Zemní plyn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1EC266CA-A748-44FA-93A5-B1B01F7677C6}" type="parTrans" cxnId="{3A14EC97-95A2-43F6-BD7A-6CA8AB7D4CD4}">
      <dgm:prSet/>
      <dgm:spPr/>
      <dgm:t>
        <a:bodyPr/>
        <a:lstStyle/>
        <a:p>
          <a:endParaRPr lang="cs-CZ"/>
        </a:p>
      </dgm:t>
    </dgm:pt>
    <dgm:pt modelId="{4D4A8047-9548-4C2D-9460-D452A10FFC3E}" type="sibTrans" cxnId="{3A14EC97-95A2-43F6-BD7A-6CA8AB7D4CD4}">
      <dgm:prSet/>
      <dgm:spPr/>
      <dgm:t>
        <a:bodyPr/>
        <a:lstStyle/>
        <a:p>
          <a:endParaRPr lang="cs-CZ"/>
        </a:p>
      </dgm:t>
    </dgm:pt>
    <dgm:pt modelId="{59EC5DBB-6544-41D9-AB04-6077AEB90776}">
      <dgm:prSet phldrT="[Text]" custT="1"/>
      <dgm:spPr/>
      <dgm:t>
        <a:bodyPr/>
        <a:lstStyle/>
        <a:p>
          <a:pPr marL="144000" indent="-144000"/>
          <a:r>
            <a:rPr lang="cs-CZ" sz="2000" dirty="0" smtClean="0">
              <a:latin typeface="Arial" pitchFamily="34" charset="0"/>
              <a:cs typeface="Arial" pitchFamily="34" charset="0"/>
            </a:rPr>
            <a:t>Uran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C106BB56-3C90-498D-B8A7-75961CFF8A68}" type="parTrans" cxnId="{A944A90E-1CC4-4439-AB59-1C6DF78BA663}">
      <dgm:prSet/>
      <dgm:spPr/>
      <dgm:t>
        <a:bodyPr/>
        <a:lstStyle/>
        <a:p>
          <a:endParaRPr lang="cs-CZ"/>
        </a:p>
      </dgm:t>
    </dgm:pt>
    <dgm:pt modelId="{EF97271F-9337-4247-81A9-9268024E73EC}" type="sibTrans" cxnId="{A944A90E-1CC4-4439-AB59-1C6DF78BA663}">
      <dgm:prSet/>
      <dgm:spPr/>
      <dgm:t>
        <a:bodyPr/>
        <a:lstStyle/>
        <a:p>
          <a:endParaRPr lang="cs-CZ"/>
        </a:p>
      </dgm:t>
    </dgm:pt>
    <dgm:pt modelId="{1100E8B2-DCB9-4831-AB5A-BA1A44D107C5}">
      <dgm:prSet phldrT="[Text]" custT="1"/>
      <dgm:spPr/>
      <dgm:t>
        <a:bodyPr/>
        <a:lstStyle/>
        <a:p>
          <a:pPr marL="144000" indent="-144000">
            <a:spcBef>
              <a:spcPts val="600"/>
            </a:spcBef>
          </a:pPr>
          <a:r>
            <a:rPr lang="cs-CZ" sz="2000" dirty="0" smtClean="0">
              <a:latin typeface="Arial" pitchFamily="34" charset="0"/>
              <a:cs typeface="Arial" pitchFamily="34" charset="0"/>
            </a:rPr>
            <a:t>Barevné kovy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64DFEAE4-39CB-43C4-B5C0-B3163BACA190}" type="parTrans" cxnId="{87BEBC8F-B92B-4BD4-8F4F-E422D56CFEB1}">
      <dgm:prSet/>
      <dgm:spPr/>
      <dgm:t>
        <a:bodyPr/>
        <a:lstStyle/>
        <a:p>
          <a:endParaRPr lang="cs-CZ"/>
        </a:p>
      </dgm:t>
    </dgm:pt>
    <dgm:pt modelId="{FEB620A9-464F-48F5-8696-BC9C9289F550}" type="sibTrans" cxnId="{87BEBC8F-B92B-4BD4-8F4F-E422D56CFEB1}">
      <dgm:prSet/>
      <dgm:spPr/>
      <dgm:t>
        <a:bodyPr/>
        <a:lstStyle/>
        <a:p>
          <a:endParaRPr lang="cs-CZ"/>
        </a:p>
      </dgm:t>
    </dgm:pt>
    <dgm:pt modelId="{7F353471-134B-4EF7-8D85-99C13FF6A271}">
      <dgm:prSet phldrT="[Text]" custT="1"/>
      <dgm:spPr/>
      <dgm:t>
        <a:bodyPr/>
        <a:lstStyle/>
        <a:p>
          <a:pPr marL="144000" indent="-144000">
            <a:spcBef>
              <a:spcPts val="600"/>
            </a:spcBef>
          </a:pPr>
          <a:r>
            <a:rPr lang="cs-CZ" sz="2000" dirty="0" smtClean="0">
              <a:latin typeface="Arial" pitchFamily="34" charset="0"/>
              <a:cs typeface="Arial" pitchFamily="34" charset="0"/>
            </a:rPr>
            <a:t>Železná ruda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51DFF16F-0545-4335-8096-56D203BCBDAD}" type="parTrans" cxnId="{A21BCD42-BD1A-49B8-99FE-651B24E24A5C}">
      <dgm:prSet/>
      <dgm:spPr/>
      <dgm:t>
        <a:bodyPr/>
        <a:lstStyle/>
        <a:p>
          <a:endParaRPr lang="cs-CZ"/>
        </a:p>
      </dgm:t>
    </dgm:pt>
    <dgm:pt modelId="{0B62AEF0-E498-4B4A-BC01-BB3F12945995}" type="sibTrans" cxnId="{A21BCD42-BD1A-49B8-99FE-651B24E24A5C}">
      <dgm:prSet/>
      <dgm:spPr/>
      <dgm:t>
        <a:bodyPr/>
        <a:lstStyle/>
        <a:p>
          <a:endParaRPr lang="cs-CZ"/>
        </a:p>
      </dgm:t>
    </dgm:pt>
    <dgm:pt modelId="{5B63F993-F3B9-4954-B45A-80727FE488FF}">
      <dgm:prSet phldrT="[Text]" custT="1"/>
      <dgm:spPr/>
      <dgm:t>
        <a:bodyPr/>
        <a:lstStyle/>
        <a:p>
          <a:pPr marL="144000" indent="-144000">
            <a:spcBef>
              <a:spcPct val="0"/>
            </a:spcBef>
          </a:pPr>
          <a:r>
            <a:rPr lang="cs-CZ" sz="2000" dirty="0" smtClean="0">
              <a:latin typeface="Arial" pitchFamily="34" charset="0"/>
              <a:cs typeface="Arial" pitchFamily="34" charset="0"/>
            </a:rPr>
            <a:t>Netěží se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55263FC3-6297-40D3-98D9-DAB9A8708529}" type="parTrans" cxnId="{D4A4E92A-B6EB-4128-BDB5-E6A658586F4E}">
      <dgm:prSet/>
      <dgm:spPr/>
      <dgm:t>
        <a:bodyPr/>
        <a:lstStyle/>
        <a:p>
          <a:endParaRPr lang="cs-CZ"/>
        </a:p>
      </dgm:t>
    </dgm:pt>
    <dgm:pt modelId="{ECD9734B-4D12-4DDF-9E3A-6FD5545CFF6F}" type="sibTrans" cxnId="{D4A4E92A-B6EB-4128-BDB5-E6A658586F4E}">
      <dgm:prSet/>
      <dgm:spPr/>
      <dgm:t>
        <a:bodyPr/>
        <a:lstStyle/>
        <a:p>
          <a:endParaRPr lang="cs-CZ"/>
        </a:p>
      </dgm:t>
    </dgm:pt>
    <dgm:pt modelId="{35294E4C-6232-4FE6-B814-55684E1597E0}">
      <dgm:prSet phldrT="[Text]" custT="1"/>
      <dgm:spPr/>
      <dgm:t>
        <a:bodyPr/>
        <a:lstStyle/>
        <a:p>
          <a:pPr marL="144000" indent="-144000"/>
          <a:r>
            <a:rPr lang="cs-CZ" sz="2000" dirty="0" smtClean="0">
              <a:latin typeface="Arial" pitchFamily="34" charset="0"/>
              <a:cs typeface="Arial" pitchFamily="34" charset="0"/>
            </a:rPr>
            <a:t>Kaolin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B65F85A7-7750-4E8E-8BC0-56EC61B9DE6F}" type="parTrans" cxnId="{13194B89-EAA4-4CD6-ADC3-F9D3AFD749DE}">
      <dgm:prSet/>
      <dgm:spPr/>
      <dgm:t>
        <a:bodyPr/>
        <a:lstStyle/>
        <a:p>
          <a:endParaRPr lang="cs-CZ"/>
        </a:p>
      </dgm:t>
    </dgm:pt>
    <dgm:pt modelId="{9C1859BE-E8FD-4915-9EFA-98CB34B72E77}" type="sibTrans" cxnId="{13194B89-EAA4-4CD6-ADC3-F9D3AFD749DE}">
      <dgm:prSet/>
      <dgm:spPr/>
      <dgm:t>
        <a:bodyPr/>
        <a:lstStyle/>
        <a:p>
          <a:endParaRPr lang="cs-CZ"/>
        </a:p>
      </dgm:t>
    </dgm:pt>
    <dgm:pt modelId="{DE11A7EE-09DE-498A-81E8-18637F9215DA}">
      <dgm:prSet phldrT="[Text]" custT="1"/>
      <dgm:spPr/>
      <dgm:t>
        <a:bodyPr/>
        <a:lstStyle/>
        <a:p>
          <a:pPr marL="144000" indent="-144000"/>
          <a:r>
            <a:rPr lang="cs-CZ" sz="2000" dirty="0" smtClean="0">
              <a:latin typeface="Arial" pitchFamily="34" charset="0"/>
              <a:cs typeface="Arial" pitchFamily="34" charset="0"/>
            </a:rPr>
            <a:t>Sklářské písky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3AD930A3-C4D6-4F43-8112-17CBAD73C5CC}" type="parTrans" cxnId="{A3D6BFAA-8EB0-4083-9A94-A0DEC836F222}">
      <dgm:prSet/>
      <dgm:spPr/>
      <dgm:t>
        <a:bodyPr/>
        <a:lstStyle/>
        <a:p>
          <a:endParaRPr lang="cs-CZ"/>
        </a:p>
      </dgm:t>
    </dgm:pt>
    <dgm:pt modelId="{95B8D3C0-C7F1-4275-8EBA-6CE2B0997532}" type="sibTrans" cxnId="{A3D6BFAA-8EB0-4083-9A94-A0DEC836F222}">
      <dgm:prSet/>
      <dgm:spPr/>
      <dgm:t>
        <a:bodyPr/>
        <a:lstStyle/>
        <a:p>
          <a:endParaRPr lang="cs-CZ"/>
        </a:p>
      </dgm:t>
    </dgm:pt>
    <dgm:pt modelId="{0F6428A1-EF45-42D1-AA09-99774311A1F9}">
      <dgm:prSet phldrT="[Text]" custT="1"/>
      <dgm:spPr/>
      <dgm:t>
        <a:bodyPr/>
        <a:lstStyle/>
        <a:p>
          <a:pPr marL="144000" indent="-144000"/>
          <a:r>
            <a:rPr lang="cs-CZ" sz="2000" dirty="0" smtClean="0">
              <a:latin typeface="Arial" pitchFamily="34" charset="0"/>
              <a:cs typeface="Arial" pitchFamily="34" charset="0"/>
            </a:rPr>
            <a:t>Štěrkopísky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40B868C1-74FC-4F9F-8802-5433F6DDC9CA}" type="parTrans" cxnId="{F97DCE2A-0012-44E5-9A37-B35B15ADFA13}">
      <dgm:prSet/>
      <dgm:spPr/>
      <dgm:t>
        <a:bodyPr/>
        <a:lstStyle/>
        <a:p>
          <a:endParaRPr lang="cs-CZ"/>
        </a:p>
      </dgm:t>
    </dgm:pt>
    <dgm:pt modelId="{92C1AE83-512B-4C51-AC44-14AEF3D83C34}" type="sibTrans" cxnId="{F97DCE2A-0012-44E5-9A37-B35B15ADFA13}">
      <dgm:prSet/>
      <dgm:spPr/>
      <dgm:t>
        <a:bodyPr/>
        <a:lstStyle/>
        <a:p>
          <a:endParaRPr lang="cs-CZ"/>
        </a:p>
      </dgm:t>
    </dgm:pt>
    <dgm:pt modelId="{607B1760-A080-4DA4-8650-E67FB6FBAE5C}" type="pres">
      <dgm:prSet presAssocID="{3D59C1E9-9FC1-4FB9-9A78-BEECB74C9A5A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012B2DEE-B1C5-45B3-856B-84E7D7F13AC9}" type="pres">
      <dgm:prSet presAssocID="{D302F805-85EB-4528-A399-EC62D7434B1A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17F3263-591E-4A39-95EE-B2691E8798B1}" type="pres">
      <dgm:prSet presAssocID="{D302F805-85EB-4528-A399-EC62D7434B1A}" presName="image" presStyleLbl="fgImgPlace1" presStyleIdx="0" presStyleCnt="3" custScaleX="150832" custScaleY="14596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C2302824-0E75-49D7-9BBF-2B0353A75590}" type="pres">
      <dgm:prSet presAssocID="{D302F805-85EB-4528-A399-EC62D7434B1A}" presName="childNode" presStyleLbl="node1" presStyleIdx="0" presStyleCnt="3" custScaleX="98058" custScaleY="8063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7FB38B7-71E2-4F35-8276-C5CC8157C806}" type="pres">
      <dgm:prSet presAssocID="{D302F805-85EB-4528-A399-EC62D7434B1A}" presName="parentNode" presStyleLbl="revTx" presStyleIdx="0" presStyleCnt="3" custScaleY="76134" custLinFactNeighborX="13771" custLinFactNeighborY="-360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6BBDB3-972E-4256-A4B5-8314BA2F90DF}" type="pres">
      <dgm:prSet presAssocID="{E625FF69-997A-44BF-B14D-52B5EC647712}" presName="sibTrans" presStyleCnt="0"/>
      <dgm:spPr/>
      <dgm:t>
        <a:bodyPr/>
        <a:lstStyle/>
        <a:p>
          <a:endParaRPr lang="cs-CZ"/>
        </a:p>
      </dgm:t>
    </dgm:pt>
    <dgm:pt modelId="{21906824-FF92-466A-B8B2-F873777495B4}" type="pres">
      <dgm:prSet presAssocID="{E20A3EBE-5197-46E0-9802-A8D9937204A0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CDDAF87-9D2B-4D5A-AB78-7628CB284FCF}" type="pres">
      <dgm:prSet presAssocID="{E20A3EBE-5197-46E0-9802-A8D9937204A0}" presName="image" presStyleLbl="fgImgPlace1" presStyleIdx="1" presStyleCnt="3" custScaleX="150832" custScaleY="145966" custLinFactNeighborX="3092" custLinFactNeighborY="1040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0FD26040-DD4D-40E6-8FFC-81124A80F597}" type="pres">
      <dgm:prSet presAssocID="{E20A3EBE-5197-46E0-9802-A8D9937204A0}" presName="childNode" presStyleLbl="node1" presStyleIdx="1" presStyleCnt="3" custScaleX="97583" custScaleY="80633" custLinFactNeighborX="-3903" custLinFactNeighborY="-2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F757B83-E674-480C-B13A-B049F1F23CAD}" type="pres">
      <dgm:prSet presAssocID="{E20A3EBE-5197-46E0-9802-A8D9937204A0}" presName="parentNode" presStyleLbl="revTx" presStyleIdx="1" presStyleCnt="3" custScaleY="73730" custLinFactNeighborX="-3465" custLinFactNeighborY="-480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E534D49-EEBE-4C5B-B257-08E101A2672A}" type="pres">
      <dgm:prSet presAssocID="{FDF844AF-EB75-426B-88B2-B410E87EB161}" presName="sibTrans" presStyleCnt="0"/>
      <dgm:spPr/>
      <dgm:t>
        <a:bodyPr/>
        <a:lstStyle/>
        <a:p>
          <a:endParaRPr lang="cs-CZ"/>
        </a:p>
      </dgm:t>
    </dgm:pt>
    <dgm:pt modelId="{A31E6842-838F-49F0-B426-7D9D034EA435}" type="pres">
      <dgm:prSet presAssocID="{34494673-5A81-4E8F-B50F-626CA58A5FE2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418924-0306-49E2-B9DB-9DB81C194673}" type="pres">
      <dgm:prSet presAssocID="{34494673-5A81-4E8F-B50F-626CA58A5FE2}" presName="image" presStyleLbl="fgImgPlace1" presStyleIdx="2" presStyleCnt="3" custScaleX="150832" custScaleY="14596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DC182D00-BAB1-49D8-A96D-C033CA0C0CD9}" type="pres">
      <dgm:prSet presAssocID="{34494673-5A81-4E8F-B50F-626CA58A5FE2}" presName="childNode" presStyleLbl="node1" presStyleIdx="2" presStyleCnt="3" custScaleX="98618" custScaleY="80633" custLinFactNeighborX="229" custLinFactNeighborY="-2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D174E4-12E5-4F92-9D44-47AB8B8BCB61}" type="pres">
      <dgm:prSet presAssocID="{34494673-5A81-4E8F-B50F-626CA58A5FE2}" presName="parentNode" presStyleLbl="revTx" presStyleIdx="2" presStyleCnt="3" custScaleY="85922" custLinFactNeighborX="20690" custLinFactNeighborY="-111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BA5C735-0C71-421D-897D-05141B929F59}" type="presOf" srcId="{59EC5DBB-6544-41D9-AB04-6077AEB90776}" destId="{C2302824-0E75-49D7-9BBF-2B0353A75590}" srcOrd="0" destOrd="5" presId="urn:microsoft.com/office/officeart/2005/8/layout/hList2"/>
    <dgm:cxn modelId="{8319D76A-00D6-4BDE-A4E5-B24516120FF1}" type="presOf" srcId="{1D7B292C-D3D1-48E6-B63A-622FD551F079}" destId="{C2302824-0E75-49D7-9BBF-2B0353A75590}" srcOrd="0" destOrd="1" presId="urn:microsoft.com/office/officeart/2005/8/layout/hList2"/>
    <dgm:cxn modelId="{993417A2-7019-413F-A905-20A0355C3F3E}" srcId="{3D59C1E9-9FC1-4FB9-9A78-BEECB74C9A5A}" destId="{E20A3EBE-5197-46E0-9802-A8D9937204A0}" srcOrd="1" destOrd="0" parTransId="{32A2E416-9E24-4F02-BC48-E69B9C9D154B}" sibTransId="{FDF844AF-EB75-426B-88B2-B410E87EB161}"/>
    <dgm:cxn modelId="{6C96CF50-5DD4-4A69-9E93-A97DA87CCAB8}" srcId="{E20A3EBE-5197-46E0-9802-A8D9937204A0}" destId="{5B2D133A-0C7F-431F-B41D-597F38E824BD}" srcOrd="0" destOrd="0" parTransId="{9714F651-F2A4-4253-9AC1-A9C6EBECDCA4}" sibTransId="{0769BF66-6869-4000-BEF3-F8071A00C418}"/>
    <dgm:cxn modelId="{A3D6BFAA-8EB0-4083-9A94-A0DEC836F222}" srcId="{34494673-5A81-4E8F-B50F-626CA58A5FE2}" destId="{DE11A7EE-09DE-498A-81E8-18637F9215DA}" srcOrd="2" destOrd="0" parTransId="{3AD930A3-C4D6-4F43-8112-17CBAD73C5CC}" sibTransId="{95B8D3C0-C7F1-4275-8EBA-6CE2B0997532}"/>
    <dgm:cxn modelId="{F97DCE2A-0012-44E5-9A37-B35B15ADFA13}" srcId="{34494673-5A81-4E8F-B50F-626CA58A5FE2}" destId="{0F6428A1-EF45-42D1-AA09-99774311A1F9}" srcOrd="4" destOrd="0" parTransId="{40B868C1-74FC-4F9F-8802-5433F6DDC9CA}" sibTransId="{92C1AE83-512B-4C51-AC44-14AEF3D83C34}"/>
    <dgm:cxn modelId="{6B8BF9A4-A351-4A01-ABFE-7FFBE7E073D8}" type="presOf" srcId="{4BB80473-57E8-4EA0-86EA-31E60297980F}" destId="{DC182D00-BAB1-49D8-A96D-C033CA0C0CD9}" srcOrd="0" destOrd="0" presId="urn:microsoft.com/office/officeart/2005/8/layout/hList2"/>
    <dgm:cxn modelId="{CD127C2C-7948-4542-BEC0-37633D36278F}" srcId="{3D59C1E9-9FC1-4FB9-9A78-BEECB74C9A5A}" destId="{34494673-5A81-4E8F-B50F-626CA58A5FE2}" srcOrd="2" destOrd="0" parTransId="{D593A197-565A-48C6-B5A5-FE7D8252032C}" sibTransId="{686AA7DA-CEBC-4CE2-9108-59F8B7834507}"/>
    <dgm:cxn modelId="{216CF2C1-9082-4958-A40E-3C1BA967E75E}" type="presOf" srcId="{E20A3EBE-5197-46E0-9802-A8D9937204A0}" destId="{DF757B83-E674-480C-B13A-B049F1F23CAD}" srcOrd="0" destOrd="0" presId="urn:microsoft.com/office/officeart/2005/8/layout/hList2"/>
    <dgm:cxn modelId="{7ED1249A-0636-4BDF-8E5E-4687FECA1BCB}" type="presOf" srcId="{26092573-6DCB-4177-9A03-54208FAAF63F}" destId="{C2302824-0E75-49D7-9BBF-2B0353A75590}" srcOrd="0" destOrd="2" presId="urn:microsoft.com/office/officeart/2005/8/layout/hList2"/>
    <dgm:cxn modelId="{87BEBC8F-B92B-4BD4-8F4F-E422D56CFEB1}" srcId="{E20A3EBE-5197-46E0-9802-A8D9937204A0}" destId="{1100E8B2-DCB9-4831-AB5A-BA1A44D107C5}" srcOrd="2" destOrd="0" parTransId="{64DFEAE4-39CB-43C4-B5C0-B3163BACA190}" sibTransId="{FEB620A9-464F-48F5-8696-BC9C9289F550}"/>
    <dgm:cxn modelId="{95B8B9C2-B541-411D-8C6A-718C0A40D375}" srcId="{3D59C1E9-9FC1-4FB9-9A78-BEECB74C9A5A}" destId="{D302F805-85EB-4528-A399-EC62D7434B1A}" srcOrd="0" destOrd="0" parTransId="{E2E2329C-676B-4E8D-8373-7E104135B262}" sibTransId="{E625FF69-997A-44BF-B14D-52B5EC647712}"/>
    <dgm:cxn modelId="{0185596C-2FED-4014-A52D-596C5246759D}" type="presOf" srcId="{5B2D133A-0C7F-431F-B41D-597F38E824BD}" destId="{0FD26040-DD4D-40E6-8FFC-81124A80F597}" srcOrd="0" destOrd="0" presId="urn:microsoft.com/office/officeart/2005/8/layout/hList2"/>
    <dgm:cxn modelId="{0918E5FF-D41B-4197-8F71-154130C08E64}" srcId="{34494673-5A81-4E8F-B50F-626CA58A5FE2}" destId="{4BB80473-57E8-4EA0-86EA-31E60297980F}" srcOrd="0" destOrd="0" parTransId="{08026603-DB33-406F-B7AF-B0479F7B51BC}" sibTransId="{75800679-59EF-442C-86DB-C1D2FEA1B800}"/>
    <dgm:cxn modelId="{A60F659D-539B-43E3-9B1D-0C6BEAF9DABB}" type="presOf" srcId="{35294E4C-6232-4FE6-B814-55684E1597E0}" destId="{DC182D00-BAB1-49D8-A96D-C033CA0C0CD9}" srcOrd="0" destOrd="1" presId="urn:microsoft.com/office/officeart/2005/8/layout/hList2"/>
    <dgm:cxn modelId="{D4A4E92A-B6EB-4128-BDB5-E6A658586F4E}" srcId="{E20A3EBE-5197-46E0-9802-A8D9937204A0}" destId="{5B63F993-F3B9-4954-B45A-80727FE488FF}" srcOrd="1" destOrd="0" parTransId="{55263FC3-6297-40D3-98D9-DAB9A8708529}" sibTransId="{ECD9734B-4D12-4DDF-9E3A-6FD5545CFF6F}"/>
    <dgm:cxn modelId="{75ACADD2-0889-41E6-9DD1-330A2C7FA977}" srcId="{D302F805-85EB-4528-A399-EC62D7434B1A}" destId="{26092573-6DCB-4177-9A03-54208FAAF63F}" srcOrd="2" destOrd="0" parTransId="{731D065B-1A48-4844-A8C1-86D302667A6C}" sibTransId="{36CFB0DE-EB67-418A-81E7-63943DBF7298}"/>
    <dgm:cxn modelId="{DC4439A4-6C1A-4A96-B67B-487F26C82C67}" type="presOf" srcId="{DFE9FB01-A5A4-46D5-9FBE-6FAB96775567}" destId="{DC182D00-BAB1-49D8-A96D-C033CA0C0CD9}" srcOrd="0" destOrd="3" presId="urn:microsoft.com/office/officeart/2005/8/layout/hList2"/>
    <dgm:cxn modelId="{8580E910-1381-4968-BF1B-A6CDAF4F37FB}" srcId="{D302F805-85EB-4528-A399-EC62D7434B1A}" destId="{A8FB2DF0-F3C3-460E-AD2B-D76F10ABBBE6}" srcOrd="3" destOrd="0" parTransId="{F5BE5EB5-1E04-413D-B00B-D6D1A5788500}" sibTransId="{26D8A145-66D1-447A-9018-859CE9286DA7}"/>
    <dgm:cxn modelId="{3B0E7197-7526-4242-BB27-EB03EF9353AD}" srcId="{D302F805-85EB-4528-A399-EC62D7434B1A}" destId="{48BBAEAD-F2EF-445D-9AD3-CE6B310515A4}" srcOrd="0" destOrd="0" parTransId="{0C8C71A5-59AB-4F20-931C-3C70682CCA58}" sibTransId="{F0EF11D0-5543-45FA-B3D6-27E4AF2F7852}"/>
    <dgm:cxn modelId="{A944A90E-1CC4-4439-AB59-1C6DF78BA663}" srcId="{D302F805-85EB-4528-A399-EC62D7434B1A}" destId="{59EC5DBB-6544-41D9-AB04-6077AEB90776}" srcOrd="5" destOrd="0" parTransId="{C106BB56-3C90-498D-B8A7-75961CFF8A68}" sibTransId="{EF97271F-9337-4247-81A9-9268024E73EC}"/>
    <dgm:cxn modelId="{4666A9B3-6009-4756-A3D8-A1036B3FC611}" srcId="{D302F805-85EB-4528-A399-EC62D7434B1A}" destId="{1D7B292C-D3D1-48E6-B63A-622FD551F079}" srcOrd="1" destOrd="0" parTransId="{B3355C52-0D80-45D9-A36D-EDB74EB7679E}" sibTransId="{90F8575C-C81D-4B2F-B381-143584561BB9}"/>
    <dgm:cxn modelId="{13194B89-EAA4-4CD6-ADC3-F9D3AFD749DE}" srcId="{34494673-5A81-4E8F-B50F-626CA58A5FE2}" destId="{35294E4C-6232-4FE6-B814-55684E1597E0}" srcOrd="1" destOrd="0" parTransId="{B65F85A7-7750-4E8E-8BC0-56EC61B9DE6F}" sibTransId="{9C1859BE-E8FD-4915-9EFA-98CB34B72E77}"/>
    <dgm:cxn modelId="{DECE6AAE-1520-4292-931A-665D67340CAB}" type="presOf" srcId="{A8FB2DF0-F3C3-460E-AD2B-D76F10ABBBE6}" destId="{C2302824-0E75-49D7-9BBF-2B0353A75590}" srcOrd="0" destOrd="3" presId="urn:microsoft.com/office/officeart/2005/8/layout/hList2"/>
    <dgm:cxn modelId="{341874BA-059E-43F0-A18F-719BB27F4D5D}" type="presOf" srcId="{5B4937DA-1431-4A04-B143-AB903963AF28}" destId="{C2302824-0E75-49D7-9BBF-2B0353A75590}" srcOrd="0" destOrd="4" presId="urn:microsoft.com/office/officeart/2005/8/layout/hList2"/>
    <dgm:cxn modelId="{B5BE5B38-5BFC-4220-BF9C-EF419C57F7C8}" type="presOf" srcId="{DE11A7EE-09DE-498A-81E8-18637F9215DA}" destId="{DC182D00-BAB1-49D8-A96D-C033CA0C0CD9}" srcOrd="0" destOrd="2" presId="urn:microsoft.com/office/officeart/2005/8/layout/hList2"/>
    <dgm:cxn modelId="{11B6AAAF-9D3D-4012-A9A0-FC7E8E37157A}" srcId="{34494673-5A81-4E8F-B50F-626CA58A5FE2}" destId="{DFE9FB01-A5A4-46D5-9FBE-6FAB96775567}" srcOrd="3" destOrd="0" parTransId="{A55CCD1B-FB74-4A33-AB69-BCECAE54EA01}" sibTransId="{73F77CE6-A2EA-4508-8DC3-6528D35F63C6}"/>
    <dgm:cxn modelId="{62A2AB8A-EB6A-413F-9A13-3549A96764FD}" type="presOf" srcId="{34494673-5A81-4E8F-B50F-626CA58A5FE2}" destId="{31D174E4-12E5-4F92-9D44-47AB8B8BCB61}" srcOrd="0" destOrd="0" presId="urn:microsoft.com/office/officeart/2005/8/layout/hList2"/>
    <dgm:cxn modelId="{3A14EC97-95A2-43F6-BD7A-6CA8AB7D4CD4}" srcId="{D302F805-85EB-4528-A399-EC62D7434B1A}" destId="{5B4937DA-1431-4A04-B143-AB903963AF28}" srcOrd="4" destOrd="0" parTransId="{1EC266CA-A748-44FA-93A5-B1B01F7677C6}" sibTransId="{4D4A8047-9548-4C2D-9460-D452A10FFC3E}"/>
    <dgm:cxn modelId="{012D312B-73B8-4692-990A-EEFA81A544D7}" type="presOf" srcId="{5B63F993-F3B9-4954-B45A-80727FE488FF}" destId="{0FD26040-DD4D-40E6-8FFC-81124A80F597}" srcOrd="0" destOrd="1" presId="urn:microsoft.com/office/officeart/2005/8/layout/hList2"/>
    <dgm:cxn modelId="{2E67AEC0-8FC1-4FD6-9AD1-ABAC8B0CB740}" type="presOf" srcId="{3D59C1E9-9FC1-4FB9-9A78-BEECB74C9A5A}" destId="{607B1760-A080-4DA4-8650-E67FB6FBAE5C}" srcOrd="0" destOrd="0" presId="urn:microsoft.com/office/officeart/2005/8/layout/hList2"/>
    <dgm:cxn modelId="{61859B4C-2F09-497E-B8DC-9D2BF4806803}" type="presOf" srcId="{48BBAEAD-F2EF-445D-9AD3-CE6B310515A4}" destId="{C2302824-0E75-49D7-9BBF-2B0353A75590}" srcOrd="0" destOrd="0" presId="urn:microsoft.com/office/officeart/2005/8/layout/hList2"/>
    <dgm:cxn modelId="{A21BCD42-BD1A-49B8-99FE-651B24E24A5C}" srcId="{E20A3EBE-5197-46E0-9802-A8D9937204A0}" destId="{7F353471-134B-4EF7-8D85-99C13FF6A271}" srcOrd="3" destOrd="0" parTransId="{51DFF16F-0545-4335-8096-56D203BCBDAD}" sibTransId="{0B62AEF0-E498-4B4A-BC01-BB3F12945995}"/>
    <dgm:cxn modelId="{F5E0B3CD-8117-47D0-99C7-406AF032D341}" type="presOf" srcId="{1100E8B2-DCB9-4831-AB5A-BA1A44D107C5}" destId="{0FD26040-DD4D-40E6-8FFC-81124A80F597}" srcOrd="0" destOrd="2" presId="urn:microsoft.com/office/officeart/2005/8/layout/hList2"/>
    <dgm:cxn modelId="{C5D4C30C-6308-4778-871C-36DBF314F755}" type="presOf" srcId="{7F353471-134B-4EF7-8D85-99C13FF6A271}" destId="{0FD26040-DD4D-40E6-8FFC-81124A80F597}" srcOrd="0" destOrd="3" presId="urn:microsoft.com/office/officeart/2005/8/layout/hList2"/>
    <dgm:cxn modelId="{70C065F6-D9C2-44FE-8E4F-DF7AD6CC0DCE}" type="presOf" srcId="{D302F805-85EB-4528-A399-EC62D7434B1A}" destId="{57FB38B7-71E2-4F35-8276-C5CC8157C806}" srcOrd="0" destOrd="0" presId="urn:microsoft.com/office/officeart/2005/8/layout/hList2"/>
    <dgm:cxn modelId="{1F08B609-96F4-45ED-8856-990406DADEBD}" type="presOf" srcId="{0F6428A1-EF45-42D1-AA09-99774311A1F9}" destId="{DC182D00-BAB1-49D8-A96D-C033CA0C0CD9}" srcOrd="0" destOrd="4" presId="urn:microsoft.com/office/officeart/2005/8/layout/hList2"/>
    <dgm:cxn modelId="{491A1646-2D26-40AE-9B45-979A1FFA0701}" type="presParOf" srcId="{607B1760-A080-4DA4-8650-E67FB6FBAE5C}" destId="{012B2DEE-B1C5-45B3-856B-84E7D7F13AC9}" srcOrd="0" destOrd="0" presId="urn:microsoft.com/office/officeart/2005/8/layout/hList2"/>
    <dgm:cxn modelId="{D97CA9AA-7719-4AF4-AFD6-63BEFEEE6653}" type="presParOf" srcId="{012B2DEE-B1C5-45B3-856B-84E7D7F13AC9}" destId="{817F3263-591E-4A39-95EE-B2691E8798B1}" srcOrd="0" destOrd="0" presId="urn:microsoft.com/office/officeart/2005/8/layout/hList2"/>
    <dgm:cxn modelId="{221D737D-74F9-4EEA-B550-FB20A6E98FD7}" type="presParOf" srcId="{012B2DEE-B1C5-45B3-856B-84E7D7F13AC9}" destId="{C2302824-0E75-49D7-9BBF-2B0353A75590}" srcOrd="1" destOrd="0" presId="urn:microsoft.com/office/officeart/2005/8/layout/hList2"/>
    <dgm:cxn modelId="{C3247132-A889-4DDB-83AA-E18EA421E5DF}" type="presParOf" srcId="{012B2DEE-B1C5-45B3-856B-84E7D7F13AC9}" destId="{57FB38B7-71E2-4F35-8276-C5CC8157C806}" srcOrd="2" destOrd="0" presId="urn:microsoft.com/office/officeart/2005/8/layout/hList2"/>
    <dgm:cxn modelId="{15A93FCE-0E7D-4417-BA1D-AE734086178A}" type="presParOf" srcId="{607B1760-A080-4DA4-8650-E67FB6FBAE5C}" destId="{BA6BBDB3-972E-4256-A4B5-8314BA2F90DF}" srcOrd="1" destOrd="0" presId="urn:microsoft.com/office/officeart/2005/8/layout/hList2"/>
    <dgm:cxn modelId="{A57418DB-F082-4202-9F58-5E6D7595C6D3}" type="presParOf" srcId="{607B1760-A080-4DA4-8650-E67FB6FBAE5C}" destId="{21906824-FF92-466A-B8B2-F873777495B4}" srcOrd="2" destOrd="0" presId="urn:microsoft.com/office/officeart/2005/8/layout/hList2"/>
    <dgm:cxn modelId="{DB43CC3A-A6FE-44EE-8C5E-BBC550B5827F}" type="presParOf" srcId="{21906824-FF92-466A-B8B2-F873777495B4}" destId="{1CDDAF87-9D2B-4D5A-AB78-7628CB284FCF}" srcOrd="0" destOrd="0" presId="urn:microsoft.com/office/officeart/2005/8/layout/hList2"/>
    <dgm:cxn modelId="{B1AA8B44-A718-467B-AB98-5000A985E103}" type="presParOf" srcId="{21906824-FF92-466A-B8B2-F873777495B4}" destId="{0FD26040-DD4D-40E6-8FFC-81124A80F597}" srcOrd="1" destOrd="0" presId="urn:microsoft.com/office/officeart/2005/8/layout/hList2"/>
    <dgm:cxn modelId="{7CA8668A-7A9B-46D9-86B1-3451D5AE0C64}" type="presParOf" srcId="{21906824-FF92-466A-B8B2-F873777495B4}" destId="{DF757B83-E674-480C-B13A-B049F1F23CAD}" srcOrd="2" destOrd="0" presId="urn:microsoft.com/office/officeart/2005/8/layout/hList2"/>
    <dgm:cxn modelId="{CAF69360-A31B-4C85-BB8B-734B81C1A404}" type="presParOf" srcId="{607B1760-A080-4DA4-8650-E67FB6FBAE5C}" destId="{FE534D49-EEBE-4C5B-B257-08E101A2672A}" srcOrd="3" destOrd="0" presId="urn:microsoft.com/office/officeart/2005/8/layout/hList2"/>
    <dgm:cxn modelId="{0C2F93F3-3501-4129-9AE7-919CC3ADF146}" type="presParOf" srcId="{607B1760-A080-4DA4-8650-E67FB6FBAE5C}" destId="{A31E6842-838F-49F0-B426-7D9D034EA435}" srcOrd="4" destOrd="0" presId="urn:microsoft.com/office/officeart/2005/8/layout/hList2"/>
    <dgm:cxn modelId="{F04B4E31-B048-4683-B90E-6EEB0BA00B7B}" type="presParOf" srcId="{A31E6842-838F-49F0-B426-7D9D034EA435}" destId="{93418924-0306-49E2-B9DB-9DB81C194673}" srcOrd="0" destOrd="0" presId="urn:microsoft.com/office/officeart/2005/8/layout/hList2"/>
    <dgm:cxn modelId="{2E8A0417-59AE-405D-B6A2-17B3D9CFB264}" type="presParOf" srcId="{A31E6842-838F-49F0-B426-7D9D034EA435}" destId="{DC182D00-BAB1-49D8-A96D-C033CA0C0CD9}" srcOrd="1" destOrd="0" presId="urn:microsoft.com/office/officeart/2005/8/layout/hList2"/>
    <dgm:cxn modelId="{CD57FD24-668E-4E75-9611-93935C1F0E81}" type="presParOf" srcId="{A31E6842-838F-49F0-B426-7D9D034EA435}" destId="{31D174E4-12E5-4F92-9D44-47AB8B8BCB61}" srcOrd="2" destOrd="0" presId="urn:microsoft.com/office/officeart/2005/8/layout/h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A0FD4-2250-4487-86C8-1E0DDAB9DD60}">
      <dsp:nvSpPr>
        <dsp:cNvPr id="0" name=""/>
        <dsp:cNvSpPr/>
      </dsp:nvSpPr>
      <dsp:spPr>
        <a:xfrm>
          <a:off x="6349902" y="2702138"/>
          <a:ext cx="91440" cy="5166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6602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C9FF1-969E-4185-BDA2-BBD8E442057C}">
      <dsp:nvSpPr>
        <dsp:cNvPr id="0" name=""/>
        <dsp:cNvSpPr/>
      </dsp:nvSpPr>
      <dsp:spPr>
        <a:xfrm>
          <a:off x="4465297" y="1088491"/>
          <a:ext cx="1930324" cy="516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049"/>
              </a:lnTo>
              <a:lnTo>
                <a:pt x="1930324" y="352049"/>
              </a:lnTo>
              <a:lnTo>
                <a:pt x="1930324" y="516602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AC81D-52C3-43BD-9457-3634ECDF4AF0}">
      <dsp:nvSpPr>
        <dsp:cNvPr id="0" name=""/>
        <dsp:cNvSpPr/>
      </dsp:nvSpPr>
      <dsp:spPr>
        <a:xfrm>
          <a:off x="2534973" y="2702138"/>
          <a:ext cx="1286882" cy="516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049"/>
              </a:lnTo>
              <a:lnTo>
                <a:pt x="1286882" y="352049"/>
              </a:lnTo>
              <a:lnTo>
                <a:pt x="1286882" y="516602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51A725-57F2-43A1-8ADF-4BA9A1312EED}">
      <dsp:nvSpPr>
        <dsp:cNvPr id="0" name=""/>
        <dsp:cNvSpPr/>
      </dsp:nvSpPr>
      <dsp:spPr>
        <a:xfrm>
          <a:off x="1248090" y="2702138"/>
          <a:ext cx="1286882" cy="516602"/>
        </a:xfrm>
        <a:custGeom>
          <a:avLst/>
          <a:gdLst/>
          <a:ahLst/>
          <a:cxnLst/>
          <a:rect l="0" t="0" r="0" b="0"/>
          <a:pathLst>
            <a:path>
              <a:moveTo>
                <a:pt x="1286882" y="0"/>
              </a:moveTo>
              <a:lnTo>
                <a:pt x="1286882" y="352049"/>
              </a:lnTo>
              <a:lnTo>
                <a:pt x="0" y="352049"/>
              </a:lnTo>
              <a:lnTo>
                <a:pt x="0" y="516602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36A8A8-FE2F-4DF0-837B-A5006DDAF7FE}">
      <dsp:nvSpPr>
        <dsp:cNvPr id="0" name=""/>
        <dsp:cNvSpPr/>
      </dsp:nvSpPr>
      <dsp:spPr>
        <a:xfrm>
          <a:off x="2534973" y="1088491"/>
          <a:ext cx="1930324" cy="516602"/>
        </a:xfrm>
        <a:custGeom>
          <a:avLst/>
          <a:gdLst/>
          <a:ahLst/>
          <a:cxnLst/>
          <a:rect l="0" t="0" r="0" b="0"/>
          <a:pathLst>
            <a:path>
              <a:moveTo>
                <a:pt x="1930324" y="0"/>
              </a:moveTo>
              <a:lnTo>
                <a:pt x="1930324" y="352049"/>
              </a:lnTo>
              <a:lnTo>
                <a:pt x="0" y="352049"/>
              </a:lnTo>
              <a:lnTo>
                <a:pt x="0" y="516602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9F70F-4091-477E-9D52-6C9B2BB999D4}">
      <dsp:nvSpPr>
        <dsp:cNvPr id="0" name=""/>
        <dsp:cNvSpPr/>
      </dsp:nvSpPr>
      <dsp:spPr>
        <a:xfrm>
          <a:off x="3368257" y="41"/>
          <a:ext cx="2194081" cy="1088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298BD9F-2698-4BC2-A51D-36AEC70F3D4F}">
      <dsp:nvSpPr>
        <dsp:cNvPr id="0" name=""/>
        <dsp:cNvSpPr/>
      </dsp:nvSpPr>
      <dsp:spPr>
        <a:xfrm>
          <a:off x="3565621" y="187537"/>
          <a:ext cx="2194081" cy="1088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>
              <a:latin typeface="Arial" pitchFamily="34" charset="0"/>
              <a:cs typeface="Arial" pitchFamily="34" charset="0"/>
            </a:rPr>
            <a:t>Přírodní zdroje</a:t>
          </a:r>
          <a:endParaRPr lang="cs-CZ" sz="2800" b="1" kern="1200" dirty="0">
            <a:latin typeface="Arial" pitchFamily="34" charset="0"/>
            <a:cs typeface="Arial" pitchFamily="34" charset="0"/>
          </a:endParaRPr>
        </a:p>
      </dsp:txBody>
      <dsp:txXfrm>
        <a:off x="3597501" y="219417"/>
        <a:ext cx="2130321" cy="1024690"/>
      </dsp:txXfrm>
    </dsp:sp>
    <dsp:sp modelId="{262E188D-184A-4AD3-836B-A5BB42C6470E}">
      <dsp:nvSpPr>
        <dsp:cNvPr id="0" name=""/>
        <dsp:cNvSpPr/>
      </dsp:nvSpPr>
      <dsp:spPr>
        <a:xfrm>
          <a:off x="1437932" y="1605093"/>
          <a:ext cx="2194081" cy="10970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9ED81A-26E3-4AF1-B90E-753F4BC85DA6}">
      <dsp:nvSpPr>
        <dsp:cNvPr id="0" name=""/>
        <dsp:cNvSpPr/>
      </dsp:nvSpPr>
      <dsp:spPr>
        <a:xfrm>
          <a:off x="1635297" y="1792589"/>
          <a:ext cx="2194081" cy="10970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cs-CZ" sz="2200" b="1" kern="1200" dirty="0" smtClean="0">
              <a:latin typeface="Arial" pitchFamily="34" charset="0"/>
              <a:cs typeface="Arial" pitchFamily="34" charset="0"/>
            </a:rPr>
            <a:t>Vyčerpatelné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neobnovitelné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>
        <a:off x="1667428" y="1824720"/>
        <a:ext cx="2129819" cy="1032782"/>
      </dsp:txXfrm>
    </dsp:sp>
    <dsp:sp modelId="{9821ADC8-39A9-4A4F-B032-44DD0B60A5FD}">
      <dsp:nvSpPr>
        <dsp:cNvPr id="0" name=""/>
        <dsp:cNvSpPr/>
      </dsp:nvSpPr>
      <dsp:spPr>
        <a:xfrm>
          <a:off x="158572" y="3218740"/>
          <a:ext cx="2179036" cy="1089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D512535-7E40-43F5-A140-CD137235EEDD}">
      <dsp:nvSpPr>
        <dsp:cNvPr id="0" name=""/>
        <dsp:cNvSpPr/>
      </dsp:nvSpPr>
      <dsp:spPr>
        <a:xfrm>
          <a:off x="355936" y="3406237"/>
          <a:ext cx="2179036" cy="10895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Paliva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>
        <a:off x="387847" y="3438148"/>
        <a:ext cx="2115214" cy="1025699"/>
      </dsp:txXfrm>
    </dsp:sp>
    <dsp:sp modelId="{1A014BE8-13E2-4005-9CCE-7426324664D3}">
      <dsp:nvSpPr>
        <dsp:cNvPr id="0" name=""/>
        <dsp:cNvSpPr/>
      </dsp:nvSpPr>
      <dsp:spPr>
        <a:xfrm>
          <a:off x="2732338" y="3218740"/>
          <a:ext cx="2179036" cy="1089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A31FA04-C5E0-4577-BFD5-01CFBA90E63A}">
      <dsp:nvSpPr>
        <dsp:cNvPr id="0" name=""/>
        <dsp:cNvSpPr/>
      </dsp:nvSpPr>
      <dsp:spPr>
        <a:xfrm>
          <a:off x="2929702" y="3406237"/>
          <a:ext cx="2179036" cy="10895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Rudné</a:t>
          </a:r>
          <a:br>
            <a:rPr lang="cs-CZ" sz="1800" kern="1200" dirty="0" smtClean="0">
              <a:latin typeface="Arial" pitchFamily="34" charset="0"/>
              <a:cs typeface="Arial" pitchFamily="34" charset="0"/>
            </a:rPr>
          </a:br>
          <a:r>
            <a:rPr lang="cs-CZ" sz="1800" kern="1200" dirty="0" smtClean="0">
              <a:latin typeface="Arial" pitchFamily="34" charset="0"/>
              <a:cs typeface="Arial" pitchFamily="34" charset="0"/>
            </a:rPr>
            <a:t>a nerudné</a:t>
          </a:r>
          <a:br>
            <a:rPr lang="cs-CZ" sz="1800" kern="1200" dirty="0" smtClean="0">
              <a:latin typeface="Arial" pitchFamily="34" charset="0"/>
              <a:cs typeface="Arial" pitchFamily="34" charset="0"/>
            </a:rPr>
          </a:br>
          <a:r>
            <a:rPr lang="cs-CZ" sz="1800" kern="1200" dirty="0" smtClean="0">
              <a:latin typeface="Arial" pitchFamily="34" charset="0"/>
              <a:cs typeface="Arial" pitchFamily="34" charset="0"/>
            </a:rPr>
            <a:t>suroviny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>
        <a:off x="2961613" y="3438148"/>
        <a:ext cx="2115214" cy="1025699"/>
      </dsp:txXfrm>
    </dsp:sp>
    <dsp:sp modelId="{89F44AE6-CD12-4712-B7AC-A7B9C1E19DBF}">
      <dsp:nvSpPr>
        <dsp:cNvPr id="0" name=""/>
        <dsp:cNvSpPr/>
      </dsp:nvSpPr>
      <dsp:spPr>
        <a:xfrm>
          <a:off x="5298581" y="1605093"/>
          <a:ext cx="2194081" cy="10970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198C4D3-042A-4596-8499-B73151E253C4}">
      <dsp:nvSpPr>
        <dsp:cNvPr id="0" name=""/>
        <dsp:cNvSpPr/>
      </dsp:nvSpPr>
      <dsp:spPr>
        <a:xfrm>
          <a:off x="5495946" y="1792589"/>
          <a:ext cx="2194081" cy="10970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Arial" pitchFamily="34" charset="0"/>
              <a:cs typeface="Arial" pitchFamily="34" charset="0"/>
            </a:rPr>
            <a:t>Nevyčerpatelné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obnovitelné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>
        <a:off x="5528077" y="1824720"/>
        <a:ext cx="2129819" cy="1032782"/>
      </dsp:txXfrm>
    </dsp:sp>
    <dsp:sp modelId="{1B1F40B4-5A2F-40C7-8423-5FC66075940C}">
      <dsp:nvSpPr>
        <dsp:cNvPr id="0" name=""/>
        <dsp:cNvSpPr/>
      </dsp:nvSpPr>
      <dsp:spPr>
        <a:xfrm>
          <a:off x="5306104" y="3218740"/>
          <a:ext cx="2179036" cy="1080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5852787-236D-44B3-A8B2-E24F45C762B0}">
      <dsp:nvSpPr>
        <dsp:cNvPr id="0" name=""/>
        <dsp:cNvSpPr/>
      </dsp:nvSpPr>
      <dsp:spPr>
        <a:xfrm>
          <a:off x="5503468" y="3406237"/>
          <a:ext cx="2179036" cy="1080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Sluneční energie, vodní síla, </a:t>
          </a:r>
          <a:br>
            <a:rPr lang="cs-CZ" sz="1800" kern="1200" dirty="0" smtClean="0">
              <a:latin typeface="Arial" pitchFamily="34" charset="0"/>
              <a:cs typeface="Arial" pitchFamily="34" charset="0"/>
            </a:rPr>
          </a:br>
          <a:r>
            <a:rPr lang="cs-CZ" sz="1800" kern="1200" dirty="0" smtClean="0">
              <a:latin typeface="Arial" pitchFamily="34" charset="0"/>
              <a:cs typeface="Arial" pitchFamily="34" charset="0"/>
            </a:rPr>
            <a:t>tepelná energie, </a:t>
          </a:r>
          <a:br>
            <a:rPr lang="cs-CZ" sz="1800" kern="1200" dirty="0" smtClean="0">
              <a:latin typeface="Arial" pitchFamily="34" charset="0"/>
              <a:cs typeface="Arial" pitchFamily="34" charset="0"/>
            </a:rPr>
          </a:br>
          <a:r>
            <a:rPr lang="cs-CZ" sz="1800" kern="1200" dirty="0" smtClean="0">
              <a:latin typeface="Arial" pitchFamily="34" charset="0"/>
              <a:cs typeface="Arial" pitchFamily="34" charset="0"/>
            </a:rPr>
            <a:t>energie větru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>
        <a:off x="5535100" y="3437869"/>
        <a:ext cx="2115772" cy="10167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B38B7-71E2-4F35-8276-C5CC8157C806}">
      <dsp:nvSpPr>
        <dsp:cNvPr id="0" name=""/>
        <dsp:cNvSpPr/>
      </dsp:nvSpPr>
      <dsp:spPr>
        <a:xfrm rot="16200000">
          <a:off x="-869594" y="2170275"/>
          <a:ext cx="2413386" cy="361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9035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latin typeface="Arial" pitchFamily="34" charset="0"/>
              <a:cs typeface="Arial" pitchFamily="34" charset="0"/>
            </a:rPr>
            <a:t>Paliva</a:t>
          </a:r>
          <a:endParaRPr lang="cs-CZ" sz="2400" kern="1200" dirty="0">
            <a:latin typeface="Arial" pitchFamily="34" charset="0"/>
            <a:cs typeface="Arial" pitchFamily="34" charset="0"/>
          </a:endParaRPr>
        </a:p>
      </dsp:txBody>
      <dsp:txXfrm>
        <a:off x="-869594" y="2170275"/>
        <a:ext cx="2413386" cy="361740"/>
      </dsp:txXfrm>
    </dsp:sp>
    <dsp:sp modelId="{C2302824-0E75-49D7-9BBF-2B0353A75590}">
      <dsp:nvSpPr>
        <dsp:cNvPr id="0" name=""/>
        <dsp:cNvSpPr/>
      </dsp:nvSpPr>
      <dsp:spPr>
        <a:xfrm>
          <a:off x="485649" y="1187452"/>
          <a:ext cx="1766860" cy="25560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319035" rIns="142240" bIns="142240" numCol="1" spcCol="1270" anchor="t" anchorCtr="0">
          <a:noAutofit/>
        </a:bodyPr>
        <a:lstStyle/>
        <a:p>
          <a:pPr marL="144000" lvl="1" indent="-1440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Černé uhlí</a:t>
          </a:r>
          <a:endParaRPr lang="cs-CZ" sz="2000" kern="1200" dirty="0">
            <a:latin typeface="Arial" pitchFamily="34" charset="0"/>
            <a:cs typeface="Arial" pitchFamily="34" charset="0"/>
          </a:endParaRPr>
        </a:p>
        <a:p>
          <a:pPr marL="144000" lvl="1" indent="-1440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Hnědé uhlí</a:t>
          </a:r>
          <a:endParaRPr lang="cs-CZ" sz="2000" kern="1200" dirty="0">
            <a:latin typeface="Arial" pitchFamily="34" charset="0"/>
            <a:cs typeface="Arial" pitchFamily="34" charset="0"/>
          </a:endParaRPr>
        </a:p>
        <a:p>
          <a:pPr marL="144000" lvl="1" indent="-1440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Lignit</a:t>
          </a:r>
          <a:endParaRPr lang="cs-CZ" sz="2000" kern="1200" dirty="0">
            <a:latin typeface="Arial" pitchFamily="34" charset="0"/>
            <a:cs typeface="Arial" pitchFamily="34" charset="0"/>
          </a:endParaRPr>
        </a:p>
        <a:p>
          <a:pPr marL="144000" lvl="1" indent="-1440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Ropa</a:t>
          </a:r>
          <a:endParaRPr lang="cs-CZ" sz="2000" kern="1200" dirty="0">
            <a:latin typeface="Arial" pitchFamily="34" charset="0"/>
            <a:cs typeface="Arial" pitchFamily="34" charset="0"/>
          </a:endParaRPr>
        </a:p>
        <a:p>
          <a:pPr marL="144000" lvl="1" indent="-1440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Zemní plyn</a:t>
          </a:r>
          <a:endParaRPr lang="cs-CZ" sz="2000" kern="1200" dirty="0">
            <a:latin typeface="Arial" pitchFamily="34" charset="0"/>
            <a:cs typeface="Arial" pitchFamily="34" charset="0"/>
          </a:endParaRPr>
        </a:p>
        <a:p>
          <a:pPr marL="144000" lvl="1" indent="-1440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Uran</a:t>
          </a:r>
          <a:endParaRPr lang="cs-CZ" sz="2000" kern="1200" dirty="0">
            <a:latin typeface="Arial" pitchFamily="34" charset="0"/>
            <a:cs typeface="Arial" pitchFamily="34" charset="0"/>
          </a:endParaRPr>
        </a:p>
      </dsp:txBody>
      <dsp:txXfrm>
        <a:off x="485649" y="1187452"/>
        <a:ext cx="1766860" cy="2556001"/>
      </dsp:txXfrm>
    </dsp:sp>
    <dsp:sp modelId="{817F3263-591E-4A39-95EE-B2691E8798B1}">
      <dsp:nvSpPr>
        <dsp:cNvPr id="0" name=""/>
        <dsp:cNvSpPr/>
      </dsp:nvSpPr>
      <dsp:spPr>
        <a:xfrm>
          <a:off x="-77466" y="236717"/>
          <a:ext cx="1091241" cy="105603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F757B83-E674-480C-B13A-B049F1F23CAD}">
      <dsp:nvSpPr>
        <dsp:cNvPr id="0" name=""/>
        <dsp:cNvSpPr/>
      </dsp:nvSpPr>
      <dsp:spPr>
        <a:xfrm rot="16200000">
          <a:off x="1904453" y="2132172"/>
          <a:ext cx="2337182" cy="361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9035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latin typeface="Arial" pitchFamily="34" charset="0"/>
              <a:cs typeface="Arial" pitchFamily="34" charset="0"/>
            </a:rPr>
            <a:t>Rudy</a:t>
          </a:r>
          <a:endParaRPr lang="cs-CZ" sz="2400" kern="1200" dirty="0">
            <a:latin typeface="Arial" pitchFamily="34" charset="0"/>
            <a:cs typeface="Arial" pitchFamily="34" charset="0"/>
          </a:endParaRPr>
        </a:p>
      </dsp:txBody>
      <dsp:txXfrm>
        <a:off x="1904453" y="2132172"/>
        <a:ext cx="2337182" cy="361740"/>
      </dsp:txXfrm>
    </dsp:sp>
    <dsp:sp modelId="{0FD26040-DD4D-40E6-8FFC-81124A80F597}">
      <dsp:nvSpPr>
        <dsp:cNvPr id="0" name=""/>
        <dsp:cNvSpPr/>
      </dsp:nvSpPr>
      <dsp:spPr>
        <a:xfrm>
          <a:off x="3217898" y="1186533"/>
          <a:ext cx="1758302" cy="25560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319035" rIns="142240" bIns="142240" numCol="1" spcCol="1270" anchor="t" anchorCtr="0">
          <a:noAutofit/>
        </a:bodyPr>
        <a:lstStyle/>
        <a:p>
          <a:pPr marL="144000" lvl="1" indent="-1440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Malé zásoby</a:t>
          </a:r>
          <a:endParaRPr lang="cs-CZ" sz="2000" kern="1200" dirty="0">
            <a:latin typeface="Arial" pitchFamily="34" charset="0"/>
            <a:cs typeface="Arial" pitchFamily="34" charset="0"/>
          </a:endParaRPr>
        </a:p>
        <a:p>
          <a:pPr marL="144000" lvl="1" indent="-1440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Netěží se</a:t>
          </a:r>
          <a:endParaRPr lang="cs-CZ" sz="2000" kern="1200" dirty="0">
            <a:latin typeface="Arial" pitchFamily="34" charset="0"/>
            <a:cs typeface="Arial" pitchFamily="34" charset="0"/>
          </a:endParaRPr>
        </a:p>
        <a:p>
          <a:pPr marL="144000" lvl="1" indent="-1440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Barevné kovy</a:t>
          </a:r>
          <a:endParaRPr lang="cs-CZ" sz="2000" kern="1200" dirty="0">
            <a:latin typeface="Arial" pitchFamily="34" charset="0"/>
            <a:cs typeface="Arial" pitchFamily="34" charset="0"/>
          </a:endParaRPr>
        </a:p>
        <a:p>
          <a:pPr marL="144000" lvl="1" indent="-1440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Železná ruda</a:t>
          </a:r>
          <a:endParaRPr lang="cs-CZ" sz="2000" kern="1200" dirty="0">
            <a:latin typeface="Arial" pitchFamily="34" charset="0"/>
            <a:cs typeface="Arial" pitchFamily="34" charset="0"/>
          </a:endParaRPr>
        </a:p>
      </dsp:txBody>
      <dsp:txXfrm>
        <a:off x="3217898" y="1186533"/>
        <a:ext cx="1758302" cy="2556001"/>
      </dsp:txXfrm>
    </dsp:sp>
    <dsp:sp modelId="{1CDDAF87-9D2B-4D5A-AB78-7628CB284FCF}">
      <dsp:nvSpPr>
        <dsp:cNvPr id="0" name=""/>
        <dsp:cNvSpPr/>
      </dsp:nvSpPr>
      <dsp:spPr>
        <a:xfrm>
          <a:off x="2743198" y="312003"/>
          <a:ext cx="1091241" cy="105603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1D174E4-12E5-4F92-9D44-47AB8B8BCB61}">
      <dsp:nvSpPr>
        <dsp:cNvPr id="0" name=""/>
        <dsp:cNvSpPr/>
      </dsp:nvSpPr>
      <dsp:spPr>
        <a:xfrm rot="16200000">
          <a:off x="4592609" y="2249238"/>
          <a:ext cx="2723658" cy="361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9035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latin typeface="Arial" pitchFamily="34" charset="0"/>
              <a:cs typeface="Arial" pitchFamily="34" charset="0"/>
            </a:rPr>
            <a:t>Nerudné suroviny</a:t>
          </a:r>
          <a:endParaRPr lang="cs-CZ" sz="2400" kern="1200" dirty="0">
            <a:latin typeface="Arial" pitchFamily="34" charset="0"/>
            <a:cs typeface="Arial" pitchFamily="34" charset="0"/>
          </a:endParaRPr>
        </a:p>
      </dsp:txBody>
      <dsp:txXfrm>
        <a:off x="4592609" y="2249238"/>
        <a:ext cx="2723658" cy="361740"/>
      </dsp:txXfrm>
    </dsp:sp>
    <dsp:sp modelId="{DC182D00-BAB1-49D8-A96D-C033CA0C0CD9}">
      <dsp:nvSpPr>
        <dsp:cNvPr id="0" name=""/>
        <dsp:cNvSpPr/>
      </dsp:nvSpPr>
      <dsp:spPr>
        <a:xfrm>
          <a:off x="6072915" y="1186533"/>
          <a:ext cx="1776951" cy="25560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319035" rIns="142240" bIns="142240" numCol="1" spcCol="1270" anchor="t" anchorCtr="0">
          <a:noAutofit/>
        </a:bodyPr>
        <a:lstStyle/>
        <a:p>
          <a:pPr marL="144000" lvl="1" indent="-1440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Vápenec</a:t>
          </a:r>
          <a:endParaRPr lang="cs-CZ" sz="2000" kern="1200" dirty="0">
            <a:latin typeface="Arial" pitchFamily="34" charset="0"/>
            <a:cs typeface="Arial" pitchFamily="34" charset="0"/>
          </a:endParaRPr>
        </a:p>
        <a:p>
          <a:pPr marL="144000" lvl="1" indent="-1440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Kaolin</a:t>
          </a:r>
          <a:endParaRPr lang="cs-CZ" sz="2000" kern="1200" dirty="0">
            <a:latin typeface="Arial" pitchFamily="34" charset="0"/>
            <a:cs typeface="Arial" pitchFamily="34" charset="0"/>
          </a:endParaRPr>
        </a:p>
        <a:p>
          <a:pPr marL="144000" lvl="1" indent="-1440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Sklářské písky</a:t>
          </a:r>
          <a:endParaRPr lang="cs-CZ" sz="2000" kern="1200" dirty="0">
            <a:latin typeface="Arial" pitchFamily="34" charset="0"/>
            <a:cs typeface="Arial" pitchFamily="34" charset="0"/>
          </a:endParaRPr>
        </a:p>
        <a:p>
          <a:pPr marL="144000" lvl="1" indent="-1440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Žula</a:t>
          </a:r>
          <a:endParaRPr lang="cs-CZ" sz="2000" kern="1200" dirty="0">
            <a:latin typeface="Arial" pitchFamily="34" charset="0"/>
            <a:cs typeface="Arial" pitchFamily="34" charset="0"/>
          </a:endParaRPr>
        </a:p>
        <a:p>
          <a:pPr marL="144000" lvl="1" indent="-1440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Štěrkopísky</a:t>
          </a:r>
          <a:endParaRPr lang="cs-CZ" sz="2000" kern="1200" dirty="0">
            <a:latin typeface="Arial" pitchFamily="34" charset="0"/>
            <a:cs typeface="Arial" pitchFamily="34" charset="0"/>
          </a:endParaRPr>
        </a:p>
      </dsp:txBody>
      <dsp:txXfrm>
        <a:off x="6072915" y="1186533"/>
        <a:ext cx="1776951" cy="2556001"/>
      </dsp:txXfrm>
    </dsp:sp>
    <dsp:sp modelId="{93418924-0306-49E2-B9DB-9DB81C194673}">
      <dsp:nvSpPr>
        <dsp:cNvPr id="0" name=""/>
        <dsp:cNvSpPr/>
      </dsp:nvSpPr>
      <dsp:spPr>
        <a:xfrm>
          <a:off x="5514844" y="236717"/>
          <a:ext cx="1091241" cy="105603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79FBAC0-FCEF-4B27-B0B7-BDDD1C5C7B89}" type="datetimeFigureOut">
              <a:rPr lang="cs-CZ"/>
              <a:pPr>
                <a:defRPr/>
              </a:pPr>
              <a:t>2.9.2013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298C2B8-0B88-40AD-A302-C11FBEDC44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434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910A80-0920-4EC2-AF3B-89BF9CFD7CC9}" type="slidenum">
              <a:rPr lang="cs-CZ" smtClean="0"/>
              <a:pPr eaLnBrk="1" hangingPunct="1"/>
              <a:t>13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910A80-0920-4EC2-AF3B-89BF9CFD7CC9}" type="slidenum">
              <a:rPr lang="cs-CZ" smtClean="0"/>
              <a:pPr eaLnBrk="1" hangingPunct="1"/>
              <a:t>14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D874A-22A4-4CAE-9EB7-47338255F0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074325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1F997-DAC4-45AE-A999-50E1F7E1C5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304356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BEABA-24F9-4EAF-808B-47EFA9FBA5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1986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Zaoblený obdélník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7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0065C4-0D47-4EC6-A28F-11A4B8B7E7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869628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A704B-D35B-4BB3-B05C-360E30AA12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351534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Zaoblený obdélník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B34E3D-6D90-422B-A87A-132E1FB752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275730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8600F-CF07-4FDE-A2EF-C154C45AE7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40706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CDDD-1928-46D3-8CBC-AAEF29EFC1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461569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AC18F-2B37-4E66-B457-12EC63CC4D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000726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98E994-2DDF-4BA1-A4BD-A657C83EDD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478065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73465-D07F-4DDE-A8DF-74C4A0066D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48936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D3ACB-8326-4117-B47C-429B373DD2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13540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bdélník s jedním zakulaceným rohem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FD3854-2F30-456F-AA36-7312C7B43A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211505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3DD8F-3B95-4C56-A2D3-B19A9FFCD2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111368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70202-9FCB-4630-8A63-5C589B8ECA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892532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FCB73-388D-48FE-A817-407D8F580A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431741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236BA-2CDC-414F-A33F-78429FBE4A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083450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FAF2-47C5-4B46-A826-5F33FE1831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707878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9B0F9-C716-44FA-88E0-288D7E7474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357809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7E11F-D244-4CA6-8913-9E7A1FC30A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121459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1C79C-50C5-482C-973A-C52C08C14C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931322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8B64E-7509-4988-AABA-9605827E69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63286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7A8B0D-FD0C-4F5D-A4FE-F77457B185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55" name="Zástupný symbol pro text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E2ED1909-350F-4B55-B33D-18CFE154BF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1" r:id="rId2"/>
    <p:sldLayoutId id="2147484009" r:id="rId3"/>
    <p:sldLayoutId id="2147484002" r:id="rId4"/>
    <p:sldLayoutId id="2147484003" r:id="rId5"/>
    <p:sldLayoutId id="2147484004" r:id="rId6"/>
    <p:sldLayoutId id="2147484010" r:id="rId7"/>
    <p:sldLayoutId id="2147484005" r:id="rId8"/>
    <p:sldLayoutId id="2147484011" r:id="rId9"/>
    <p:sldLayoutId id="2147484006" r:id="rId10"/>
    <p:sldLayoutId id="2147484007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9.wdp"/><Relationship Id="rId5" Type="http://schemas.openxmlformats.org/officeDocument/2006/relationships/image" Target="../media/image21.jpeg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81313"/>
            <a:ext cx="7772400" cy="1690687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Česká republika </a:t>
            </a:r>
            <a:b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Přírodní zdroje – suroviny</a:t>
            </a:r>
            <a:r>
              <a:rPr lang="cs-CZ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1800" dirty="0" err="1" smtClean="0">
                <a:solidFill>
                  <a:schemeClr val="tx1"/>
                </a:solidFill>
              </a:rPr>
              <a:t>Z_099_Česká_republika_Přírodní_zdroje_suroviny</a:t>
            </a:r>
            <a:endParaRPr lang="cs-CZ" sz="1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171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7173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Miluše Šafářová</a:t>
            </a:r>
          </a:p>
          <a:p>
            <a:pPr algn="ctr" eaLnBrk="1" hangingPunct="1"/>
            <a:endParaRPr lang="cs-CZ" dirty="0"/>
          </a:p>
          <a:p>
            <a:pPr algn="ctr" eaLnBrk="1" hangingPunct="1"/>
            <a:r>
              <a:rPr lang="cs-CZ" dirty="0"/>
              <a:t>Škola: Základní škola Fryšták, okres Zlín, příspěvková organizace </a:t>
            </a:r>
          </a:p>
        </p:txBody>
      </p:sp>
      <p:sp>
        <p:nvSpPr>
          <p:cNvPr id="7174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2"/>
          <p:cNvSpPr>
            <a:spLocks noGrp="1"/>
          </p:cNvSpPr>
          <p:nvPr>
            <p:ph type="title"/>
          </p:nvPr>
        </p:nvSpPr>
        <p:spPr bwMode="auto">
          <a:xfrm>
            <a:off x="1066800" y="442968"/>
            <a:ext cx="7019925" cy="10112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Které suroviny dovážíme?</a:t>
            </a:r>
            <a:b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Kterých surovin máme dostatek?</a:t>
            </a:r>
          </a:p>
        </p:txBody>
      </p:sp>
      <p:pic>
        <p:nvPicPr>
          <p:cNvPr id="13315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62486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obsah 1"/>
          <p:cNvSpPr txBox="1">
            <a:spLocks/>
          </p:cNvSpPr>
          <p:nvPr/>
        </p:nvSpPr>
        <p:spPr bwMode="auto">
          <a:xfrm>
            <a:off x="1153232" y="5333998"/>
            <a:ext cx="6641653" cy="38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0"/>
              </a:spcBef>
              <a:spcAft>
                <a:spcPts val="400"/>
              </a:spcAft>
              <a:buClrTx/>
              <a:buNone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= vápenec, sklářské písky, kaolin, žula, štěrkopísky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56220"/>
            <a:ext cx="3483982" cy="2612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856722" y="1556220"/>
            <a:ext cx="162726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/>
              <a:t>Skrývka.</a:t>
            </a:r>
          </a:p>
          <a:p>
            <a:pPr>
              <a:spcAft>
                <a:spcPts val="0"/>
              </a:spcAft>
            </a:pPr>
            <a:r>
              <a:rPr lang="cs-CZ" sz="2000" dirty="0" smtClean="0"/>
              <a:t>Obsahuje</a:t>
            </a:r>
          </a:p>
          <a:p>
            <a:pPr>
              <a:spcAft>
                <a:spcPts val="600"/>
              </a:spcAft>
            </a:pPr>
            <a:r>
              <a:rPr lang="cs-CZ" sz="2000" dirty="0" smtClean="0"/>
              <a:t>jíly a písky. </a:t>
            </a:r>
          </a:p>
          <a:p>
            <a:r>
              <a:rPr lang="cs-CZ" sz="2000" dirty="0" smtClean="0"/>
              <a:t>Musí být odstraněna při dobývání surovin.</a:t>
            </a:r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211097" y="1752600"/>
            <a:ext cx="15969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2200" b="1" dirty="0">
                <a:latin typeface="Arial" pitchFamily="34" charset="0"/>
                <a:cs typeface="Arial" pitchFamily="34" charset="0"/>
              </a:rPr>
              <a:t>Dovážíme: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211097" y="2272843"/>
            <a:ext cx="11274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▪"/>
            </a:pPr>
            <a:r>
              <a:rPr lang="cs-CZ" sz="2200" dirty="0">
                <a:latin typeface="Arial" pitchFamily="34" charset="0"/>
                <a:cs typeface="Arial" pitchFamily="34" charset="0"/>
              </a:rPr>
              <a:t>Ropu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200513" y="2703730"/>
            <a:ext cx="18838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▪"/>
            </a:pPr>
            <a:r>
              <a:rPr lang="cs-CZ" sz="2200" dirty="0">
                <a:latin typeface="Arial" pitchFamily="34" charset="0"/>
                <a:cs typeface="Arial" pitchFamily="34" charset="0"/>
              </a:rPr>
              <a:t>Zemní plyn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447800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219484" y="3138845"/>
            <a:ext cx="11106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spcBef>
                <a:spcPts val="0"/>
              </a:spcBef>
              <a:spcAft>
                <a:spcPts val="400"/>
              </a:spcAft>
              <a:buClrTx/>
              <a:buFont typeface="Arial" pitchFamily="34" charset="0"/>
              <a:buChar char="▪"/>
            </a:pPr>
            <a:r>
              <a:rPr lang="cs-CZ" sz="2200" dirty="0">
                <a:latin typeface="Arial" pitchFamily="34" charset="0"/>
                <a:cs typeface="Arial" pitchFamily="34" charset="0"/>
              </a:rPr>
              <a:t>Rudy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200513" y="4549278"/>
            <a:ext cx="36888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spcBef>
                <a:spcPts val="0"/>
              </a:spcBef>
              <a:spcAft>
                <a:spcPts val="400"/>
              </a:spcAft>
              <a:buFont typeface="Wingdings 2" pitchFamily="18" charset="2"/>
              <a:buNone/>
            </a:pPr>
            <a:r>
              <a:rPr lang="cs-CZ" sz="2200" b="1" dirty="0">
                <a:latin typeface="Arial" pitchFamily="34" charset="0"/>
                <a:cs typeface="Arial" pitchFamily="34" charset="0"/>
              </a:rPr>
              <a:t>Máme dostatečné zásoby: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200513" y="4980165"/>
            <a:ext cx="2609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Arial" pitchFamily="34" charset="0"/>
                <a:cs typeface="Arial" pitchFamily="34" charset="0"/>
              </a:rPr>
              <a:t>Nerudných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surovin  </a:t>
            </a:r>
            <a:endParaRPr lang="cs-CZ" sz="2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124200" y="4179177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Jak se nazývá nadložní vrstva hornin?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03949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3" grpId="0"/>
      <p:bldP spid="4" grpId="0"/>
      <p:bldP spid="5" grpId="0"/>
      <p:bldP spid="9" grpId="0"/>
      <p:bldP spid="11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2"/>
          <p:cNvSpPr>
            <a:spLocks noGrp="1"/>
          </p:cNvSpPr>
          <p:nvPr>
            <p:ph type="title"/>
          </p:nvPr>
        </p:nvSpPr>
        <p:spPr bwMode="auto">
          <a:xfrm>
            <a:off x="1062038" y="457200"/>
            <a:ext cx="7019925" cy="612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Úkol: Odpovídej na otázky?</a:t>
            </a:r>
          </a:p>
        </p:txBody>
      </p:sp>
      <p:pic>
        <p:nvPicPr>
          <p:cNvPr id="13315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97091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09600" y="1143000"/>
            <a:ext cx="7848600" cy="476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Aft>
                <a:spcPts val="400"/>
              </a:spcAft>
              <a:buFont typeface="+mj-lt"/>
              <a:buAutoNum type="arabicPeriod"/>
            </a:pPr>
            <a:r>
              <a:rPr lang="cs-CZ" sz="2000" dirty="0" smtClean="0"/>
              <a:t>Které energetické zdroje patří mezi vyčerpatelné a které mezi nevyčerpatelné?</a:t>
            </a:r>
          </a:p>
          <a:p>
            <a:pPr marL="288000" indent="-288000">
              <a:spcAft>
                <a:spcPts val="400"/>
              </a:spcAft>
              <a:buFont typeface="+mj-lt"/>
              <a:buAutoNum type="arabicPeriod"/>
            </a:pPr>
            <a:r>
              <a:rPr lang="cs-CZ" sz="2000" dirty="0" smtClean="0"/>
              <a:t>Do kterých tří skupin rozdělujeme nerostné suroviny?</a:t>
            </a:r>
          </a:p>
          <a:p>
            <a:pPr marL="288000" indent="-288000">
              <a:spcAft>
                <a:spcPts val="400"/>
              </a:spcAft>
              <a:buFont typeface="+mj-lt"/>
              <a:buAutoNum type="arabicPeriod"/>
            </a:pPr>
            <a:r>
              <a:rPr lang="cs-CZ" sz="2000" dirty="0" smtClean="0"/>
              <a:t>Kde máme největší zásoby černého a hnědého uhlí?</a:t>
            </a:r>
          </a:p>
          <a:p>
            <a:pPr marL="288000" indent="-288000">
              <a:spcAft>
                <a:spcPts val="400"/>
              </a:spcAft>
              <a:buFont typeface="+mj-lt"/>
              <a:buAutoNum type="arabicPeriod"/>
            </a:pPr>
            <a:r>
              <a:rPr lang="cs-CZ" sz="2000" dirty="0" smtClean="0"/>
              <a:t>Které nerostné suroviny musíme dovážet?</a:t>
            </a:r>
          </a:p>
          <a:p>
            <a:pPr marL="288000" indent="-288000">
              <a:spcAft>
                <a:spcPts val="400"/>
              </a:spcAft>
              <a:buFont typeface="+mj-lt"/>
              <a:buAutoNum type="arabicPeriod"/>
            </a:pPr>
            <a:r>
              <a:rPr lang="cs-CZ" sz="2000" dirty="0" smtClean="0"/>
              <a:t>Které nerudné suroviny se u nás nejvíce těží?</a:t>
            </a:r>
          </a:p>
          <a:p>
            <a:pPr marL="288000" indent="-288000">
              <a:spcAft>
                <a:spcPts val="400"/>
              </a:spcAft>
              <a:buFont typeface="+mj-lt"/>
              <a:buAutoNum type="arabicPeriod"/>
            </a:pPr>
            <a:r>
              <a:rPr lang="cs-CZ" sz="2000" dirty="0" smtClean="0"/>
              <a:t>Která ruda se používá jako palivo v jaderných elektrárnách? </a:t>
            </a:r>
            <a:br>
              <a:rPr lang="cs-CZ" sz="2000" dirty="0" smtClean="0"/>
            </a:br>
            <a:r>
              <a:rPr lang="cs-CZ" sz="2000" dirty="0" smtClean="0"/>
              <a:t>Kde se u nás nacházejí její ložiska?</a:t>
            </a:r>
          </a:p>
          <a:p>
            <a:pPr marL="288000" indent="-288000">
              <a:spcAft>
                <a:spcPts val="400"/>
              </a:spcAft>
              <a:buFont typeface="+mj-lt"/>
              <a:buAutoNum type="arabicPeriod"/>
            </a:pPr>
            <a:r>
              <a:rPr lang="cs-CZ" sz="2000" dirty="0" smtClean="0"/>
              <a:t>Uveď příklady </a:t>
            </a:r>
            <a:br>
              <a:rPr lang="cs-CZ" sz="2000" dirty="0" smtClean="0"/>
            </a:br>
            <a:r>
              <a:rPr lang="cs-CZ" sz="2000" dirty="0" smtClean="0"/>
              <a:t>vlivu těžby </a:t>
            </a:r>
            <a:br>
              <a:rPr lang="cs-CZ" sz="2000" dirty="0" smtClean="0"/>
            </a:br>
            <a:r>
              <a:rPr lang="cs-CZ" sz="2000" dirty="0" smtClean="0"/>
              <a:t>nerostných </a:t>
            </a:r>
            <a:br>
              <a:rPr lang="cs-CZ" sz="2000" dirty="0" smtClean="0"/>
            </a:br>
            <a:r>
              <a:rPr lang="cs-CZ" sz="2000" dirty="0" smtClean="0"/>
              <a:t>surovin na </a:t>
            </a:r>
          </a:p>
          <a:p>
            <a:pPr>
              <a:spcAft>
                <a:spcPts val="400"/>
              </a:spcAft>
            </a:pPr>
            <a:r>
              <a:rPr lang="cs-CZ" sz="2000" dirty="0"/>
              <a:t> </a:t>
            </a:r>
            <a:r>
              <a:rPr lang="cs-CZ" sz="2000" dirty="0" smtClean="0"/>
              <a:t>   krajinu. </a:t>
            </a:r>
            <a:br>
              <a:rPr lang="cs-CZ" sz="2000" dirty="0" smtClean="0"/>
            </a:br>
            <a:r>
              <a:rPr lang="cs-CZ" sz="2000" dirty="0" smtClean="0"/>
              <a:t>   </a:t>
            </a:r>
            <a:r>
              <a:rPr lang="cs-CZ" dirty="0" smtClean="0"/>
              <a:t>(nápověda obr.)</a:t>
            </a:r>
            <a:endParaRPr lang="cs-CZ" sz="20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958788"/>
            <a:ext cx="2819399" cy="194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833999" y="395878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Ostrava</a:t>
            </a:r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3074" name="Picture 2" descr="C:\Documents and Settings\Miluse\Plocha\obr_projekt_slusovice\004\lom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58788"/>
            <a:ext cx="2838628" cy="1944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791200" y="395878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Lom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585405" y="6110887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Samostatná práce do sešitu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50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2"/>
          <p:cNvSpPr>
            <a:spLocks noGrp="1"/>
          </p:cNvSpPr>
          <p:nvPr>
            <p:ph type="title"/>
          </p:nvPr>
        </p:nvSpPr>
        <p:spPr bwMode="auto">
          <a:xfrm>
            <a:off x="1143000" y="381000"/>
            <a:ext cx="7019925" cy="612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Správné odpovědi:</a:t>
            </a:r>
          </a:p>
        </p:txBody>
      </p:sp>
      <p:pic>
        <p:nvPicPr>
          <p:cNvPr id="13315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97091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09600" y="1219200"/>
            <a:ext cx="78486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Aft>
                <a:spcPts val="0"/>
              </a:spcAft>
              <a:buFont typeface="+mj-lt"/>
              <a:buAutoNum type="arabicPeriod"/>
            </a:pPr>
            <a:r>
              <a:rPr lang="cs-CZ" sz="2000" dirty="0" smtClean="0"/>
              <a:t>Vyčerpatelné – paliva, rudné a nerudné suroviny, </a:t>
            </a:r>
            <a:br>
              <a:rPr lang="cs-CZ" sz="2000" dirty="0" smtClean="0"/>
            </a:br>
            <a:r>
              <a:rPr lang="cs-CZ" sz="2000" dirty="0" smtClean="0"/>
              <a:t>nevyčerpatelné – sluneční energie, vodní síla, tepelná energie, energie větru. </a:t>
            </a:r>
          </a:p>
          <a:p>
            <a:pPr marL="288000" indent="-2880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dirty="0" smtClean="0"/>
              <a:t>Dělení nerostných surovin: paliva, rudy, nerudné suroviny</a:t>
            </a:r>
          </a:p>
          <a:p>
            <a:pPr marL="288000" indent="-288000">
              <a:spcAft>
                <a:spcPts val="600"/>
              </a:spcAft>
              <a:buFont typeface="+mj-lt"/>
              <a:buAutoNum type="arabicPeriod"/>
            </a:pPr>
            <a:r>
              <a:rPr lang="cs-CZ" sz="2000" dirty="0" smtClean="0"/>
              <a:t>Černé uhlí - Ostravsko-karvinská pánev, hnědé uhlí – Sokolovská a Mostecká pánev.</a:t>
            </a:r>
          </a:p>
          <a:p>
            <a:pPr marL="288000" indent="-288000">
              <a:spcAft>
                <a:spcPts val="600"/>
              </a:spcAft>
              <a:buFont typeface="+mj-lt"/>
              <a:buAutoNum type="arabicPeriod"/>
            </a:pPr>
            <a:r>
              <a:rPr lang="cs-CZ" sz="2000" dirty="0" smtClean="0"/>
              <a:t>Dovážíme ropu, zemní plyn, rudy.</a:t>
            </a:r>
          </a:p>
          <a:p>
            <a:pPr marL="288000" indent="-288000">
              <a:spcAft>
                <a:spcPts val="600"/>
              </a:spcAft>
              <a:buFont typeface="+mj-lt"/>
              <a:buAutoNum type="arabicPeriod"/>
            </a:pPr>
            <a:r>
              <a:rPr lang="cs-CZ" sz="2000" dirty="0" smtClean="0"/>
              <a:t>Nerudné suroviny - vápenec, kaolin, </a:t>
            </a:r>
            <a:br>
              <a:rPr lang="cs-CZ" sz="2000" dirty="0" smtClean="0"/>
            </a:br>
            <a:r>
              <a:rPr lang="cs-CZ" sz="2000" dirty="0" smtClean="0"/>
              <a:t>sklářské písky, štěrkopísek, žula.</a:t>
            </a:r>
          </a:p>
          <a:p>
            <a:pPr marL="288000" indent="-288000">
              <a:spcAft>
                <a:spcPts val="600"/>
              </a:spcAft>
              <a:buFont typeface="+mj-lt"/>
              <a:buAutoNum type="arabicPeriod"/>
            </a:pPr>
            <a:r>
              <a:rPr lang="cs-CZ" sz="2000" dirty="0" smtClean="0"/>
              <a:t>Uran – Dolní Rožínky, Českolipsko.</a:t>
            </a:r>
          </a:p>
          <a:p>
            <a:pPr marL="288000" indent="-288000">
              <a:spcAft>
                <a:spcPts val="0"/>
              </a:spcAft>
              <a:buFont typeface="+mj-lt"/>
              <a:buAutoNum type="arabicPeriod"/>
            </a:pPr>
            <a:r>
              <a:rPr lang="cs-CZ" sz="2000" dirty="0" smtClean="0"/>
              <a:t>Znečistěné ovzduší, kyselé deště, </a:t>
            </a:r>
            <a:br>
              <a:rPr lang="cs-CZ" sz="2000" dirty="0" smtClean="0"/>
            </a:br>
            <a:r>
              <a:rPr lang="cs-CZ" sz="2000" dirty="0" smtClean="0"/>
              <a:t>devastace krajiny, </a:t>
            </a:r>
            <a:br>
              <a:rPr lang="cs-CZ" sz="2000" dirty="0" smtClean="0"/>
            </a:br>
            <a:r>
              <a:rPr lang="cs-CZ" sz="2000" dirty="0" smtClean="0"/>
              <a:t>emise z elektráren při spalování uhlí. </a:t>
            </a:r>
            <a:br>
              <a:rPr lang="cs-CZ" sz="2000" dirty="0" smtClean="0"/>
            </a:br>
            <a:endParaRPr lang="cs-CZ" sz="2000" dirty="0"/>
          </a:p>
        </p:txBody>
      </p:sp>
      <p:pic>
        <p:nvPicPr>
          <p:cNvPr id="4098" name="Picture 2" descr="C:\Documents and Settings\Miluse\Plocha\obr_projekt_slusovice\004\emise_z_elektrare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87467"/>
            <a:ext cx="3276600" cy="27728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V="1">
            <a:off x="4533900" y="5029200"/>
            <a:ext cx="5715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5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038" y="360363"/>
            <a:ext cx="7019925" cy="611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Použité zdroje</a:t>
            </a:r>
            <a:endParaRPr lang="cs-CZ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522288" y="914400"/>
            <a:ext cx="8099425" cy="5192713"/>
          </a:xfrm>
        </p:spPr>
        <p:txBody>
          <a:bodyPr/>
          <a:lstStyle/>
          <a:p>
            <a:pPr eaLnBrk="1" hangingPunct="1">
              <a:buClrTx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Nerostné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suroviny.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2001-, 2.12.2012 [cit.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2012-12-27].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Nerostn%C3%A9_suroviny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buClrTx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Sun in X-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Ray.png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Skočit na: Navigace, Hledání.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2001-, 11.2.2006 [cit.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2012-12-27].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Soubor:Sun_in_X-Ray.png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Photovoltaik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adlershof.jpg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2001-, 24.3.2010 [cit.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2012-12-27].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/wiki/Soubor:</a:t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Photovoltaik_adlershof.jpg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Bagger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inden.jpg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2003, 24.9.2007 [cit.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2012-12-27].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Soubor:Bagger_inden.jpg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Sd-bilina.9.08.JPG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Skočit na: Navigace, Hledání.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2001-, 15.11.2008 [cit. 2012-12-27].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</a:t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Soubor:Sd-bilina.9.08.JPG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12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Hradisko - ropný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vrt.jpg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2001-, 30.3.2011 [cit. 2012-12-27].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Soubor:Hradisko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_-_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ropn%C3%BD_vrt.jpg</a:t>
            </a:r>
            <a:endParaRPr lang="cs-CZ" sz="12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Panská skála(3).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2001-, 19. 5. 2007 [cit. 2012-12-27].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br>
              <a:rPr lang="cs-CZ" sz="1200" dirty="0">
                <a:latin typeface="Arial" pitchFamily="34" charset="0"/>
                <a:cs typeface="Arial" pitchFamily="34" charset="0"/>
              </a:rPr>
            </a:br>
            <a:r>
              <a:rPr lang="cs-CZ" sz="1200" dirty="0" err="1">
                <a:latin typeface="Arial" pitchFamily="34" charset="0"/>
                <a:cs typeface="Arial" pitchFamily="34" charset="0"/>
              </a:rPr>
              <a:t>Soubor:Pansk%C3%A1_sk%C3%A1la%283%29.jpg</a:t>
            </a:r>
            <a:endParaRPr lang="cs-CZ" sz="12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Relief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Map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Czech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Republic.png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2010, 28.8.2010 [cit. 2012-12-27].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br>
              <a:rPr lang="cs-CZ" sz="1200" dirty="0">
                <a:latin typeface="Arial" pitchFamily="34" charset="0"/>
                <a:cs typeface="Arial" pitchFamily="34" charset="0"/>
              </a:rPr>
            </a:b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Soubor:Relief_Map_of_Czech_Republic.png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FOLD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OPEN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PIPE.JPG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Skočit na: Navigace, Hledání.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2001-, 3.6.2006 [cit. 2012-12-27]. 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Soubor:FOLD_OPEN_PIPE.JPG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12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7150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038" y="360363"/>
            <a:ext cx="7019925" cy="611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Použité zdroje</a:t>
            </a:r>
            <a:endParaRPr lang="cs-CZ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533400" y="903287"/>
            <a:ext cx="8099425" cy="5040313"/>
          </a:xfrm>
        </p:spPr>
        <p:txBody>
          <a:bodyPr/>
          <a:lstStyle/>
          <a:p>
            <a:pPr eaLnBrk="1" hangingPunct="1">
              <a:buClrTx/>
            </a:pP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Gavin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Plant.JPG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2001-, 25.1.2008 [cit.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2012-12-27].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Dostupné z: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Gavin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Plant.JPG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DalesicePowerStation.jpg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2001-, 8.9.2007 [cit. 2012-12-27].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Soubor:Dalesice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/>
            </a:r>
            <a:br>
              <a:rPr lang="cs-CZ" sz="1200" dirty="0">
                <a:latin typeface="Arial" pitchFamily="34" charset="0"/>
                <a:cs typeface="Arial" pitchFamily="34" charset="0"/>
              </a:rPr>
            </a:br>
            <a:r>
              <a:rPr lang="cs-CZ" sz="1200" dirty="0" err="1">
                <a:latin typeface="Arial" pitchFamily="34" charset="0"/>
                <a:cs typeface="Arial" pitchFamily="34" charset="0"/>
              </a:rPr>
              <a:t>PowerStation.jpg</a:t>
            </a:r>
            <a:endParaRPr lang="cs-CZ" sz="12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Mineral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Antracita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GDFL001.JPG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2001-, 4.10.2005 [cit. 2012-12-27].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Soubor:Mineral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_</a:t>
            </a:r>
            <a:br>
              <a:rPr lang="cs-CZ" sz="1200" dirty="0">
                <a:latin typeface="Arial" pitchFamily="34" charset="0"/>
                <a:cs typeface="Arial" pitchFamily="34" charset="0"/>
              </a:rPr>
            </a:br>
            <a:r>
              <a:rPr lang="cs-CZ" sz="1200" dirty="0" err="1">
                <a:latin typeface="Arial" pitchFamily="34" charset="0"/>
                <a:cs typeface="Arial" pitchFamily="34" charset="0"/>
              </a:rPr>
              <a:t>Antracita_GDFL001.JPG</a:t>
            </a:r>
            <a:endParaRPr lang="cs-CZ" sz="12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Banded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iron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formation.jpg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2001-, 20.4.2005 [cit. 2012-12-27].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Soubor:Banded_i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/>
            </a:r>
            <a:br>
              <a:rPr lang="cs-CZ" sz="1200" dirty="0">
                <a:latin typeface="Arial" pitchFamily="34" charset="0"/>
                <a:cs typeface="Arial" pitchFamily="34" charset="0"/>
              </a:rPr>
            </a:br>
            <a:r>
              <a:rPr lang="cs-CZ" sz="1200" dirty="0" err="1">
                <a:latin typeface="Arial" pitchFamily="34" charset="0"/>
                <a:cs typeface="Arial" pitchFamily="34" charset="0"/>
              </a:rPr>
              <a:t>ron_formation.jpg</a:t>
            </a:r>
            <a:endParaRPr lang="cs-CZ" sz="12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Nordböhmisches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becken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near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Jezeří.jpg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2001-, 24.7.2009 [cit. 2012-12-27].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br>
              <a:rPr lang="cs-CZ" sz="1200" dirty="0">
                <a:latin typeface="Arial" pitchFamily="34" charset="0"/>
                <a:cs typeface="Arial" pitchFamily="34" charset="0"/>
              </a:rPr>
            </a:br>
            <a:r>
              <a:rPr lang="cs-CZ" sz="1200" dirty="0" err="1">
                <a:latin typeface="Arial" pitchFamily="34" charset="0"/>
                <a:cs typeface="Arial" pitchFamily="34" charset="0"/>
              </a:rPr>
              <a:t>Soubor:Nordb%C3%B6hmisches_becken_near_Jeze%C5%99%C3%AD.jpg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buClrTx/>
              <a:defRPr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Acid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rain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woods1.JPG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2001-, 10.7.2006 [cit. 2012-12-27].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Soubor:Acid_rain_woods1.JPG</a:t>
            </a:r>
            <a:endParaRPr lang="cs-CZ" sz="12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  <a:defRPr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20050111 Nova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hut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Ostrava.jpg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2005, 1.9.2006 [cit. 2012-12-27].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Dostupné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z:http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Soubor:20050111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_</a:t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Nova_hut_Ostrava.jpg</a:t>
            </a:r>
            <a:endParaRPr lang="cs-CZ" sz="12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  <a:defRPr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Water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pollution.jpg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Skočit na: Navigace, Hledání.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2001-, 19.11.2005 [cit. 2012-12-27].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br>
              <a:rPr lang="cs-CZ" sz="1200" dirty="0">
                <a:latin typeface="Arial" pitchFamily="34" charset="0"/>
                <a:cs typeface="Arial" pitchFamily="34" charset="0"/>
              </a:rPr>
            </a:br>
            <a:r>
              <a:rPr lang="cs-CZ" sz="1200" dirty="0" err="1">
                <a:latin typeface="Arial" pitchFamily="34" charset="0"/>
                <a:cs typeface="Arial" pitchFamily="34" charset="0"/>
              </a:rPr>
              <a:t>Soubor:Water_pollution.jpg</a:t>
            </a:r>
            <a:endParaRPr lang="cs-CZ" sz="12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  <a:defRPr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Hostýn, vrchol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03.jpg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2001-, 2.1.2009 [cit. 2012-12-27]. Dostupné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z:http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Soubor:Host%C3%BDn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,_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vrchol_03.jpg</a:t>
            </a:r>
            <a:endParaRPr lang="cs-CZ" sz="12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  <a:defRPr/>
            </a:pPr>
            <a:endParaRPr lang="cs-CZ" sz="12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endParaRPr lang="cs-CZ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7150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893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8195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-23501" y="3518731"/>
            <a:ext cx="9167501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/>
              <a:t>Digitální učební materiál je určen pro seznámení žáků </a:t>
            </a:r>
            <a:r>
              <a:rPr lang="cs-CZ" dirty="0" smtClean="0"/>
              <a:t>se surovinovou 	základnou </a:t>
            </a:r>
            <a:r>
              <a:rPr lang="cs-CZ" dirty="0"/>
              <a:t>České </a:t>
            </a:r>
            <a:r>
              <a:rPr lang="cs-CZ" dirty="0" smtClean="0"/>
              <a:t>republiky.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 smtClean="0"/>
              <a:t>Materiál rozvíjí nově získané vědomosti a procvičuje všeobecné znalosti. 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Je určen pro předmět zeměpis, 8. ročník.</a:t>
            </a:r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/>
              <a:t>Tento materiál vznikl jako doplňující materiál k učebnici: </a:t>
            </a:r>
            <a:r>
              <a:rPr lang="cs-CZ" i="1" dirty="0"/>
              <a:t>Zeměpis naší </a:t>
            </a:r>
            <a:r>
              <a:rPr lang="cs-CZ" i="1" dirty="0" smtClean="0"/>
              <a:t>	vlasti</a:t>
            </a:r>
            <a:r>
              <a:rPr lang="cs-CZ" i="1" dirty="0"/>
              <a:t>: Učebnice zeměpisu pro základní školy a víceletá gymnázia pro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	8</a:t>
            </a:r>
            <a:r>
              <a:rPr lang="cs-CZ" i="1" dirty="0"/>
              <a:t>. nebo 9. ročník</a:t>
            </a:r>
            <a:r>
              <a:rPr lang="cs-CZ" dirty="0"/>
              <a:t>. Praha: Nakladatelství České geografické společnosti,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s</a:t>
            </a:r>
            <a:r>
              <a:rPr lang="cs-CZ" dirty="0"/>
              <a:t>. r. o., 2009. ISBN 978-80-86034-85-0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Rozdělení přírodních zdrojů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6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69390818"/>
              </p:ext>
            </p:extLst>
          </p:nvPr>
        </p:nvGraphicFramePr>
        <p:xfrm>
          <a:off x="647700" y="1143000"/>
          <a:ext cx="7848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3399" y="1303110"/>
            <a:ext cx="5486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200" b="1" dirty="0" smtClean="0"/>
              <a:t>Sluneční energie </a:t>
            </a:r>
            <a:br>
              <a:rPr lang="cs-CZ" sz="2200" b="1" dirty="0" smtClean="0"/>
            </a:br>
            <a:r>
              <a:rPr lang="cs-CZ" sz="2200" dirty="0" smtClean="0"/>
              <a:t>V ČR se využívá minimálně, její dopad na zemský povrch lze snížit, ale i </a:t>
            </a:r>
            <a:r>
              <a:rPr lang="cs-CZ" sz="2200" dirty="0"/>
              <a:t>zvýšit znečistěným </a:t>
            </a:r>
            <a:r>
              <a:rPr lang="cs-CZ" sz="2200" dirty="0" smtClean="0"/>
              <a:t>ovzduším</a:t>
            </a:r>
            <a:r>
              <a:rPr lang="cs-CZ" sz="2200" dirty="0">
                <a:sym typeface="Wingdings 3"/>
              </a:rPr>
              <a:t> </a:t>
            </a:r>
            <a:r>
              <a:rPr lang="cs-CZ" sz="2200" dirty="0" smtClean="0">
                <a:sym typeface="Wingdings 3"/>
              </a:rPr>
              <a:t> rakovina kůže</a:t>
            </a:r>
            <a:r>
              <a:rPr lang="cs-CZ" sz="2200" dirty="0" smtClean="0"/>
              <a:t> </a:t>
            </a:r>
            <a:br>
              <a:rPr lang="cs-CZ" sz="2200" dirty="0" smtClean="0"/>
            </a:br>
            <a:endParaRPr lang="cs-CZ" sz="22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Nevyčerpatelné přírodní zdroje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92935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Documents and Settings\Miluse\Local Settings\Temporary Internet Files\Content.IE5\F2KR5PR7\MC90041132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2" y="622228"/>
            <a:ext cx="624628" cy="49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568" y="1303110"/>
            <a:ext cx="2090322" cy="151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837" y="4181636"/>
            <a:ext cx="1737932" cy="151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114799" y="2862376"/>
            <a:ext cx="42610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Vzduch</a:t>
            </a:r>
          </a:p>
          <a:p>
            <a:r>
              <a:rPr lang="cs-CZ" sz="2200" dirty="0" smtClean="0"/>
              <a:t>Klesá jeho čistota a </a:t>
            </a:r>
            <a:r>
              <a:rPr lang="cs-CZ" sz="2200" dirty="0"/>
              <a:t>množství  kyslíku </a:t>
            </a:r>
            <a:r>
              <a:rPr lang="cs-CZ" sz="2200" dirty="0">
                <a:sym typeface="Wingdings 3"/>
              </a:rPr>
              <a:t> </a:t>
            </a:r>
            <a:r>
              <a:rPr lang="cs-CZ" sz="2200" dirty="0" smtClean="0"/>
              <a:t>úbytek </a:t>
            </a:r>
            <a:r>
              <a:rPr lang="cs-CZ" sz="2200" dirty="0"/>
              <a:t>lesů </a:t>
            </a:r>
            <a:r>
              <a:rPr lang="cs-CZ" sz="2200" dirty="0" smtClean="0">
                <a:sym typeface="Wingdings 3"/>
              </a:rPr>
              <a:t>zplodiny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114799" y="4027509"/>
            <a:ext cx="23622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Voda</a:t>
            </a:r>
          </a:p>
          <a:p>
            <a:r>
              <a:rPr lang="cs-CZ" sz="2200" dirty="0" smtClean="0"/>
              <a:t>Základ </a:t>
            </a:r>
            <a:r>
              <a:rPr lang="cs-CZ" sz="2200" dirty="0"/>
              <a:t>života, </a:t>
            </a:r>
            <a:r>
              <a:rPr lang="cs-CZ" sz="2200" dirty="0" smtClean="0"/>
              <a:t>znečistění, narušení </a:t>
            </a:r>
            <a:r>
              <a:rPr lang="cs-CZ" sz="2200" dirty="0"/>
              <a:t>přírodní </a:t>
            </a:r>
            <a:r>
              <a:rPr lang="cs-CZ" sz="2200" dirty="0" smtClean="0"/>
              <a:t>rovnováhy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45" y="2770245"/>
            <a:ext cx="3358519" cy="28998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9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7162800" cy="990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cs-CZ" sz="26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Úkol: Popiš podle obrázků využití nevyčerpatelných zdrojů (i v okolí bydliště). 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700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5487085" y="3123387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Solární panely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224192" y="5698678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Elektrárna Dalešice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396" y="1353628"/>
            <a:ext cx="2880000" cy="1745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396" y="3527070"/>
            <a:ext cx="2880000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96" y="1353628"/>
            <a:ext cx="2971799" cy="3962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1138003" y="5317738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Hostýn – rozhledna, kaplička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894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Vyčerpatelné přírodní zdroje</a:t>
            </a:r>
          </a:p>
        </p:txBody>
      </p:sp>
      <p:pic>
        <p:nvPicPr>
          <p:cNvPr id="10246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09600" y="10668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Jsou to všechna ložiska </a:t>
            </a:r>
            <a:r>
              <a:rPr lang="cs-CZ" sz="2400" b="1" dirty="0" smtClean="0"/>
              <a:t>nerostných surovin</a:t>
            </a:r>
            <a:r>
              <a:rPr lang="cs-CZ" sz="2400" dirty="0" smtClean="0"/>
              <a:t>, která vznikla v předchozích geologických dobách za miliony let.</a:t>
            </a:r>
            <a:endParaRPr lang="cs-CZ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6918977"/>
              </p:ext>
            </p:extLst>
          </p:nvPr>
        </p:nvGraphicFramePr>
        <p:xfrm>
          <a:off x="685800" y="1973997"/>
          <a:ext cx="7772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2037" y="457200"/>
            <a:ext cx="7019925" cy="7826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cs-CZ" sz="24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Úkol: Poznáš, co se těží na obrázku?</a:t>
            </a:r>
            <a:br>
              <a:rPr lang="cs-CZ" sz="24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cs-CZ" sz="24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Nápověda: vápenec, ropa, lignit, čedič </a:t>
            </a:r>
          </a:p>
        </p:txBody>
      </p:sp>
      <p:pic>
        <p:nvPicPr>
          <p:cNvPr id="10246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2868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963" y="1393768"/>
            <a:ext cx="3389118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93768"/>
            <a:ext cx="3383417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690" y="3753601"/>
            <a:ext cx="3382709" cy="21746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85" y="3753601"/>
            <a:ext cx="3361254" cy="21746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061111" y="31844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1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061111" y="37536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2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797038" y="31844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3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779236" y="37536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4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695914" y="13937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lignit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688063" y="375360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čedič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978718" y="13937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ropa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797038" y="57435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095275" y="3753601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vápenec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349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2"/>
          <p:cNvSpPr>
            <a:spLocks noGrp="1"/>
          </p:cNvSpPr>
          <p:nvPr>
            <p:ph type="title"/>
          </p:nvPr>
        </p:nvSpPr>
        <p:spPr bwMode="auto">
          <a:xfrm>
            <a:off x="1076325" y="381000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Nerostné suroviny ČR</a:t>
            </a:r>
          </a:p>
        </p:txBody>
      </p:sp>
      <p:pic>
        <p:nvPicPr>
          <p:cNvPr id="12292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603899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220553"/>
              </p:ext>
            </p:extLst>
          </p:nvPr>
        </p:nvGraphicFramePr>
        <p:xfrm>
          <a:off x="609600" y="1143000"/>
          <a:ext cx="7848600" cy="467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981200"/>
                <a:gridCol w="48006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itchFamily="34" charset="0"/>
                          <a:cs typeface="Arial" pitchFamily="34" charset="0"/>
                        </a:rPr>
                        <a:t>Surovina</a:t>
                      </a:r>
                      <a:endParaRPr lang="cs-CZ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itchFamily="34" charset="0"/>
                          <a:cs typeface="Arial" pitchFamily="34" charset="0"/>
                        </a:rPr>
                        <a:t>Místo výskytu</a:t>
                      </a:r>
                      <a:endParaRPr lang="cs-CZ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5">
                  <a:txBody>
                    <a:bodyPr/>
                    <a:lstStyle/>
                    <a:p>
                      <a:pPr algn="l"/>
                      <a:r>
                        <a:rPr lang="cs-CZ" sz="1800" b="1" dirty="0" smtClean="0"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cs-CZ" sz="1800" b="1" kern="1700" spc="400" baseline="0" dirty="0" smtClean="0">
                          <a:latin typeface="Arial" pitchFamily="34" charset="0"/>
                          <a:cs typeface="Arial" pitchFamily="34" charset="0"/>
                        </a:rPr>
                        <a:t>PALIVO</a:t>
                      </a:r>
                      <a:endParaRPr lang="cs-CZ" sz="1800" b="1" kern="1700" spc="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Černé uhlí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Ostravsko-karvinská pánev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Hnědé uhlí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Mostecká a sokolovská pánev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Lignit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Okolí Hodonína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Ropa</a:t>
                      </a:r>
                    </a:p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Zemní plyn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Jihovýchodní Morava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496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Uran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Dolní Rožínky, Českolipsko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cs-CZ" sz="1800" b="1" spc="400" dirty="0" smtClean="0">
                          <a:latin typeface="Arial" pitchFamily="34" charset="0"/>
                          <a:cs typeface="Arial" pitchFamily="34" charset="0"/>
                        </a:rPr>
                        <a:t>NERUDNÉ</a:t>
                      </a:r>
                      <a:r>
                        <a:rPr lang="cs-CZ" sz="1800" b="1" spc="400" baseline="0" dirty="0" smtClean="0">
                          <a:latin typeface="Arial" pitchFamily="34" charset="0"/>
                          <a:cs typeface="Arial" pitchFamily="34" charset="0"/>
                        </a:rPr>
                        <a:t> SUROVINY</a:t>
                      </a:r>
                      <a:endParaRPr lang="cs-CZ" sz="1800" b="1" spc="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Vápenec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Český kras, Železné hory, okolí Brna, severní Morava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Kaolin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Plzeňsko, Karlovarsko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Sklářské</a:t>
                      </a:r>
                      <a:r>
                        <a:rPr lang="cs-CZ" baseline="0" dirty="0" smtClean="0">
                          <a:latin typeface="Arial" pitchFamily="34" charset="0"/>
                          <a:cs typeface="Arial" pitchFamily="34" charset="0"/>
                        </a:rPr>
                        <a:t> písky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Českolipsko, Jičínsko, okolí Chebu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Žula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Posázaví, Českomoravská vrchovina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640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Štěrkopísky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Okolí větších vodních toků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98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2"/>
          <p:cNvSpPr>
            <a:spLocks noGrp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Výskyt  nerostných surovin v ČR</a:t>
            </a:r>
          </a:p>
        </p:txBody>
      </p:sp>
      <p:pic>
        <p:nvPicPr>
          <p:cNvPr id="13315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08" y="594006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9944"/>
            <a:ext cx="7620000" cy="462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185428" y="2145980"/>
            <a:ext cx="1300356" cy="36933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Hnědé uhlí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614581" y="3276600"/>
            <a:ext cx="1249060" cy="36933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Černé uhlí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782248" y="4643091"/>
            <a:ext cx="736099" cy="36933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Lignit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190328" y="2575626"/>
            <a:ext cx="1300356" cy="36933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Hnědé uhlí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259082" y="4440895"/>
            <a:ext cx="1980029" cy="36933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Ropa, zemní plyn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750877" y="2569929"/>
            <a:ext cx="1249060" cy="36933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Černé uhlí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784531" y="2878474"/>
            <a:ext cx="825867" cy="36933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3127FF"/>
                </a:solidFill>
              </a:rPr>
              <a:t>Kaolin</a:t>
            </a:r>
            <a:endParaRPr lang="cs-CZ" dirty="0">
              <a:solidFill>
                <a:srgbClr val="3127FF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315652" y="3429328"/>
            <a:ext cx="825867" cy="36933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3127FF"/>
                </a:solidFill>
              </a:rPr>
              <a:t>Kaolin</a:t>
            </a:r>
            <a:endParaRPr lang="cs-CZ" dirty="0">
              <a:solidFill>
                <a:srgbClr val="3127FF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308531" y="1837474"/>
            <a:ext cx="1672253" cy="36933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3127FF"/>
                </a:solidFill>
              </a:rPr>
              <a:t>Sklářské písky</a:t>
            </a:r>
            <a:endParaRPr lang="cs-CZ" dirty="0">
              <a:solidFill>
                <a:srgbClr val="3127FF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889819" y="3059996"/>
            <a:ext cx="1095172" cy="36933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3127FF"/>
                </a:solidFill>
              </a:rPr>
              <a:t>Vápenec</a:t>
            </a:r>
            <a:endParaRPr lang="cs-CZ" dirty="0">
              <a:solidFill>
                <a:srgbClr val="3127FF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356630" y="3196709"/>
            <a:ext cx="1095172" cy="36933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3127FF"/>
                </a:solidFill>
              </a:rPr>
              <a:t>Vápenec</a:t>
            </a:r>
            <a:endParaRPr lang="cs-CZ" dirty="0">
              <a:solidFill>
                <a:srgbClr val="3127FF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053843" y="4129153"/>
            <a:ext cx="1095172" cy="36933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3127FF"/>
                </a:solidFill>
              </a:rPr>
              <a:t>Vápenec</a:t>
            </a:r>
            <a:endParaRPr lang="cs-CZ" dirty="0">
              <a:solidFill>
                <a:srgbClr val="3127FF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097445" y="3886200"/>
            <a:ext cx="684803" cy="36933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Uran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 flipH="1">
            <a:off x="3285005" y="2158853"/>
            <a:ext cx="724190" cy="36933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Uran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690243" y="3591987"/>
            <a:ext cx="1095172" cy="36933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3127FF"/>
                </a:solidFill>
              </a:rPr>
              <a:t>Vápenec</a:t>
            </a:r>
            <a:endParaRPr lang="cs-CZ" dirty="0">
              <a:solidFill>
                <a:srgbClr val="3127FF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745753" y="3516868"/>
            <a:ext cx="633507" cy="36933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3127FF"/>
                </a:solidFill>
              </a:rPr>
              <a:t>Žula</a:t>
            </a:r>
            <a:endParaRPr lang="cs-CZ" dirty="0">
              <a:solidFill>
                <a:srgbClr val="3127FF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003064" y="4673514"/>
            <a:ext cx="851515" cy="64633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3127FF"/>
                </a:solidFill>
              </a:rPr>
              <a:t>Tuha</a:t>
            </a:r>
          </a:p>
          <a:p>
            <a:r>
              <a:rPr lang="cs-CZ" dirty="0" smtClean="0">
                <a:solidFill>
                  <a:srgbClr val="3127FF"/>
                </a:solidFill>
              </a:rPr>
              <a:t>(grafit)</a:t>
            </a:r>
            <a:endParaRPr lang="cs-CZ" dirty="0">
              <a:solidFill>
                <a:srgbClr val="3127FF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291939" y="2022140"/>
            <a:ext cx="1095172" cy="36933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3127FF"/>
                </a:solidFill>
              </a:rPr>
              <a:t>Vápenec</a:t>
            </a:r>
            <a:endParaRPr lang="cs-CZ" dirty="0">
              <a:solidFill>
                <a:srgbClr val="3127FF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390612" y="3749487"/>
            <a:ext cx="1095172" cy="369332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3127FF"/>
                </a:solidFill>
              </a:rPr>
              <a:t>Vápenec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102979" y="1088601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dirty="0" smtClean="0"/>
              <a:t>Poznáš význam </a:t>
            </a:r>
          </a:p>
          <a:p>
            <a:pPr algn="r"/>
            <a:r>
              <a:rPr lang="cs-CZ" dirty="0" smtClean="0"/>
              <a:t>barevného rozlišení </a:t>
            </a:r>
          </a:p>
          <a:p>
            <a:pPr algn="r"/>
            <a:r>
              <a:rPr lang="cs-CZ" dirty="0" smtClean="0"/>
              <a:t>názvů nerostů? 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" grpId="0"/>
      <p:bldP spid="5" grpId="0"/>
      <p:bldP spid="6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5571</TotalTime>
  <Words>618</Words>
  <Application>Microsoft Office PowerPoint</Application>
  <PresentationFormat>Předvádění na obrazovce (4:3)</PresentationFormat>
  <Paragraphs>165</Paragraphs>
  <Slides>14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Výchozí návrh</vt:lpstr>
      <vt:lpstr>Aspekt</vt:lpstr>
      <vt:lpstr>Česká republika  Přírodní zdroje – suroviny Z_099_Česká_republika_Přírodní_zdroje_suroviny</vt:lpstr>
      <vt:lpstr>Anotace:</vt:lpstr>
      <vt:lpstr>Rozdělení přírodních zdrojů</vt:lpstr>
      <vt:lpstr>Nevyčerpatelné přírodní zdroje</vt:lpstr>
      <vt:lpstr>Úkol: Popiš podle obrázků využití nevyčerpatelných zdrojů (i v okolí bydliště). </vt:lpstr>
      <vt:lpstr>Vyčerpatelné přírodní zdroje</vt:lpstr>
      <vt:lpstr>Úkol: Poznáš, co se těží na obrázku? Nápověda: vápenec, ropa, lignit, čedič </vt:lpstr>
      <vt:lpstr>Nerostné suroviny ČR</vt:lpstr>
      <vt:lpstr>Výskyt  nerostných surovin v ČR</vt:lpstr>
      <vt:lpstr>Které suroviny dovážíme? Kterých surovin máme dostatek?</vt:lpstr>
      <vt:lpstr>Úkol: Odpovídej na otázky?</vt:lpstr>
      <vt:lpstr>Správné odpovědi:</vt:lpstr>
      <vt:lpstr>Použité zdroje</vt:lpstr>
      <vt:lpstr>Použité zdroje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</cp:lastModifiedBy>
  <cp:revision>424</cp:revision>
  <cp:lastPrinted>1601-01-01T00:00:00Z</cp:lastPrinted>
  <dcterms:created xsi:type="dcterms:W3CDTF">1601-01-01T00:00:00Z</dcterms:created>
  <dcterms:modified xsi:type="dcterms:W3CDTF">2013-09-02T20:20:58Z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