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14" r:id="rId6"/>
    <p:sldId id="313" r:id="rId7"/>
    <p:sldId id="315" r:id="rId8"/>
    <p:sldId id="302" r:id="rId9"/>
    <p:sldId id="307" r:id="rId10"/>
    <p:sldId id="308" r:id="rId11"/>
    <p:sldId id="304" r:id="rId12"/>
    <p:sldId id="305" r:id="rId13"/>
    <p:sldId id="312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516"/>
    <a:srgbClr val="FF3300"/>
    <a:srgbClr val="FF5757"/>
    <a:srgbClr val="FF3737"/>
    <a:srgbClr val="CDF6C6"/>
    <a:srgbClr val="E2FADE"/>
    <a:srgbClr val="FF6D6D"/>
    <a:srgbClr val="E6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60"/>
  </p:normalViewPr>
  <p:slideViewPr>
    <p:cSldViewPr>
      <p:cViewPr>
        <p:scale>
          <a:sx n="96" d="100"/>
          <a:sy n="96" d="100"/>
        </p:scale>
        <p:origin x="-139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image" Target="../media/image17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076F1-7A7A-4ADD-8463-5C92ECB4536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D445920-3797-456D-BDD3-1DF3DAA6EA9D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Teplá oblast 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E87E51C7-40F0-4A85-9548-462EB9475155}" type="parTrans" cxnId="{CE91550D-9B85-4672-8BF1-E60F7C256CD4}">
      <dgm:prSet/>
      <dgm:spPr/>
      <dgm:t>
        <a:bodyPr/>
        <a:lstStyle/>
        <a:p>
          <a:endParaRPr lang="cs-CZ"/>
        </a:p>
      </dgm:t>
    </dgm:pt>
    <dgm:pt modelId="{14A94E80-745A-4AE2-AF9F-32BAB3A1D1E4}" type="sibTrans" cxnId="{CE91550D-9B85-4672-8BF1-E60F7C256CD4}">
      <dgm:prSet/>
      <dgm:spPr/>
      <dgm:t>
        <a:bodyPr/>
        <a:lstStyle/>
        <a:p>
          <a:endParaRPr lang="cs-CZ"/>
        </a:p>
      </dgm:t>
    </dgm:pt>
    <dgm:pt modelId="{152757B5-475F-43F1-A72E-CF5F8B372223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do 300 m n. m.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CCBEA8F0-BC6B-488C-B270-0A308FDF28EB}" type="parTrans" cxnId="{51967351-6F31-451B-BFA1-6E7E966B0FFB}">
      <dgm:prSet/>
      <dgm:spPr/>
      <dgm:t>
        <a:bodyPr/>
        <a:lstStyle/>
        <a:p>
          <a:endParaRPr lang="cs-CZ"/>
        </a:p>
      </dgm:t>
    </dgm:pt>
    <dgm:pt modelId="{E171930D-3220-4E61-AF6C-7AE18DE27D17}" type="sibTrans" cxnId="{51967351-6F31-451B-BFA1-6E7E966B0FFB}">
      <dgm:prSet/>
      <dgm:spPr/>
      <dgm:t>
        <a:bodyPr/>
        <a:lstStyle/>
        <a:p>
          <a:endParaRPr lang="cs-CZ"/>
        </a:p>
      </dgm:t>
    </dgm:pt>
    <dgm:pt modelId="{8A89F29C-9BED-4719-A2D2-3235723E1898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Mírně teplá oblast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162D0C84-DC73-4025-A939-145AACF975D8}" type="parTrans" cxnId="{B7265742-1121-418B-AD7D-422D63581E2A}">
      <dgm:prSet/>
      <dgm:spPr/>
      <dgm:t>
        <a:bodyPr/>
        <a:lstStyle/>
        <a:p>
          <a:endParaRPr lang="cs-CZ"/>
        </a:p>
      </dgm:t>
    </dgm:pt>
    <dgm:pt modelId="{1A5CD73F-76AD-4EB1-875A-5F178EAF07C1}" type="sibTrans" cxnId="{B7265742-1121-418B-AD7D-422D63581E2A}">
      <dgm:prSet/>
      <dgm:spPr/>
      <dgm:t>
        <a:bodyPr/>
        <a:lstStyle/>
        <a:p>
          <a:endParaRPr lang="cs-CZ"/>
        </a:p>
      </dgm:t>
    </dgm:pt>
    <dgm:pt modelId="{958D5033-0114-481C-BB9A-BCE8F4E7944E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největší část ČR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63011FC-B2B1-41FF-BA5B-40E2648546A4}" type="parTrans" cxnId="{F04032D4-7EDA-455E-9C8F-D09F334B6758}">
      <dgm:prSet/>
      <dgm:spPr/>
      <dgm:t>
        <a:bodyPr/>
        <a:lstStyle/>
        <a:p>
          <a:endParaRPr lang="cs-CZ"/>
        </a:p>
      </dgm:t>
    </dgm:pt>
    <dgm:pt modelId="{140D4FF7-9BFC-4091-89FA-7C4475862B24}" type="sibTrans" cxnId="{F04032D4-7EDA-455E-9C8F-D09F334B6758}">
      <dgm:prSet/>
      <dgm:spPr/>
      <dgm:t>
        <a:bodyPr/>
        <a:lstStyle/>
        <a:p>
          <a:endParaRPr lang="cs-CZ"/>
        </a:p>
      </dgm:t>
    </dgm:pt>
    <dgm:pt modelId="{4680BA39-519B-4702-9E34-BB0A22701780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300-800 m n. m.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C77760F4-D969-422C-A67F-829F4C84993C}" type="parTrans" cxnId="{95E36B3B-C906-4C9C-8C54-1A025B497B06}">
      <dgm:prSet/>
      <dgm:spPr/>
      <dgm:t>
        <a:bodyPr/>
        <a:lstStyle/>
        <a:p>
          <a:endParaRPr lang="cs-CZ"/>
        </a:p>
      </dgm:t>
    </dgm:pt>
    <dgm:pt modelId="{DCF2C5A3-8A02-4348-9D44-8589504E8B70}" type="sibTrans" cxnId="{95E36B3B-C906-4C9C-8C54-1A025B497B06}">
      <dgm:prSet/>
      <dgm:spPr/>
      <dgm:t>
        <a:bodyPr/>
        <a:lstStyle/>
        <a:p>
          <a:endParaRPr lang="cs-CZ"/>
        </a:p>
      </dgm:t>
    </dgm:pt>
    <dgm:pt modelId="{0347C152-3EEC-4DFF-8D72-46D78B1227A7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Chladná oblast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41478B60-F408-4360-A3DB-A81FC5FF99E6}" type="parTrans" cxnId="{547DA5BC-66A4-4E46-A656-46586814E64D}">
      <dgm:prSet/>
      <dgm:spPr/>
      <dgm:t>
        <a:bodyPr/>
        <a:lstStyle/>
        <a:p>
          <a:endParaRPr lang="cs-CZ"/>
        </a:p>
      </dgm:t>
    </dgm:pt>
    <dgm:pt modelId="{C28A9CE8-203B-41D0-A0D9-290E24FE4129}" type="sibTrans" cxnId="{547DA5BC-66A4-4E46-A656-46586814E64D}">
      <dgm:prSet/>
      <dgm:spPr/>
      <dgm:t>
        <a:bodyPr/>
        <a:lstStyle/>
        <a:p>
          <a:endParaRPr lang="cs-CZ"/>
        </a:p>
      </dgm:t>
    </dgm:pt>
    <dgm:pt modelId="{3C1226FA-EAB8-4365-88C9-C04643BF8EBA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900-1600 m n. m.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628495A1-8AFC-4E09-87FA-DF5D5ACEF301}" type="parTrans" cxnId="{5A2391DD-1A79-4433-9DD2-2CFB353BC739}">
      <dgm:prSet/>
      <dgm:spPr/>
      <dgm:t>
        <a:bodyPr/>
        <a:lstStyle/>
        <a:p>
          <a:endParaRPr lang="cs-CZ"/>
        </a:p>
      </dgm:t>
    </dgm:pt>
    <dgm:pt modelId="{3A9C223C-A006-4D08-96AA-F5656571EE7A}" type="sibTrans" cxnId="{5A2391DD-1A79-4433-9DD2-2CFB353BC739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ED0BA0FE-9545-475A-952B-CABCD1EB3524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sz="2000" i="1" smtClean="0">
                      <a:latin typeface="Cambria Math"/>
                      <a:ea typeface="Cambria Math"/>
                      <a:cs typeface="Arial" pitchFamily="34" charset="0"/>
                    </a:rPr>
                    <m:t>∅</m:t>
                  </m:r>
                </m:oMath>
              </a14:m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roční t. do 5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Choice>
      <mc:Fallback xmlns="">
        <dgm:pt modelId="{ED0BA0FE-9545-475A-952B-CABCD1EB3524}">
          <dgm:prSet phldrT="[Text]" custT="1"/>
          <dgm:spPr/>
          <dgm:t>
            <a:bodyPr/>
            <a:lstStyle/>
            <a:p>
              <a:r>
                <a:rPr lang="cs-CZ" sz="2000" i="0" smtClean="0">
                  <a:latin typeface="Cambria Math"/>
                  <a:ea typeface="Cambria Math"/>
                  <a:cs typeface="Arial" pitchFamily="34" charset="0"/>
                </a:rPr>
                <a:t>∅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roční t. do 5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Fallback>
    </mc:AlternateContent>
    <dgm:pt modelId="{4622A548-5ADC-40EE-B10B-A1EEBE8FD356}" type="parTrans" cxnId="{B5622682-9415-482A-9FC7-0AFD8C77F051}">
      <dgm:prSet/>
      <dgm:spPr/>
      <dgm:t>
        <a:bodyPr/>
        <a:lstStyle/>
        <a:p>
          <a:endParaRPr lang="cs-CZ"/>
        </a:p>
      </dgm:t>
    </dgm:pt>
    <dgm:pt modelId="{DE8D2D25-B653-4A70-B494-2CCC62C58D2C}" type="sibTrans" cxnId="{B5622682-9415-482A-9FC7-0AFD8C77F051}">
      <dgm:prSet/>
      <dgm:spPr/>
      <dgm:t>
        <a:bodyPr/>
        <a:lstStyle/>
        <a:p>
          <a:endParaRPr lang="cs-CZ"/>
        </a:p>
      </dgm:t>
    </dgm:pt>
    <dgm:pt modelId="{136E7D91-8A9E-4F5A-BE46-CD38BB58FBB1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roční srážky do 600 mm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9838A48-074E-440A-B271-85BAED7CAF6F}" type="parTrans" cxnId="{676B7669-C90A-481C-8587-268A1E635E9B}">
      <dgm:prSet/>
      <dgm:spPr/>
      <dgm:t>
        <a:bodyPr/>
        <a:lstStyle/>
        <a:p>
          <a:endParaRPr lang="cs-CZ"/>
        </a:p>
      </dgm:t>
    </dgm:pt>
    <dgm:pt modelId="{2F082F09-1285-4330-A974-049361D22112}" type="sibTrans" cxnId="{676B7669-C90A-481C-8587-268A1E635E9B}">
      <dgm:prSet/>
      <dgm:spPr/>
      <dgm:t>
        <a:bodyPr/>
        <a:lstStyle/>
        <a:p>
          <a:endParaRPr lang="cs-CZ"/>
        </a:p>
      </dgm:t>
    </dgm:pt>
    <dgm:pt modelId="{EBEB6BA9-B476-4BC5-8534-281F613ECB10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Moravské úvaly, Polabí, Podkrušnohoří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CFD43394-6A85-4C36-BEE3-23631959F074}" type="parTrans" cxnId="{0DD4C62E-D39D-4D33-89CD-E9F2CA3FA1AD}">
      <dgm:prSet/>
      <dgm:spPr/>
      <dgm:t>
        <a:bodyPr/>
        <a:lstStyle/>
        <a:p>
          <a:endParaRPr lang="cs-CZ"/>
        </a:p>
      </dgm:t>
    </dgm:pt>
    <dgm:pt modelId="{4D7F4890-6065-4EC2-A4DB-5EADEDF5536F}" type="sibTrans" cxnId="{0DD4C62E-D39D-4D33-89CD-E9F2CA3FA1AD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442CC43-9940-42F7-B403-B7FCB0A468F2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sz="2000" i="0" smtClean="0">
                      <a:latin typeface="Cambria Math"/>
                      <a:ea typeface="Cambria Math"/>
                      <a:cs typeface="Arial" pitchFamily="34" charset="0"/>
                    </a:rPr>
                    <m:t>∅</m:t>
                  </m:r>
                  <m:r>
                    <a:rPr lang="cs-CZ" sz="2000" b="0" i="1" smtClean="0">
                      <a:latin typeface="Cambria Math"/>
                      <a:ea typeface="Cambria Math"/>
                      <a:cs typeface="Arial" pitchFamily="34" charset="0"/>
                    </a:rPr>
                    <m:t> </m:t>
                  </m:r>
                </m:oMath>
              </a14:m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roční t. 5-8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Choice>
      <mc:Fallback xmlns="">
        <dgm:pt modelId="{B442CC43-9940-42F7-B403-B7FCB0A468F2}">
          <dgm:prSet phldrT="[Text]" custT="1"/>
          <dgm:spPr/>
          <dgm:t>
            <a:bodyPr/>
            <a:lstStyle/>
            <a:p>
              <a:r>
                <a:rPr lang="cs-CZ" sz="2000" i="0" smtClean="0">
                  <a:latin typeface="Cambria Math"/>
                  <a:ea typeface="Cambria Math"/>
                  <a:cs typeface="Arial" pitchFamily="34" charset="0"/>
                </a:rPr>
                <a:t>∅</a:t>
              </a:r>
              <a:r>
                <a:rPr lang="cs-CZ" sz="2000" b="0" i="0" smtClean="0">
                  <a:latin typeface="Cambria Math"/>
                  <a:ea typeface="Cambria Math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roční t. 5-8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Fallback>
    </mc:AlternateContent>
    <dgm:pt modelId="{E139380F-B17C-46C4-BF16-DF666B1C2A99}" type="parTrans" cxnId="{868D7A81-B8A9-4305-AB54-61EC14B082A7}">
      <dgm:prSet/>
      <dgm:spPr/>
      <dgm:t>
        <a:bodyPr/>
        <a:lstStyle/>
        <a:p>
          <a:endParaRPr lang="cs-CZ"/>
        </a:p>
      </dgm:t>
    </dgm:pt>
    <dgm:pt modelId="{F8EDC8CE-C00E-4E3B-905F-285AD6822880}" type="sibTrans" cxnId="{868D7A81-B8A9-4305-AB54-61EC14B082A7}">
      <dgm:prSet/>
      <dgm:spPr/>
      <dgm:t>
        <a:bodyPr/>
        <a:lstStyle/>
        <a:p>
          <a:endParaRPr lang="cs-CZ"/>
        </a:p>
      </dgm:t>
    </dgm:pt>
    <dgm:pt modelId="{1EDA08E7-DE25-4D81-9B1E-D6B6E3976DD4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roční srážky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500-800 mm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A960DFA-98FE-4685-8E3A-5FDFC68E0FCE}" type="parTrans" cxnId="{C65D0502-DCDE-4DC8-AD67-EFBE49E0766F}">
      <dgm:prSet/>
      <dgm:spPr/>
      <dgm:t>
        <a:bodyPr/>
        <a:lstStyle/>
        <a:p>
          <a:endParaRPr lang="cs-CZ"/>
        </a:p>
      </dgm:t>
    </dgm:pt>
    <dgm:pt modelId="{4FDA4115-C855-4289-9CAC-EBAB73011AA7}" type="sibTrans" cxnId="{C65D0502-DCDE-4DC8-AD67-EFBE49E0766F}">
      <dgm:prSet/>
      <dgm:spPr/>
      <dgm:t>
        <a:bodyPr/>
        <a:lstStyle/>
        <a:p>
          <a:endParaRPr lang="cs-CZ"/>
        </a:p>
      </dgm:t>
    </dgm:pt>
    <dgm:pt modelId="{6FE1D83F-C5E9-45F7-B427-6ADFF7A49B07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Pahorkatiny, vrchoviny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8088255B-7F5A-4D1E-AFD5-6BD774A06404}" type="parTrans" cxnId="{9160E217-9866-463A-ADAD-A1F8CE05647B}">
      <dgm:prSet/>
      <dgm:spPr/>
      <dgm:t>
        <a:bodyPr/>
        <a:lstStyle/>
        <a:p>
          <a:endParaRPr lang="cs-CZ"/>
        </a:p>
      </dgm:t>
    </dgm:pt>
    <dgm:pt modelId="{767F2F56-9986-4348-897D-E92385171D2F}" type="sibTrans" cxnId="{9160E217-9866-463A-ADAD-A1F8CE05647B}">
      <dgm:prSet/>
      <dgm:spPr/>
      <dgm:t>
        <a:bodyPr/>
        <a:lstStyle/>
        <a:p>
          <a:endParaRPr lang="cs-CZ"/>
        </a:p>
      </dgm:t>
    </dgm:pt>
    <dgm:pt modelId="{D2AF217A-1AF5-4FE6-A862-E330DC268CCC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roční srážky nad 800 mm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1D23EEA-B28A-4BDF-BBAF-273A469CB932}" type="parTrans" cxnId="{65F7A122-E74D-45EA-AFFA-C0B070318930}">
      <dgm:prSet/>
      <dgm:spPr/>
      <dgm:t>
        <a:bodyPr/>
        <a:lstStyle/>
        <a:p>
          <a:endParaRPr lang="cs-CZ"/>
        </a:p>
      </dgm:t>
    </dgm:pt>
    <dgm:pt modelId="{EF60D190-093F-413D-9284-A3D8A1DA66C0}" type="sibTrans" cxnId="{65F7A122-E74D-45EA-AFFA-C0B070318930}">
      <dgm:prSet/>
      <dgm:spPr/>
      <dgm:t>
        <a:bodyPr/>
        <a:lstStyle/>
        <a:p>
          <a:endParaRPr lang="cs-CZ"/>
        </a:p>
      </dgm:t>
    </dgm:pt>
    <dgm:pt modelId="{4F871CBE-B595-46FE-8329-4D5183E16102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Vršky vrchovin, hornatiny 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F52B9BF-B11F-46CE-B9CA-20B2302E6BD1}" type="parTrans" cxnId="{52B175F6-8228-4DFB-B646-ADE889D859CE}">
      <dgm:prSet/>
      <dgm:spPr/>
      <dgm:t>
        <a:bodyPr/>
        <a:lstStyle/>
        <a:p>
          <a:endParaRPr lang="cs-CZ"/>
        </a:p>
      </dgm:t>
    </dgm:pt>
    <dgm:pt modelId="{D66BDCAE-D698-4460-9F0B-B286DA94965A}" type="sibTrans" cxnId="{52B175F6-8228-4DFB-B646-ADE889D859CE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C25C923C-EC90-4785-9376-76F234F1F5DF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sz="2000" b="0" i="0" smtClean="0">
                      <a:latin typeface="Cambria Math"/>
                      <a:ea typeface="Cambria Math"/>
                      <a:cs typeface="Arial" pitchFamily="34" charset="0"/>
                    </a:rPr>
                    <m:t>∅ </m:t>
                  </m:r>
                </m:oMath>
              </a14:m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roční t. 8-10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Choice>
      <mc:Fallback xmlns="">
        <dgm:pt modelId="{C25C923C-EC90-4785-9376-76F234F1F5DF}">
          <dgm:prSet phldrT="[Text]" custT="1"/>
          <dgm:spPr/>
          <dgm:t>
            <a:bodyPr/>
            <a:lstStyle/>
            <a:p>
              <a:r>
                <a:rPr lang="cs-CZ" sz="2000" b="0" i="0" smtClean="0">
                  <a:latin typeface="Cambria Math"/>
                  <a:ea typeface="Cambria Math"/>
                  <a:cs typeface="Arial" pitchFamily="34" charset="0"/>
                </a:rPr>
                <a:t>∅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roční t. 8-10 °C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dgm:t>
        </dgm:pt>
      </mc:Fallback>
    </mc:AlternateContent>
    <dgm:pt modelId="{CF51BFFC-76D6-43F3-84EC-78CBF0C56C5A}" type="parTrans" cxnId="{E7986C53-620A-4277-BD82-CF0CEBC6D860}">
      <dgm:prSet/>
      <dgm:spPr/>
      <dgm:t>
        <a:bodyPr/>
        <a:lstStyle/>
        <a:p>
          <a:endParaRPr lang="cs-CZ"/>
        </a:p>
      </dgm:t>
    </dgm:pt>
    <dgm:pt modelId="{DB3F71E3-FFBD-4F16-A6BF-3E3BCA92C7B3}" type="sibTrans" cxnId="{E7986C53-620A-4277-BD82-CF0CEBC6D860}">
      <dgm:prSet/>
      <dgm:spPr/>
      <dgm:t>
        <a:bodyPr/>
        <a:lstStyle/>
        <a:p>
          <a:endParaRPr lang="cs-CZ"/>
        </a:p>
      </dgm:t>
    </dgm:pt>
    <dgm:pt modelId="{71D23010-39FB-4D2B-9C9D-A7A2FB3B0631}" type="pres">
      <dgm:prSet presAssocID="{C18076F1-7A7A-4ADD-8463-5C92ECB453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C23EB6-B4C1-49A1-B05C-A7CFF410DFFA}" type="pres">
      <dgm:prSet presAssocID="{0D445920-3797-456D-BDD3-1DF3DAA6EA9D}" presName="composite" presStyleCnt="0"/>
      <dgm:spPr/>
    </dgm:pt>
    <dgm:pt modelId="{C294CD99-9941-4091-88B2-EE84AA207DA1}" type="pres">
      <dgm:prSet presAssocID="{0D445920-3797-456D-BDD3-1DF3DAA6EA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B61BEB-958D-4DA9-96B6-2C3D14367A45}" type="pres">
      <dgm:prSet presAssocID="{0D445920-3797-456D-BDD3-1DF3DAA6EA9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30B66B-B8B1-4AD0-BBB9-FDD78C481D05}" type="pres">
      <dgm:prSet presAssocID="{14A94E80-745A-4AE2-AF9F-32BAB3A1D1E4}" presName="space" presStyleCnt="0"/>
      <dgm:spPr/>
    </dgm:pt>
    <dgm:pt modelId="{326A7718-736F-4979-A601-10A8FC5D8112}" type="pres">
      <dgm:prSet presAssocID="{8A89F29C-9BED-4719-A2D2-3235723E1898}" presName="composite" presStyleCnt="0"/>
      <dgm:spPr/>
    </dgm:pt>
    <dgm:pt modelId="{724676E5-25A6-444C-BA4E-D3131CCE8231}" type="pres">
      <dgm:prSet presAssocID="{8A89F29C-9BED-4719-A2D2-3235723E1898}" presName="parTx" presStyleLbl="alignNode1" presStyleIdx="1" presStyleCnt="3" custLinFactNeighborX="424" custLinFactNeighborY="1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1A43E-A344-492C-BF3A-FAF74345239D}" type="pres">
      <dgm:prSet presAssocID="{8A89F29C-9BED-4719-A2D2-3235723E18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C98D11-A422-495E-ADC1-E859A5ECADDA}" type="pres">
      <dgm:prSet presAssocID="{1A5CD73F-76AD-4EB1-875A-5F178EAF07C1}" presName="space" presStyleCnt="0"/>
      <dgm:spPr/>
    </dgm:pt>
    <dgm:pt modelId="{969D6A5E-A49A-4442-AAB7-434455404013}" type="pres">
      <dgm:prSet presAssocID="{0347C152-3EEC-4DFF-8D72-46D78B1227A7}" presName="composite" presStyleCnt="0"/>
      <dgm:spPr/>
    </dgm:pt>
    <dgm:pt modelId="{DD043F9B-2BD4-43DD-91F6-009F718B4A7E}" type="pres">
      <dgm:prSet presAssocID="{0347C152-3EEC-4DFF-8D72-46D78B1227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F266B9-AC12-46E7-9EB6-01CBF5BB270E}" type="pres">
      <dgm:prSet presAssocID="{0347C152-3EEC-4DFF-8D72-46D78B1227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0C1213-6733-4054-BF9F-BFD69C00F8E6}" type="presOf" srcId="{136E7D91-8A9E-4F5A-BE46-CD38BB58FBB1}" destId="{57B61BEB-958D-4DA9-96B6-2C3D14367A45}" srcOrd="0" destOrd="2" presId="urn:microsoft.com/office/officeart/2005/8/layout/hList1"/>
    <dgm:cxn modelId="{3FF91654-C37C-49A2-AC97-B6CBF6D4F481}" type="presOf" srcId="{ED0BA0FE-9545-475A-952B-CABCD1EB3524}" destId="{E2F266B9-AC12-46E7-9EB6-01CBF5BB270E}" srcOrd="0" destOrd="1" presId="urn:microsoft.com/office/officeart/2005/8/layout/hList1"/>
    <dgm:cxn modelId="{D89BB43D-6365-4252-B68B-AE57114B937C}" type="presOf" srcId="{B442CC43-9940-42F7-B403-B7FCB0A468F2}" destId="{8561A43E-A344-492C-BF3A-FAF74345239D}" srcOrd="0" destOrd="2" presId="urn:microsoft.com/office/officeart/2005/8/layout/hList1"/>
    <dgm:cxn modelId="{C65D0502-DCDE-4DC8-AD67-EFBE49E0766F}" srcId="{8A89F29C-9BED-4719-A2D2-3235723E1898}" destId="{1EDA08E7-DE25-4D81-9B1E-D6B6E3976DD4}" srcOrd="3" destOrd="0" parTransId="{4A960DFA-98FE-4685-8E3A-5FDFC68E0FCE}" sibTransId="{4FDA4115-C855-4289-9CAC-EBAB73011AA7}"/>
    <dgm:cxn modelId="{009039BE-5FB8-4EDB-AF5A-DE295DDC8A0A}" type="presOf" srcId="{EBEB6BA9-B476-4BC5-8534-281F613ECB10}" destId="{57B61BEB-958D-4DA9-96B6-2C3D14367A45}" srcOrd="0" destOrd="3" presId="urn:microsoft.com/office/officeart/2005/8/layout/hList1"/>
    <dgm:cxn modelId="{36352D87-FF26-4942-90DE-EB683C95B472}" type="presOf" srcId="{958D5033-0114-481C-BB9A-BCE8F4E7944E}" destId="{8561A43E-A344-492C-BF3A-FAF74345239D}" srcOrd="0" destOrd="0" presId="urn:microsoft.com/office/officeart/2005/8/layout/hList1"/>
    <dgm:cxn modelId="{FE7880A1-40D9-4B8D-A40A-BB700993A52C}" type="presOf" srcId="{0D445920-3797-456D-BDD3-1DF3DAA6EA9D}" destId="{C294CD99-9941-4091-88B2-EE84AA207DA1}" srcOrd="0" destOrd="0" presId="urn:microsoft.com/office/officeart/2005/8/layout/hList1"/>
    <dgm:cxn modelId="{6066D004-01CC-429A-8087-0B00A25BF57F}" type="presOf" srcId="{4680BA39-519B-4702-9E34-BB0A22701780}" destId="{8561A43E-A344-492C-BF3A-FAF74345239D}" srcOrd="0" destOrd="1" presId="urn:microsoft.com/office/officeart/2005/8/layout/hList1"/>
    <dgm:cxn modelId="{25F861F9-7BF5-4320-BC79-0D726ACB4BD0}" type="presOf" srcId="{0347C152-3EEC-4DFF-8D72-46D78B1227A7}" destId="{DD043F9B-2BD4-43DD-91F6-009F718B4A7E}" srcOrd="0" destOrd="0" presId="urn:microsoft.com/office/officeart/2005/8/layout/hList1"/>
    <dgm:cxn modelId="{9895C3BE-B0CF-4171-804D-0AA6570DE1A6}" type="presOf" srcId="{C18076F1-7A7A-4ADD-8463-5C92ECB45364}" destId="{71D23010-39FB-4D2B-9C9D-A7A2FB3B0631}" srcOrd="0" destOrd="0" presId="urn:microsoft.com/office/officeart/2005/8/layout/hList1"/>
    <dgm:cxn modelId="{547DA5BC-66A4-4E46-A656-46586814E64D}" srcId="{C18076F1-7A7A-4ADD-8463-5C92ECB45364}" destId="{0347C152-3EEC-4DFF-8D72-46D78B1227A7}" srcOrd="2" destOrd="0" parTransId="{41478B60-F408-4360-A3DB-A81FC5FF99E6}" sibTransId="{C28A9CE8-203B-41D0-A0D9-290E24FE4129}"/>
    <dgm:cxn modelId="{95E36B3B-C906-4C9C-8C54-1A025B497B06}" srcId="{8A89F29C-9BED-4719-A2D2-3235723E1898}" destId="{4680BA39-519B-4702-9E34-BB0A22701780}" srcOrd="1" destOrd="0" parTransId="{C77760F4-D969-422C-A67F-829F4C84993C}" sibTransId="{DCF2C5A3-8A02-4348-9D44-8589504E8B70}"/>
    <dgm:cxn modelId="{676B7669-C90A-481C-8587-268A1E635E9B}" srcId="{0D445920-3797-456D-BDD3-1DF3DAA6EA9D}" destId="{136E7D91-8A9E-4F5A-BE46-CD38BB58FBB1}" srcOrd="2" destOrd="0" parTransId="{39838A48-074E-440A-B271-85BAED7CAF6F}" sibTransId="{2F082F09-1285-4330-A974-049361D22112}"/>
    <dgm:cxn modelId="{E3380B0D-7CF4-404B-B21E-C31D0D41466F}" type="presOf" srcId="{152757B5-475F-43F1-A72E-CF5F8B372223}" destId="{57B61BEB-958D-4DA9-96B6-2C3D14367A45}" srcOrd="0" destOrd="0" presId="urn:microsoft.com/office/officeart/2005/8/layout/hList1"/>
    <dgm:cxn modelId="{3F93A7DA-51AB-4687-A0B1-EE5AD735823A}" type="presOf" srcId="{6FE1D83F-C5E9-45F7-B427-6ADFF7A49B07}" destId="{8561A43E-A344-492C-BF3A-FAF74345239D}" srcOrd="0" destOrd="4" presId="urn:microsoft.com/office/officeart/2005/8/layout/hList1"/>
    <dgm:cxn modelId="{B5622682-9415-482A-9FC7-0AFD8C77F051}" srcId="{0347C152-3EEC-4DFF-8D72-46D78B1227A7}" destId="{ED0BA0FE-9545-475A-952B-CABCD1EB3524}" srcOrd="1" destOrd="0" parTransId="{4622A548-5ADC-40EE-B10B-A1EEBE8FD356}" sibTransId="{DE8D2D25-B653-4A70-B494-2CCC62C58D2C}"/>
    <dgm:cxn modelId="{7CD801B0-FF27-4937-81CE-84CDC4FFFEDF}" type="presOf" srcId="{C25C923C-EC90-4785-9376-76F234F1F5DF}" destId="{57B61BEB-958D-4DA9-96B6-2C3D14367A45}" srcOrd="0" destOrd="1" presId="urn:microsoft.com/office/officeart/2005/8/layout/hList1"/>
    <dgm:cxn modelId="{868D7A81-B8A9-4305-AB54-61EC14B082A7}" srcId="{8A89F29C-9BED-4719-A2D2-3235723E1898}" destId="{B442CC43-9940-42F7-B403-B7FCB0A468F2}" srcOrd="2" destOrd="0" parTransId="{E139380F-B17C-46C4-BF16-DF666B1C2A99}" sibTransId="{F8EDC8CE-C00E-4E3B-905F-285AD6822880}"/>
    <dgm:cxn modelId="{52B175F6-8228-4DFB-B646-ADE889D859CE}" srcId="{0347C152-3EEC-4DFF-8D72-46D78B1227A7}" destId="{4F871CBE-B595-46FE-8329-4D5183E16102}" srcOrd="3" destOrd="0" parTransId="{0F52B9BF-B11F-46CE-B9CA-20B2302E6BD1}" sibTransId="{D66BDCAE-D698-4460-9F0B-B286DA94965A}"/>
    <dgm:cxn modelId="{F04032D4-7EDA-455E-9C8F-D09F334B6758}" srcId="{8A89F29C-9BED-4719-A2D2-3235723E1898}" destId="{958D5033-0114-481C-BB9A-BCE8F4E7944E}" srcOrd="0" destOrd="0" parTransId="{363011FC-B2B1-41FF-BA5B-40E2648546A4}" sibTransId="{140D4FF7-9BFC-4091-89FA-7C4475862B24}"/>
    <dgm:cxn modelId="{9160E217-9866-463A-ADAD-A1F8CE05647B}" srcId="{8A89F29C-9BED-4719-A2D2-3235723E1898}" destId="{6FE1D83F-C5E9-45F7-B427-6ADFF7A49B07}" srcOrd="4" destOrd="0" parTransId="{8088255B-7F5A-4D1E-AFD5-6BD774A06404}" sibTransId="{767F2F56-9986-4348-897D-E92385171D2F}"/>
    <dgm:cxn modelId="{5A2391DD-1A79-4433-9DD2-2CFB353BC739}" srcId="{0347C152-3EEC-4DFF-8D72-46D78B1227A7}" destId="{3C1226FA-EAB8-4365-88C9-C04643BF8EBA}" srcOrd="0" destOrd="0" parTransId="{628495A1-8AFC-4E09-87FA-DF5D5ACEF301}" sibTransId="{3A9C223C-A006-4D08-96AA-F5656571EE7A}"/>
    <dgm:cxn modelId="{0DD4C62E-D39D-4D33-89CD-E9F2CA3FA1AD}" srcId="{0D445920-3797-456D-BDD3-1DF3DAA6EA9D}" destId="{EBEB6BA9-B476-4BC5-8534-281F613ECB10}" srcOrd="3" destOrd="0" parTransId="{CFD43394-6A85-4C36-BEE3-23631959F074}" sibTransId="{4D7F4890-6065-4EC2-A4DB-5EADEDF5536F}"/>
    <dgm:cxn modelId="{E7986C53-620A-4277-BD82-CF0CEBC6D860}" srcId="{0D445920-3797-456D-BDD3-1DF3DAA6EA9D}" destId="{C25C923C-EC90-4785-9376-76F234F1F5DF}" srcOrd="1" destOrd="0" parTransId="{CF51BFFC-76D6-43F3-84EC-78CBF0C56C5A}" sibTransId="{DB3F71E3-FFBD-4F16-A6BF-3E3BCA92C7B3}"/>
    <dgm:cxn modelId="{CE91550D-9B85-4672-8BF1-E60F7C256CD4}" srcId="{C18076F1-7A7A-4ADD-8463-5C92ECB45364}" destId="{0D445920-3797-456D-BDD3-1DF3DAA6EA9D}" srcOrd="0" destOrd="0" parTransId="{E87E51C7-40F0-4A85-9548-462EB9475155}" sibTransId="{14A94E80-745A-4AE2-AF9F-32BAB3A1D1E4}"/>
    <dgm:cxn modelId="{D88817EC-0798-444C-9C4E-3F20449FF184}" type="presOf" srcId="{D2AF217A-1AF5-4FE6-A862-E330DC268CCC}" destId="{E2F266B9-AC12-46E7-9EB6-01CBF5BB270E}" srcOrd="0" destOrd="2" presId="urn:microsoft.com/office/officeart/2005/8/layout/hList1"/>
    <dgm:cxn modelId="{51967351-6F31-451B-BFA1-6E7E966B0FFB}" srcId="{0D445920-3797-456D-BDD3-1DF3DAA6EA9D}" destId="{152757B5-475F-43F1-A72E-CF5F8B372223}" srcOrd="0" destOrd="0" parTransId="{CCBEA8F0-BC6B-488C-B270-0A308FDF28EB}" sibTransId="{E171930D-3220-4E61-AF6C-7AE18DE27D17}"/>
    <dgm:cxn modelId="{A8848833-4C2F-4604-A928-46C246F7CB74}" type="presOf" srcId="{1EDA08E7-DE25-4D81-9B1E-D6B6E3976DD4}" destId="{8561A43E-A344-492C-BF3A-FAF74345239D}" srcOrd="0" destOrd="3" presId="urn:microsoft.com/office/officeart/2005/8/layout/hList1"/>
    <dgm:cxn modelId="{D403F273-F7A5-4981-B1A1-90D900AEE8C4}" type="presOf" srcId="{8A89F29C-9BED-4719-A2D2-3235723E1898}" destId="{724676E5-25A6-444C-BA4E-D3131CCE8231}" srcOrd="0" destOrd="0" presId="urn:microsoft.com/office/officeart/2005/8/layout/hList1"/>
    <dgm:cxn modelId="{5CD06D71-6ADA-4192-A2B1-68FAF4EEE81C}" type="presOf" srcId="{3C1226FA-EAB8-4365-88C9-C04643BF8EBA}" destId="{E2F266B9-AC12-46E7-9EB6-01CBF5BB270E}" srcOrd="0" destOrd="0" presId="urn:microsoft.com/office/officeart/2005/8/layout/hList1"/>
    <dgm:cxn modelId="{65F7A122-E74D-45EA-AFFA-C0B070318930}" srcId="{0347C152-3EEC-4DFF-8D72-46D78B1227A7}" destId="{D2AF217A-1AF5-4FE6-A862-E330DC268CCC}" srcOrd="2" destOrd="0" parTransId="{41D23EEA-B28A-4BDF-BBAF-273A469CB932}" sibTransId="{EF60D190-093F-413D-9284-A3D8A1DA66C0}"/>
    <dgm:cxn modelId="{B7265742-1121-418B-AD7D-422D63581E2A}" srcId="{C18076F1-7A7A-4ADD-8463-5C92ECB45364}" destId="{8A89F29C-9BED-4719-A2D2-3235723E1898}" srcOrd="1" destOrd="0" parTransId="{162D0C84-DC73-4025-A939-145AACF975D8}" sibTransId="{1A5CD73F-76AD-4EB1-875A-5F178EAF07C1}"/>
    <dgm:cxn modelId="{CA191E1A-FCA6-465B-8386-743E8A4097C9}" type="presOf" srcId="{4F871CBE-B595-46FE-8329-4D5183E16102}" destId="{E2F266B9-AC12-46E7-9EB6-01CBF5BB270E}" srcOrd="0" destOrd="3" presId="urn:microsoft.com/office/officeart/2005/8/layout/hList1"/>
    <dgm:cxn modelId="{BAA62243-39C5-4EEC-8AF4-A0A7236A1EAD}" type="presParOf" srcId="{71D23010-39FB-4D2B-9C9D-A7A2FB3B0631}" destId="{77C23EB6-B4C1-49A1-B05C-A7CFF410DFFA}" srcOrd="0" destOrd="0" presId="urn:microsoft.com/office/officeart/2005/8/layout/hList1"/>
    <dgm:cxn modelId="{26651279-4DFB-425C-8DAB-6FFE376E35E3}" type="presParOf" srcId="{77C23EB6-B4C1-49A1-B05C-A7CFF410DFFA}" destId="{C294CD99-9941-4091-88B2-EE84AA207DA1}" srcOrd="0" destOrd="0" presId="urn:microsoft.com/office/officeart/2005/8/layout/hList1"/>
    <dgm:cxn modelId="{C2ECC1A3-A71D-4F63-8C37-05FBC48825B8}" type="presParOf" srcId="{77C23EB6-B4C1-49A1-B05C-A7CFF410DFFA}" destId="{57B61BEB-958D-4DA9-96B6-2C3D14367A45}" srcOrd="1" destOrd="0" presId="urn:microsoft.com/office/officeart/2005/8/layout/hList1"/>
    <dgm:cxn modelId="{C4F1CB3C-85F9-4683-B5F3-6A9D241F2DF8}" type="presParOf" srcId="{71D23010-39FB-4D2B-9C9D-A7A2FB3B0631}" destId="{8F30B66B-B8B1-4AD0-BBB9-FDD78C481D05}" srcOrd="1" destOrd="0" presId="urn:microsoft.com/office/officeart/2005/8/layout/hList1"/>
    <dgm:cxn modelId="{475D89E3-37C6-4308-86B5-C68D5A0FD857}" type="presParOf" srcId="{71D23010-39FB-4D2B-9C9D-A7A2FB3B0631}" destId="{326A7718-736F-4979-A601-10A8FC5D8112}" srcOrd="2" destOrd="0" presId="urn:microsoft.com/office/officeart/2005/8/layout/hList1"/>
    <dgm:cxn modelId="{85FF559E-6D56-46FF-8CE5-516C4F50376B}" type="presParOf" srcId="{326A7718-736F-4979-A601-10A8FC5D8112}" destId="{724676E5-25A6-444C-BA4E-D3131CCE8231}" srcOrd="0" destOrd="0" presId="urn:microsoft.com/office/officeart/2005/8/layout/hList1"/>
    <dgm:cxn modelId="{36CF46A2-C628-4252-BD9B-105C7CDB7CBA}" type="presParOf" srcId="{326A7718-736F-4979-A601-10A8FC5D8112}" destId="{8561A43E-A344-492C-BF3A-FAF74345239D}" srcOrd="1" destOrd="0" presId="urn:microsoft.com/office/officeart/2005/8/layout/hList1"/>
    <dgm:cxn modelId="{F4C865A2-F16A-4764-B3CB-B763CF348A73}" type="presParOf" srcId="{71D23010-39FB-4D2B-9C9D-A7A2FB3B0631}" destId="{B0C98D11-A422-495E-ADC1-E859A5ECADDA}" srcOrd="3" destOrd="0" presId="urn:microsoft.com/office/officeart/2005/8/layout/hList1"/>
    <dgm:cxn modelId="{6BC4237D-830E-452D-88DF-946126F2920F}" type="presParOf" srcId="{71D23010-39FB-4D2B-9C9D-A7A2FB3B0631}" destId="{969D6A5E-A49A-4442-AAB7-434455404013}" srcOrd="4" destOrd="0" presId="urn:microsoft.com/office/officeart/2005/8/layout/hList1"/>
    <dgm:cxn modelId="{4242CF67-CFA3-4424-A988-0DA6622AE9A5}" type="presParOf" srcId="{969D6A5E-A49A-4442-AAB7-434455404013}" destId="{DD043F9B-2BD4-43DD-91F6-009F718B4A7E}" srcOrd="0" destOrd="0" presId="urn:microsoft.com/office/officeart/2005/8/layout/hList1"/>
    <dgm:cxn modelId="{829EDFB5-8D99-4C73-ADF7-7D28ED09A9B4}" type="presParOf" srcId="{969D6A5E-A49A-4442-AAB7-434455404013}" destId="{E2F266B9-AC12-46E7-9EB6-01CBF5BB27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076F1-7A7A-4ADD-8463-5C92ECB4536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D445920-3797-456D-BDD3-1DF3DAA6EA9D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Teplá oblast 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E87E51C7-40F0-4A85-9548-462EB9475155}" type="parTrans" cxnId="{CE91550D-9B85-4672-8BF1-E60F7C256CD4}">
      <dgm:prSet/>
      <dgm:spPr/>
      <dgm:t>
        <a:bodyPr/>
        <a:lstStyle/>
        <a:p>
          <a:endParaRPr lang="cs-CZ"/>
        </a:p>
      </dgm:t>
    </dgm:pt>
    <dgm:pt modelId="{14A94E80-745A-4AE2-AF9F-32BAB3A1D1E4}" type="sibTrans" cxnId="{CE91550D-9B85-4672-8BF1-E60F7C256CD4}">
      <dgm:prSet/>
      <dgm:spPr/>
      <dgm:t>
        <a:bodyPr/>
        <a:lstStyle/>
        <a:p>
          <a:endParaRPr lang="cs-CZ"/>
        </a:p>
      </dgm:t>
    </dgm:pt>
    <dgm:pt modelId="{152757B5-475F-43F1-A72E-CF5F8B372223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CBEA8F0-BC6B-488C-B270-0A308FDF28EB}" type="parTrans" cxnId="{51967351-6F31-451B-BFA1-6E7E966B0FFB}">
      <dgm:prSet/>
      <dgm:spPr/>
      <dgm:t>
        <a:bodyPr/>
        <a:lstStyle/>
        <a:p>
          <a:endParaRPr lang="cs-CZ"/>
        </a:p>
      </dgm:t>
    </dgm:pt>
    <dgm:pt modelId="{E171930D-3220-4E61-AF6C-7AE18DE27D17}" type="sibTrans" cxnId="{51967351-6F31-451B-BFA1-6E7E966B0FFB}">
      <dgm:prSet/>
      <dgm:spPr/>
      <dgm:t>
        <a:bodyPr/>
        <a:lstStyle/>
        <a:p>
          <a:endParaRPr lang="cs-CZ"/>
        </a:p>
      </dgm:t>
    </dgm:pt>
    <dgm:pt modelId="{8A89F29C-9BED-4719-A2D2-3235723E1898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Mírně teplá oblast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162D0C84-DC73-4025-A939-145AACF975D8}" type="parTrans" cxnId="{B7265742-1121-418B-AD7D-422D63581E2A}">
      <dgm:prSet/>
      <dgm:spPr/>
      <dgm:t>
        <a:bodyPr/>
        <a:lstStyle/>
        <a:p>
          <a:endParaRPr lang="cs-CZ"/>
        </a:p>
      </dgm:t>
    </dgm:pt>
    <dgm:pt modelId="{1A5CD73F-76AD-4EB1-875A-5F178EAF07C1}" type="sibTrans" cxnId="{B7265742-1121-418B-AD7D-422D63581E2A}">
      <dgm:prSet/>
      <dgm:spPr/>
      <dgm:t>
        <a:bodyPr/>
        <a:lstStyle/>
        <a:p>
          <a:endParaRPr lang="cs-CZ"/>
        </a:p>
      </dgm:t>
    </dgm:pt>
    <dgm:pt modelId="{958D5033-0114-481C-BB9A-BCE8F4E7944E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363011FC-B2B1-41FF-BA5B-40E2648546A4}" type="parTrans" cxnId="{F04032D4-7EDA-455E-9C8F-D09F334B6758}">
      <dgm:prSet/>
      <dgm:spPr/>
      <dgm:t>
        <a:bodyPr/>
        <a:lstStyle/>
        <a:p>
          <a:endParaRPr lang="cs-CZ"/>
        </a:p>
      </dgm:t>
    </dgm:pt>
    <dgm:pt modelId="{140D4FF7-9BFC-4091-89FA-7C4475862B24}" type="sibTrans" cxnId="{F04032D4-7EDA-455E-9C8F-D09F334B6758}">
      <dgm:prSet/>
      <dgm:spPr/>
      <dgm:t>
        <a:bodyPr/>
        <a:lstStyle/>
        <a:p>
          <a:endParaRPr lang="cs-CZ"/>
        </a:p>
      </dgm:t>
    </dgm:pt>
    <dgm:pt modelId="{4680BA39-519B-4702-9E34-BB0A22701780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C77760F4-D969-422C-A67F-829F4C84993C}" type="parTrans" cxnId="{95E36B3B-C906-4C9C-8C54-1A025B497B06}">
      <dgm:prSet/>
      <dgm:spPr/>
      <dgm:t>
        <a:bodyPr/>
        <a:lstStyle/>
        <a:p>
          <a:endParaRPr lang="cs-CZ"/>
        </a:p>
      </dgm:t>
    </dgm:pt>
    <dgm:pt modelId="{DCF2C5A3-8A02-4348-9D44-8589504E8B70}" type="sibTrans" cxnId="{95E36B3B-C906-4C9C-8C54-1A025B497B06}">
      <dgm:prSet/>
      <dgm:spPr/>
      <dgm:t>
        <a:bodyPr/>
        <a:lstStyle/>
        <a:p>
          <a:endParaRPr lang="cs-CZ"/>
        </a:p>
      </dgm:t>
    </dgm:pt>
    <dgm:pt modelId="{0347C152-3EEC-4DFF-8D72-46D78B1227A7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Chladná oblast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41478B60-F408-4360-A3DB-A81FC5FF99E6}" type="parTrans" cxnId="{547DA5BC-66A4-4E46-A656-46586814E64D}">
      <dgm:prSet/>
      <dgm:spPr/>
      <dgm:t>
        <a:bodyPr/>
        <a:lstStyle/>
        <a:p>
          <a:endParaRPr lang="cs-CZ"/>
        </a:p>
      </dgm:t>
    </dgm:pt>
    <dgm:pt modelId="{C28A9CE8-203B-41D0-A0D9-290E24FE4129}" type="sibTrans" cxnId="{547DA5BC-66A4-4E46-A656-46586814E64D}">
      <dgm:prSet/>
      <dgm:spPr/>
      <dgm:t>
        <a:bodyPr/>
        <a:lstStyle/>
        <a:p>
          <a:endParaRPr lang="cs-CZ"/>
        </a:p>
      </dgm:t>
    </dgm:pt>
    <dgm:pt modelId="{3C1226FA-EAB8-4365-88C9-C04643BF8EBA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628495A1-8AFC-4E09-87FA-DF5D5ACEF301}" type="parTrans" cxnId="{5A2391DD-1A79-4433-9DD2-2CFB353BC739}">
      <dgm:prSet/>
      <dgm:spPr/>
      <dgm:t>
        <a:bodyPr/>
        <a:lstStyle/>
        <a:p>
          <a:endParaRPr lang="cs-CZ"/>
        </a:p>
      </dgm:t>
    </dgm:pt>
    <dgm:pt modelId="{3A9C223C-A006-4D08-96AA-F5656571EE7A}" type="sibTrans" cxnId="{5A2391DD-1A79-4433-9DD2-2CFB353BC739}">
      <dgm:prSet/>
      <dgm:spPr/>
      <dgm:t>
        <a:bodyPr/>
        <a:lstStyle/>
        <a:p>
          <a:endParaRPr lang="cs-CZ"/>
        </a:p>
      </dgm:t>
    </dgm:pt>
    <dgm:pt modelId="{ED0BA0FE-9545-475A-952B-CABCD1EB3524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4622A548-5ADC-40EE-B10B-A1EEBE8FD356}" type="parTrans" cxnId="{B5622682-9415-482A-9FC7-0AFD8C77F051}">
      <dgm:prSet/>
      <dgm:spPr/>
      <dgm:t>
        <a:bodyPr/>
        <a:lstStyle/>
        <a:p>
          <a:endParaRPr lang="cs-CZ"/>
        </a:p>
      </dgm:t>
    </dgm:pt>
    <dgm:pt modelId="{DE8D2D25-B653-4A70-B494-2CCC62C58D2C}" type="sibTrans" cxnId="{B5622682-9415-482A-9FC7-0AFD8C77F051}">
      <dgm:prSet/>
      <dgm:spPr/>
      <dgm:t>
        <a:bodyPr/>
        <a:lstStyle/>
        <a:p>
          <a:endParaRPr lang="cs-CZ"/>
        </a:p>
      </dgm:t>
    </dgm:pt>
    <dgm:pt modelId="{136E7D91-8A9E-4F5A-BE46-CD38BB58FBB1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39838A48-074E-440A-B271-85BAED7CAF6F}" type="parTrans" cxnId="{676B7669-C90A-481C-8587-268A1E635E9B}">
      <dgm:prSet/>
      <dgm:spPr/>
      <dgm:t>
        <a:bodyPr/>
        <a:lstStyle/>
        <a:p>
          <a:endParaRPr lang="cs-CZ"/>
        </a:p>
      </dgm:t>
    </dgm:pt>
    <dgm:pt modelId="{2F082F09-1285-4330-A974-049361D22112}" type="sibTrans" cxnId="{676B7669-C90A-481C-8587-268A1E635E9B}">
      <dgm:prSet/>
      <dgm:spPr/>
      <dgm:t>
        <a:bodyPr/>
        <a:lstStyle/>
        <a:p>
          <a:endParaRPr lang="cs-CZ"/>
        </a:p>
      </dgm:t>
    </dgm:pt>
    <dgm:pt modelId="{EBEB6BA9-B476-4BC5-8534-281F613ECB10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CFD43394-6A85-4C36-BEE3-23631959F074}" type="parTrans" cxnId="{0DD4C62E-D39D-4D33-89CD-E9F2CA3FA1AD}">
      <dgm:prSet/>
      <dgm:spPr/>
      <dgm:t>
        <a:bodyPr/>
        <a:lstStyle/>
        <a:p>
          <a:endParaRPr lang="cs-CZ"/>
        </a:p>
      </dgm:t>
    </dgm:pt>
    <dgm:pt modelId="{4D7F4890-6065-4EC2-A4DB-5EADEDF5536F}" type="sibTrans" cxnId="{0DD4C62E-D39D-4D33-89CD-E9F2CA3FA1AD}">
      <dgm:prSet/>
      <dgm:spPr/>
      <dgm:t>
        <a:bodyPr/>
        <a:lstStyle/>
        <a:p>
          <a:endParaRPr lang="cs-CZ"/>
        </a:p>
      </dgm:t>
    </dgm:pt>
    <dgm:pt modelId="{B442CC43-9940-42F7-B403-B7FCB0A468F2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E139380F-B17C-46C4-BF16-DF666B1C2A99}" type="parTrans" cxnId="{868D7A81-B8A9-4305-AB54-61EC14B082A7}">
      <dgm:prSet/>
      <dgm:spPr/>
      <dgm:t>
        <a:bodyPr/>
        <a:lstStyle/>
        <a:p>
          <a:endParaRPr lang="cs-CZ"/>
        </a:p>
      </dgm:t>
    </dgm:pt>
    <dgm:pt modelId="{F8EDC8CE-C00E-4E3B-905F-285AD6822880}" type="sibTrans" cxnId="{868D7A81-B8A9-4305-AB54-61EC14B082A7}">
      <dgm:prSet/>
      <dgm:spPr/>
      <dgm:t>
        <a:bodyPr/>
        <a:lstStyle/>
        <a:p>
          <a:endParaRPr lang="cs-CZ"/>
        </a:p>
      </dgm:t>
    </dgm:pt>
    <dgm:pt modelId="{1EDA08E7-DE25-4D81-9B1E-D6B6E3976DD4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4A960DFA-98FE-4685-8E3A-5FDFC68E0FCE}" type="parTrans" cxnId="{C65D0502-DCDE-4DC8-AD67-EFBE49E0766F}">
      <dgm:prSet/>
      <dgm:spPr/>
      <dgm:t>
        <a:bodyPr/>
        <a:lstStyle/>
        <a:p>
          <a:endParaRPr lang="cs-CZ"/>
        </a:p>
      </dgm:t>
    </dgm:pt>
    <dgm:pt modelId="{4FDA4115-C855-4289-9CAC-EBAB73011AA7}" type="sibTrans" cxnId="{C65D0502-DCDE-4DC8-AD67-EFBE49E0766F}">
      <dgm:prSet/>
      <dgm:spPr/>
      <dgm:t>
        <a:bodyPr/>
        <a:lstStyle/>
        <a:p>
          <a:endParaRPr lang="cs-CZ"/>
        </a:p>
      </dgm:t>
    </dgm:pt>
    <dgm:pt modelId="{6FE1D83F-C5E9-45F7-B427-6ADFF7A49B07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8088255B-7F5A-4D1E-AFD5-6BD774A06404}" type="parTrans" cxnId="{9160E217-9866-463A-ADAD-A1F8CE05647B}">
      <dgm:prSet/>
      <dgm:spPr/>
      <dgm:t>
        <a:bodyPr/>
        <a:lstStyle/>
        <a:p>
          <a:endParaRPr lang="cs-CZ"/>
        </a:p>
      </dgm:t>
    </dgm:pt>
    <dgm:pt modelId="{767F2F56-9986-4348-897D-E92385171D2F}" type="sibTrans" cxnId="{9160E217-9866-463A-ADAD-A1F8CE05647B}">
      <dgm:prSet/>
      <dgm:spPr/>
      <dgm:t>
        <a:bodyPr/>
        <a:lstStyle/>
        <a:p>
          <a:endParaRPr lang="cs-CZ"/>
        </a:p>
      </dgm:t>
    </dgm:pt>
    <dgm:pt modelId="{D2AF217A-1AF5-4FE6-A862-E330DC268CCC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41D23EEA-B28A-4BDF-BBAF-273A469CB932}" type="parTrans" cxnId="{65F7A122-E74D-45EA-AFFA-C0B070318930}">
      <dgm:prSet/>
      <dgm:spPr/>
      <dgm:t>
        <a:bodyPr/>
        <a:lstStyle/>
        <a:p>
          <a:endParaRPr lang="cs-CZ"/>
        </a:p>
      </dgm:t>
    </dgm:pt>
    <dgm:pt modelId="{EF60D190-093F-413D-9284-A3D8A1DA66C0}" type="sibTrans" cxnId="{65F7A122-E74D-45EA-AFFA-C0B070318930}">
      <dgm:prSet/>
      <dgm:spPr/>
      <dgm:t>
        <a:bodyPr/>
        <a:lstStyle/>
        <a:p>
          <a:endParaRPr lang="cs-CZ"/>
        </a:p>
      </dgm:t>
    </dgm:pt>
    <dgm:pt modelId="{4F871CBE-B595-46FE-8329-4D5183E16102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0F52B9BF-B11F-46CE-B9CA-20B2302E6BD1}" type="parTrans" cxnId="{52B175F6-8228-4DFB-B646-ADE889D859CE}">
      <dgm:prSet/>
      <dgm:spPr/>
      <dgm:t>
        <a:bodyPr/>
        <a:lstStyle/>
        <a:p>
          <a:endParaRPr lang="cs-CZ"/>
        </a:p>
      </dgm:t>
    </dgm:pt>
    <dgm:pt modelId="{D66BDCAE-D698-4460-9F0B-B286DA94965A}" type="sibTrans" cxnId="{52B175F6-8228-4DFB-B646-ADE889D859CE}">
      <dgm:prSet/>
      <dgm:spPr/>
      <dgm:t>
        <a:bodyPr/>
        <a:lstStyle/>
        <a:p>
          <a:endParaRPr lang="cs-CZ"/>
        </a:p>
      </dgm:t>
    </dgm:pt>
    <dgm:pt modelId="{C25C923C-EC90-4785-9376-76F234F1F5DF}">
      <dgm:prSet phldrT="[Text]" custT="1"/>
      <dgm:spPr/>
      <dgm:t>
        <a:bodyPr/>
        <a:lstStyle/>
        <a:p>
          <a:r>
            <a:rPr lang="cs-CZ">
              <a:noFill/>
            </a:rPr>
            <a:t> </a:t>
          </a:r>
        </a:p>
      </dgm:t>
    </dgm:pt>
    <dgm:pt modelId="{CF51BFFC-76D6-43F3-84EC-78CBF0C56C5A}" type="parTrans" cxnId="{E7986C53-620A-4277-BD82-CF0CEBC6D860}">
      <dgm:prSet/>
      <dgm:spPr/>
      <dgm:t>
        <a:bodyPr/>
        <a:lstStyle/>
        <a:p>
          <a:endParaRPr lang="cs-CZ"/>
        </a:p>
      </dgm:t>
    </dgm:pt>
    <dgm:pt modelId="{DB3F71E3-FFBD-4F16-A6BF-3E3BCA92C7B3}" type="sibTrans" cxnId="{E7986C53-620A-4277-BD82-CF0CEBC6D860}">
      <dgm:prSet/>
      <dgm:spPr/>
      <dgm:t>
        <a:bodyPr/>
        <a:lstStyle/>
        <a:p>
          <a:endParaRPr lang="cs-CZ"/>
        </a:p>
      </dgm:t>
    </dgm:pt>
    <dgm:pt modelId="{71D23010-39FB-4D2B-9C9D-A7A2FB3B0631}" type="pres">
      <dgm:prSet presAssocID="{C18076F1-7A7A-4ADD-8463-5C92ECB45364}" presName="Name0" presStyleCnt="0">
        <dgm:presLayoutVars>
          <dgm:dir/>
          <dgm:animLvl val="lvl"/>
          <dgm:resizeHandles val="exact"/>
        </dgm:presLayoutVars>
      </dgm:prSet>
      <dgm:spPr/>
    </dgm:pt>
    <dgm:pt modelId="{77C23EB6-B4C1-49A1-B05C-A7CFF410DFFA}" type="pres">
      <dgm:prSet presAssocID="{0D445920-3797-456D-BDD3-1DF3DAA6EA9D}" presName="composite" presStyleCnt="0"/>
      <dgm:spPr/>
    </dgm:pt>
    <dgm:pt modelId="{C294CD99-9941-4091-88B2-EE84AA207DA1}" type="pres">
      <dgm:prSet presAssocID="{0D445920-3797-456D-BDD3-1DF3DAA6EA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B61BEB-958D-4DA9-96B6-2C3D14367A45}" type="pres">
      <dgm:prSet presAssocID="{0D445920-3797-456D-BDD3-1DF3DAA6EA9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30B66B-B8B1-4AD0-BBB9-FDD78C481D05}" type="pres">
      <dgm:prSet presAssocID="{14A94E80-745A-4AE2-AF9F-32BAB3A1D1E4}" presName="space" presStyleCnt="0"/>
      <dgm:spPr/>
    </dgm:pt>
    <dgm:pt modelId="{326A7718-736F-4979-A601-10A8FC5D8112}" type="pres">
      <dgm:prSet presAssocID="{8A89F29C-9BED-4719-A2D2-3235723E1898}" presName="composite" presStyleCnt="0"/>
      <dgm:spPr/>
    </dgm:pt>
    <dgm:pt modelId="{724676E5-25A6-444C-BA4E-D3131CCE8231}" type="pres">
      <dgm:prSet presAssocID="{8A89F29C-9BED-4719-A2D2-3235723E1898}" presName="parTx" presStyleLbl="alignNode1" presStyleIdx="1" presStyleCnt="3" custLinFactNeighborX="424" custLinFactNeighborY="1127">
        <dgm:presLayoutVars>
          <dgm:chMax val="0"/>
          <dgm:chPref val="0"/>
          <dgm:bulletEnabled val="1"/>
        </dgm:presLayoutVars>
      </dgm:prSet>
      <dgm:spPr/>
    </dgm:pt>
    <dgm:pt modelId="{8561A43E-A344-492C-BF3A-FAF74345239D}" type="pres">
      <dgm:prSet presAssocID="{8A89F29C-9BED-4719-A2D2-3235723E18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C98D11-A422-495E-ADC1-E859A5ECADDA}" type="pres">
      <dgm:prSet presAssocID="{1A5CD73F-76AD-4EB1-875A-5F178EAF07C1}" presName="space" presStyleCnt="0"/>
      <dgm:spPr/>
    </dgm:pt>
    <dgm:pt modelId="{969D6A5E-A49A-4442-AAB7-434455404013}" type="pres">
      <dgm:prSet presAssocID="{0347C152-3EEC-4DFF-8D72-46D78B1227A7}" presName="composite" presStyleCnt="0"/>
      <dgm:spPr/>
    </dgm:pt>
    <dgm:pt modelId="{DD043F9B-2BD4-43DD-91F6-009F718B4A7E}" type="pres">
      <dgm:prSet presAssocID="{0347C152-3EEC-4DFF-8D72-46D78B1227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2F266B9-AC12-46E7-9EB6-01CBF5BB270E}" type="pres">
      <dgm:prSet presAssocID="{0347C152-3EEC-4DFF-8D72-46D78B1227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4032D4-7EDA-455E-9C8F-D09F334B6758}" srcId="{8A89F29C-9BED-4719-A2D2-3235723E1898}" destId="{958D5033-0114-481C-BB9A-BCE8F4E7944E}" srcOrd="0" destOrd="0" parTransId="{363011FC-B2B1-41FF-BA5B-40E2648546A4}" sibTransId="{140D4FF7-9BFC-4091-89FA-7C4475862B24}"/>
    <dgm:cxn modelId="{CE91550D-9B85-4672-8BF1-E60F7C256CD4}" srcId="{C18076F1-7A7A-4ADD-8463-5C92ECB45364}" destId="{0D445920-3797-456D-BDD3-1DF3DAA6EA9D}" srcOrd="0" destOrd="0" parTransId="{E87E51C7-40F0-4A85-9548-462EB9475155}" sibTransId="{14A94E80-745A-4AE2-AF9F-32BAB3A1D1E4}"/>
    <dgm:cxn modelId="{240C1213-6733-4054-BF9F-BFD69C00F8E6}" type="presOf" srcId="{136E7D91-8A9E-4F5A-BE46-CD38BB58FBB1}" destId="{57B61BEB-958D-4DA9-96B6-2C3D14367A45}" srcOrd="0" destOrd="2" presId="urn:microsoft.com/office/officeart/2005/8/layout/hList1"/>
    <dgm:cxn modelId="{868D7A81-B8A9-4305-AB54-61EC14B082A7}" srcId="{8A89F29C-9BED-4719-A2D2-3235723E1898}" destId="{B442CC43-9940-42F7-B403-B7FCB0A468F2}" srcOrd="2" destOrd="0" parTransId="{E139380F-B17C-46C4-BF16-DF666B1C2A99}" sibTransId="{F8EDC8CE-C00E-4E3B-905F-285AD6822880}"/>
    <dgm:cxn modelId="{0DD4C62E-D39D-4D33-89CD-E9F2CA3FA1AD}" srcId="{0D445920-3797-456D-BDD3-1DF3DAA6EA9D}" destId="{EBEB6BA9-B476-4BC5-8534-281F613ECB10}" srcOrd="3" destOrd="0" parTransId="{CFD43394-6A85-4C36-BEE3-23631959F074}" sibTransId="{4D7F4890-6065-4EC2-A4DB-5EADEDF5536F}"/>
    <dgm:cxn modelId="{9895C3BE-B0CF-4171-804D-0AA6570DE1A6}" type="presOf" srcId="{C18076F1-7A7A-4ADD-8463-5C92ECB45364}" destId="{71D23010-39FB-4D2B-9C9D-A7A2FB3B0631}" srcOrd="0" destOrd="0" presId="urn:microsoft.com/office/officeart/2005/8/layout/hList1"/>
    <dgm:cxn modelId="{009039BE-5FB8-4EDB-AF5A-DE295DDC8A0A}" type="presOf" srcId="{EBEB6BA9-B476-4BC5-8534-281F613ECB10}" destId="{57B61BEB-958D-4DA9-96B6-2C3D14367A45}" srcOrd="0" destOrd="3" presId="urn:microsoft.com/office/officeart/2005/8/layout/hList1"/>
    <dgm:cxn modelId="{51967351-6F31-451B-BFA1-6E7E966B0FFB}" srcId="{0D445920-3797-456D-BDD3-1DF3DAA6EA9D}" destId="{152757B5-475F-43F1-A72E-CF5F8B372223}" srcOrd="0" destOrd="0" parTransId="{CCBEA8F0-BC6B-488C-B270-0A308FDF28EB}" sibTransId="{E171930D-3220-4E61-AF6C-7AE18DE27D17}"/>
    <dgm:cxn modelId="{FE7880A1-40D9-4B8D-A40A-BB700993A52C}" type="presOf" srcId="{0D445920-3797-456D-BDD3-1DF3DAA6EA9D}" destId="{C294CD99-9941-4091-88B2-EE84AA207DA1}" srcOrd="0" destOrd="0" presId="urn:microsoft.com/office/officeart/2005/8/layout/hList1"/>
    <dgm:cxn modelId="{D88817EC-0798-444C-9C4E-3F20449FF184}" type="presOf" srcId="{D2AF217A-1AF5-4FE6-A862-E330DC268CCC}" destId="{E2F266B9-AC12-46E7-9EB6-01CBF5BB270E}" srcOrd="0" destOrd="2" presId="urn:microsoft.com/office/officeart/2005/8/layout/hList1"/>
    <dgm:cxn modelId="{547DA5BC-66A4-4E46-A656-46586814E64D}" srcId="{C18076F1-7A7A-4ADD-8463-5C92ECB45364}" destId="{0347C152-3EEC-4DFF-8D72-46D78B1227A7}" srcOrd="2" destOrd="0" parTransId="{41478B60-F408-4360-A3DB-A81FC5FF99E6}" sibTransId="{C28A9CE8-203B-41D0-A0D9-290E24FE4129}"/>
    <dgm:cxn modelId="{D403F273-F7A5-4981-B1A1-90D900AEE8C4}" type="presOf" srcId="{8A89F29C-9BED-4719-A2D2-3235723E1898}" destId="{724676E5-25A6-444C-BA4E-D3131CCE8231}" srcOrd="0" destOrd="0" presId="urn:microsoft.com/office/officeart/2005/8/layout/hList1"/>
    <dgm:cxn modelId="{3FF91654-C37C-49A2-AC97-B6CBF6D4F481}" type="presOf" srcId="{ED0BA0FE-9545-475A-952B-CABCD1EB3524}" destId="{E2F266B9-AC12-46E7-9EB6-01CBF5BB270E}" srcOrd="0" destOrd="1" presId="urn:microsoft.com/office/officeart/2005/8/layout/hList1"/>
    <dgm:cxn modelId="{36352D87-FF26-4942-90DE-EB683C95B472}" type="presOf" srcId="{958D5033-0114-481C-BB9A-BCE8F4E7944E}" destId="{8561A43E-A344-492C-BF3A-FAF74345239D}" srcOrd="0" destOrd="0" presId="urn:microsoft.com/office/officeart/2005/8/layout/hList1"/>
    <dgm:cxn modelId="{7CD801B0-FF27-4937-81CE-84CDC4FFFEDF}" type="presOf" srcId="{C25C923C-EC90-4785-9376-76F234F1F5DF}" destId="{57B61BEB-958D-4DA9-96B6-2C3D14367A45}" srcOrd="0" destOrd="1" presId="urn:microsoft.com/office/officeart/2005/8/layout/hList1"/>
    <dgm:cxn modelId="{5CD06D71-6ADA-4192-A2B1-68FAF4EEE81C}" type="presOf" srcId="{3C1226FA-EAB8-4365-88C9-C04643BF8EBA}" destId="{E2F266B9-AC12-46E7-9EB6-01CBF5BB270E}" srcOrd="0" destOrd="0" presId="urn:microsoft.com/office/officeart/2005/8/layout/hList1"/>
    <dgm:cxn modelId="{676B7669-C90A-481C-8587-268A1E635E9B}" srcId="{0D445920-3797-456D-BDD3-1DF3DAA6EA9D}" destId="{136E7D91-8A9E-4F5A-BE46-CD38BB58FBB1}" srcOrd="2" destOrd="0" parTransId="{39838A48-074E-440A-B271-85BAED7CAF6F}" sibTransId="{2F082F09-1285-4330-A974-049361D22112}"/>
    <dgm:cxn modelId="{CA191E1A-FCA6-465B-8386-743E8A4097C9}" type="presOf" srcId="{4F871CBE-B595-46FE-8329-4D5183E16102}" destId="{E2F266B9-AC12-46E7-9EB6-01CBF5BB270E}" srcOrd="0" destOrd="3" presId="urn:microsoft.com/office/officeart/2005/8/layout/hList1"/>
    <dgm:cxn modelId="{E3380B0D-7CF4-404B-B21E-C31D0D41466F}" type="presOf" srcId="{152757B5-475F-43F1-A72E-CF5F8B372223}" destId="{57B61BEB-958D-4DA9-96B6-2C3D14367A45}" srcOrd="0" destOrd="0" presId="urn:microsoft.com/office/officeart/2005/8/layout/hList1"/>
    <dgm:cxn modelId="{9160E217-9866-463A-ADAD-A1F8CE05647B}" srcId="{8A89F29C-9BED-4719-A2D2-3235723E1898}" destId="{6FE1D83F-C5E9-45F7-B427-6ADFF7A49B07}" srcOrd="4" destOrd="0" parTransId="{8088255B-7F5A-4D1E-AFD5-6BD774A06404}" sibTransId="{767F2F56-9986-4348-897D-E92385171D2F}"/>
    <dgm:cxn modelId="{E7986C53-620A-4277-BD82-CF0CEBC6D860}" srcId="{0D445920-3797-456D-BDD3-1DF3DAA6EA9D}" destId="{C25C923C-EC90-4785-9376-76F234F1F5DF}" srcOrd="1" destOrd="0" parTransId="{CF51BFFC-76D6-43F3-84EC-78CBF0C56C5A}" sibTransId="{DB3F71E3-FFBD-4F16-A6BF-3E3BCA92C7B3}"/>
    <dgm:cxn modelId="{B7265742-1121-418B-AD7D-422D63581E2A}" srcId="{C18076F1-7A7A-4ADD-8463-5C92ECB45364}" destId="{8A89F29C-9BED-4719-A2D2-3235723E1898}" srcOrd="1" destOrd="0" parTransId="{162D0C84-DC73-4025-A939-145AACF975D8}" sibTransId="{1A5CD73F-76AD-4EB1-875A-5F178EAF07C1}"/>
    <dgm:cxn modelId="{C65D0502-DCDE-4DC8-AD67-EFBE49E0766F}" srcId="{8A89F29C-9BED-4719-A2D2-3235723E1898}" destId="{1EDA08E7-DE25-4D81-9B1E-D6B6E3976DD4}" srcOrd="3" destOrd="0" parTransId="{4A960DFA-98FE-4685-8E3A-5FDFC68E0FCE}" sibTransId="{4FDA4115-C855-4289-9CAC-EBAB73011AA7}"/>
    <dgm:cxn modelId="{6066D004-01CC-429A-8087-0B00A25BF57F}" type="presOf" srcId="{4680BA39-519B-4702-9E34-BB0A22701780}" destId="{8561A43E-A344-492C-BF3A-FAF74345239D}" srcOrd="0" destOrd="1" presId="urn:microsoft.com/office/officeart/2005/8/layout/hList1"/>
    <dgm:cxn modelId="{52B175F6-8228-4DFB-B646-ADE889D859CE}" srcId="{0347C152-3EEC-4DFF-8D72-46D78B1227A7}" destId="{4F871CBE-B595-46FE-8329-4D5183E16102}" srcOrd="3" destOrd="0" parTransId="{0F52B9BF-B11F-46CE-B9CA-20B2302E6BD1}" sibTransId="{D66BDCAE-D698-4460-9F0B-B286DA94965A}"/>
    <dgm:cxn modelId="{B5622682-9415-482A-9FC7-0AFD8C77F051}" srcId="{0347C152-3EEC-4DFF-8D72-46D78B1227A7}" destId="{ED0BA0FE-9545-475A-952B-CABCD1EB3524}" srcOrd="1" destOrd="0" parTransId="{4622A548-5ADC-40EE-B10B-A1EEBE8FD356}" sibTransId="{DE8D2D25-B653-4A70-B494-2CCC62C58D2C}"/>
    <dgm:cxn modelId="{D89BB43D-6365-4252-B68B-AE57114B937C}" type="presOf" srcId="{B442CC43-9940-42F7-B403-B7FCB0A468F2}" destId="{8561A43E-A344-492C-BF3A-FAF74345239D}" srcOrd="0" destOrd="2" presId="urn:microsoft.com/office/officeart/2005/8/layout/hList1"/>
    <dgm:cxn modelId="{3F93A7DA-51AB-4687-A0B1-EE5AD735823A}" type="presOf" srcId="{6FE1D83F-C5E9-45F7-B427-6ADFF7A49B07}" destId="{8561A43E-A344-492C-BF3A-FAF74345239D}" srcOrd="0" destOrd="4" presId="urn:microsoft.com/office/officeart/2005/8/layout/hList1"/>
    <dgm:cxn modelId="{A8848833-4C2F-4604-A928-46C246F7CB74}" type="presOf" srcId="{1EDA08E7-DE25-4D81-9B1E-D6B6E3976DD4}" destId="{8561A43E-A344-492C-BF3A-FAF74345239D}" srcOrd="0" destOrd="3" presId="urn:microsoft.com/office/officeart/2005/8/layout/hList1"/>
    <dgm:cxn modelId="{5A2391DD-1A79-4433-9DD2-2CFB353BC739}" srcId="{0347C152-3EEC-4DFF-8D72-46D78B1227A7}" destId="{3C1226FA-EAB8-4365-88C9-C04643BF8EBA}" srcOrd="0" destOrd="0" parTransId="{628495A1-8AFC-4E09-87FA-DF5D5ACEF301}" sibTransId="{3A9C223C-A006-4D08-96AA-F5656571EE7A}"/>
    <dgm:cxn modelId="{65F7A122-E74D-45EA-AFFA-C0B070318930}" srcId="{0347C152-3EEC-4DFF-8D72-46D78B1227A7}" destId="{D2AF217A-1AF5-4FE6-A862-E330DC268CCC}" srcOrd="2" destOrd="0" parTransId="{41D23EEA-B28A-4BDF-BBAF-273A469CB932}" sibTransId="{EF60D190-093F-413D-9284-A3D8A1DA66C0}"/>
    <dgm:cxn modelId="{95E36B3B-C906-4C9C-8C54-1A025B497B06}" srcId="{8A89F29C-9BED-4719-A2D2-3235723E1898}" destId="{4680BA39-519B-4702-9E34-BB0A22701780}" srcOrd="1" destOrd="0" parTransId="{C77760F4-D969-422C-A67F-829F4C84993C}" sibTransId="{DCF2C5A3-8A02-4348-9D44-8589504E8B70}"/>
    <dgm:cxn modelId="{25F861F9-7BF5-4320-BC79-0D726ACB4BD0}" type="presOf" srcId="{0347C152-3EEC-4DFF-8D72-46D78B1227A7}" destId="{DD043F9B-2BD4-43DD-91F6-009F718B4A7E}" srcOrd="0" destOrd="0" presId="urn:microsoft.com/office/officeart/2005/8/layout/hList1"/>
    <dgm:cxn modelId="{BAA62243-39C5-4EEC-8AF4-A0A7236A1EAD}" type="presParOf" srcId="{71D23010-39FB-4D2B-9C9D-A7A2FB3B0631}" destId="{77C23EB6-B4C1-49A1-B05C-A7CFF410DFFA}" srcOrd="0" destOrd="0" presId="urn:microsoft.com/office/officeart/2005/8/layout/hList1"/>
    <dgm:cxn modelId="{26651279-4DFB-425C-8DAB-6FFE376E35E3}" type="presParOf" srcId="{77C23EB6-B4C1-49A1-B05C-A7CFF410DFFA}" destId="{C294CD99-9941-4091-88B2-EE84AA207DA1}" srcOrd="0" destOrd="0" presId="urn:microsoft.com/office/officeart/2005/8/layout/hList1"/>
    <dgm:cxn modelId="{C2ECC1A3-A71D-4F63-8C37-05FBC48825B8}" type="presParOf" srcId="{77C23EB6-B4C1-49A1-B05C-A7CFF410DFFA}" destId="{57B61BEB-958D-4DA9-96B6-2C3D14367A45}" srcOrd="1" destOrd="0" presId="urn:microsoft.com/office/officeart/2005/8/layout/hList1"/>
    <dgm:cxn modelId="{C4F1CB3C-85F9-4683-B5F3-6A9D241F2DF8}" type="presParOf" srcId="{71D23010-39FB-4D2B-9C9D-A7A2FB3B0631}" destId="{8F30B66B-B8B1-4AD0-BBB9-FDD78C481D05}" srcOrd="1" destOrd="0" presId="urn:microsoft.com/office/officeart/2005/8/layout/hList1"/>
    <dgm:cxn modelId="{475D89E3-37C6-4308-86B5-C68D5A0FD857}" type="presParOf" srcId="{71D23010-39FB-4D2B-9C9D-A7A2FB3B0631}" destId="{326A7718-736F-4979-A601-10A8FC5D8112}" srcOrd="2" destOrd="0" presId="urn:microsoft.com/office/officeart/2005/8/layout/hList1"/>
    <dgm:cxn modelId="{85FF559E-6D56-46FF-8CE5-516C4F50376B}" type="presParOf" srcId="{326A7718-736F-4979-A601-10A8FC5D8112}" destId="{724676E5-25A6-444C-BA4E-D3131CCE8231}" srcOrd="0" destOrd="0" presId="urn:microsoft.com/office/officeart/2005/8/layout/hList1"/>
    <dgm:cxn modelId="{36CF46A2-C628-4252-BD9B-105C7CDB7CBA}" type="presParOf" srcId="{326A7718-736F-4979-A601-10A8FC5D8112}" destId="{8561A43E-A344-492C-BF3A-FAF74345239D}" srcOrd="1" destOrd="0" presId="urn:microsoft.com/office/officeart/2005/8/layout/hList1"/>
    <dgm:cxn modelId="{F4C865A2-F16A-4764-B3CB-B763CF348A73}" type="presParOf" srcId="{71D23010-39FB-4D2B-9C9D-A7A2FB3B0631}" destId="{B0C98D11-A422-495E-ADC1-E859A5ECADDA}" srcOrd="3" destOrd="0" presId="urn:microsoft.com/office/officeart/2005/8/layout/hList1"/>
    <dgm:cxn modelId="{6BC4237D-830E-452D-88DF-946126F2920F}" type="presParOf" srcId="{71D23010-39FB-4D2B-9C9D-A7A2FB3B0631}" destId="{969D6A5E-A49A-4442-AAB7-434455404013}" srcOrd="4" destOrd="0" presId="urn:microsoft.com/office/officeart/2005/8/layout/hList1"/>
    <dgm:cxn modelId="{4242CF67-CFA3-4424-A988-0DA6622AE9A5}" type="presParOf" srcId="{969D6A5E-A49A-4442-AAB7-434455404013}" destId="{DD043F9B-2BD4-43DD-91F6-009F718B4A7E}" srcOrd="0" destOrd="0" presId="urn:microsoft.com/office/officeart/2005/8/layout/hList1"/>
    <dgm:cxn modelId="{829EDFB5-8D99-4C73-ADF7-7D28ED09A9B4}" type="presParOf" srcId="{969D6A5E-A49A-4442-AAB7-434455404013}" destId="{E2F266B9-AC12-46E7-9EB6-01CBF5BB27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BCDE3-AE95-4293-BC4B-2D24097D9170}" type="doc">
      <dgm:prSet loTypeId="urn:microsoft.com/office/officeart/2005/8/layout/vList4" loCatId="pictur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8D3DFA17-66B8-448C-9F11-0C75220D02D0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200" b="1" dirty="0" smtClean="0">
              <a:latin typeface="Arial" pitchFamily="34" charset="0"/>
              <a:cs typeface="Arial" pitchFamily="34" charset="0"/>
            </a:rPr>
            <a:t>PRŮMĚRNÉ ROČNÍ TEPLOTY</a:t>
          </a:r>
          <a:endParaRPr lang="cs-CZ" sz="2200" b="1" dirty="0">
            <a:latin typeface="Arial" pitchFamily="34" charset="0"/>
            <a:cs typeface="Arial" pitchFamily="34" charset="0"/>
          </a:endParaRPr>
        </a:p>
      </dgm:t>
    </dgm:pt>
    <dgm:pt modelId="{1563939D-9C0A-4CE0-A2E0-C2651AE6C4B6}" type="parTrans" cxnId="{4C87CAE5-D2BA-4E6B-8B64-96438A93E37E}">
      <dgm:prSet/>
      <dgm:spPr/>
      <dgm:t>
        <a:bodyPr/>
        <a:lstStyle/>
        <a:p>
          <a:endParaRPr lang="cs-CZ"/>
        </a:p>
      </dgm:t>
    </dgm:pt>
    <dgm:pt modelId="{AD1D00B7-4879-4BBD-888C-9DD9A89F793D}" type="sibTrans" cxnId="{4C87CAE5-D2BA-4E6B-8B64-96438A93E37E}">
      <dgm:prSet/>
      <dgm:spPr/>
      <dgm:t>
        <a:bodyPr/>
        <a:lstStyle/>
        <a:p>
          <a:endParaRPr lang="cs-CZ"/>
        </a:p>
      </dgm:t>
    </dgm:pt>
    <dgm:pt modelId="{64A1AF61-E4B7-4F51-B813-1C12541FB935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200" b="1" dirty="0" smtClean="0">
              <a:latin typeface="Arial" pitchFamily="34" charset="0"/>
              <a:cs typeface="Arial" pitchFamily="34" charset="0"/>
            </a:rPr>
            <a:t>TEPLOTA VZDUCHU</a:t>
          </a:r>
          <a:endParaRPr lang="cs-CZ" sz="2200" b="1" dirty="0">
            <a:latin typeface="Arial" pitchFamily="34" charset="0"/>
            <a:cs typeface="Arial" pitchFamily="34" charset="0"/>
          </a:endParaRPr>
        </a:p>
      </dgm:t>
    </dgm:pt>
    <dgm:pt modelId="{9CC347F4-A76A-40E8-9B1E-F94CA5C0CED8}" type="parTrans" cxnId="{B58CC6F2-589A-44A4-BE60-A77A634D2AAD}">
      <dgm:prSet/>
      <dgm:spPr/>
      <dgm:t>
        <a:bodyPr/>
        <a:lstStyle/>
        <a:p>
          <a:endParaRPr lang="cs-CZ"/>
        </a:p>
      </dgm:t>
    </dgm:pt>
    <dgm:pt modelId="{EFC0A069-0EFD-4988-AB8C-53AFEBD0EA06}" type="sibTrans" cxnId="{B58CC6F2-589A-44A4-BE60-A77A634D2AAD}">
      <dgm:prSet/>
      <dgm:spPr/>
      <dgm:t>
        <a:bodyPr/>
        <a:lstStyle/>
        <a:p>
          <a:endParaRPr lang="cs-CZ"/>
        </a:p>
      </dgm:t>
    </dgm:pt>
    <dgm:pt modelId="{C57E4E88-2650-4BD3-970E-79C74AB01FBA}">
      <dgm:prSet phldrT="[Text]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Nejvyšší – Praha Uhříněves 40,2 °C (1983)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B87B316F-9F00-4C2C-ABBC-5C230E34ABF9}" type="parTrans" cxnId="{D1B37EE9-49A2-4F9D-8B7B-ACC17EB49482}">
      <dgm:prSet/>
      <dgm:spPr/>
      <dgm:t>
        <a:bodyPr/>
        <a:lstStyle/>
        <a:p>
          <a:endParaRPr lang="cs-CZ"/>
        </a:p>
      </dgm:t>
    </dgm:pt>
    <dgm:pt modelId="{EF5200A9-5C65-487A-BA9D-9F46D69B19C5}" type="sibTrans" cxnId="{D1B37EE9-49A2-4F9D-8B7B-ACC17EB49482}">
      <dgm:prSet/>
      <dgm:spPr/>
      <dgm:t>
        <a:bodyPr/>
        <a:lstStyle/>
        <a:p>
          <a:endParaRPr lang="cs-CZ"/>
        </a:p>
      </dgm:t>
    </dgm:pt>
    <dgm:pt modelId="{F87FB666-F874-4DAD-B5B6-055102D69743}">
      <dgm:prSet phldrT="[Text]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Nejnižší – </a:t>
          </a:r>
          <a:r>
            <a:rPr lang="cs-CZ" sz="2000" dirty="0" err="1" smtClean="0">
              <a:latin typeface="Arial" pitchFamily="34" charset="0"/>
              <a:cs typeface="Arial" pitchFamily="34" charset="0"/>
            </a:rPr>
            <a:t>Českobuděj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. pánev –42,2 °C (1929)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A1AECE8-D01E-4CD6-A599-A879B6334B6F}" type="parTrans" cxnId="{F46D77BA-7A18-4B8A-ACD2-51BA2A94460A}">
      <dgm:prSet/>
      <dgm:spPr/>
      <dgm:t>
        <a:bodyPr/>
        <a:lstStyle/>
        <a:p>
          <a:endParaRPr lang="cs-CZ"/>
        </a:p>
      </dgm:t>
    </dgm:pt>
    <dgm:pt modelId="{4AEC8A82-92B1-420C-B4F2-D81A044FEED9}" type="sibTrans" cxnId="{F46D77BA-7A18-4B8A-ACD2-51BA2A94460A}">
      <dgm:prSet/>
      <dgm:spPr/>
      <dgm:t>
        <a:bodyPr/>
        <a:lstStyle/>
        <a:p>
          <a:endParaRPr lang="cs-CZ"/>
        </a:p>
      </dgm:t>
    </dgm:pt>
    <dgm:pt modelId="{7A02FB6C-ACAD-48DB-BFE6-09AA3869AE2C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200" b="1" dirty="0" smtClean="0">
              <a:latin typeface="Arial" pitchFamily="34" charset="0"/>
              <a:cs typeface="Arial" pitchFamily="34" charset="0"/>
            </a:rPr>
            <a:t>SRÁŽKY</a:t>
          </a:r>
          <a:endParaRPr lang="cs-CZ" sz="2200" b="1" dirty="0">
            <a:latin typeface="Arial" pitchFamily="34" charset="0"/>
            <a:cs typeface="Arial" pitchFamily="34" charset="0"/>
          </a:endParaRPr>
        </a:p>
      </dgm:t>
    </dgm:pt>
    <dgm:pt modelId="{A7C8CD88-FC26-4917-9A33-F6B5F0B8E0DB}" type="parTrans" cxnId="{3D49D2B2-7559-416C-AE8A-465663C6F191}">
      <dgm:prSet/>
      <dgm:spPr/>
      <dgm:t>
        <a:bodyPr/>
        <a:lstStyle/>
        <a:p>
          <a:endParaRPr lang="cs-CZ"/>
        </a:p>
      </dgm:t>
    </dgm:pt>
    <dgm:pt modelId="{492B3D91-BBC8-4593-96F6-7C7AAB215EF2}" type="sibTrans" cxnId="{3D49D2B2-7559-416C-AE8A-465663C6F191}">
      <dgm:prSet/>
      <dgm:spPr/>
      <dgm:t>
        <a:bodyPr/>
        <a:lstStyle/>
        <a:p>
          <a:endParaRPr lang="cs-CZ"/>
        </a:p>
      </dgm:t>
    </dgm:pt>
    <dgm:pt modelId="{84778E8E-D797-4F6F-B537-3F2D7825BE52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smtClean="0">
              <a:latin typeface="Arial" pitchFamily="34" charset="0"/>
              <a:cs typeface="Arial" pitchFamily="34" charset="0"/>
            </a:rPr>
            <a:t>Nejdeštivější oblasti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– Jizerské hory,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		</a:t>
          </a:r>
          <a:r>
            <a:rPr lang="cs-CZ" sz="2000" smtClean="0">
              <a:latin typeface="Arial" pitchFamily="34" charset="0"/>
              <a:cs typeface="Arial" pitchFamily="34" charset="0"/>
            </a:rPr>
            <a:t> 	  Moravskoslezské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>Beskydy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D7D6D0D2-A9AB-4780-BE22-73499E116377}" type="parTrans" cxnId="{C5CC63BF-8AF3-491F-8AEB-3002B0FDE09E}">
      <dgm:prSet/>
      <dgm:spPr/>
      <dgm:t>
        <a:bodyPr/>
        <a:lstStyle/>
        <a:p>
          <a:endParaRPr lang="cs-CZ"/>
        </a:p>
      </dgm:t>
    </dgm:pt>
    <dgm:pt modelId="{55F5B3A2-8ED6-40CA-9969-1B66C9402C97}" type="sibTrans" cxnId="{C5CC63BF-8AF3-491F-8AEB-3002B0FDE09E}">
      <dgm:prSet/>
      <dgm:spPr/>
      <dgm:t>
        <a:bodyPr/>
        <a:lstStyle/>
        <a:p>
          <a:endParaRPr lang="cs-CZ"/>
        </a:p>
      </dgm:t>
    </dgm:pt>
    <dgm:pt modelId="{128E1BFB-84BA-4152-9ECD-58F0852A568E}">
      <dgm:prSet phldrT="[Text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Nejsušší oblasti – Žatecko, jižní Morava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F64DC489-BB7F-415C-91A1-02BFE3F6D699}" type="parTrans" cxnId="{5F420D4C-09E5-41C3-9382-D6CFB0B1D549}">
      <dgm:prSet/>
      <dgm:spPr/>
      <dgm:t>
        <a:bodyPr/>
        <a:lstStyle/>
        <a:p>
          <a:endParaRPr lang="cs-CZ"/>
        </a:p>
      </dgm:t>
    </dgm:pt>
    <dgm:pt modelId="{16E6F43D-9D82-4F8C-BDDE-CCBF67E42259}" type="sibTrans" cxnId="{5F420D4C-09E5-41C3-9382-D6CFB0B1D549}">
      <dgm:prSet/>
      <dgm:spPr/>
      <dgm:t>
        <a:bodyPr/>
        <a:lstStyle/>
        <a:p>
          <a:endParaRPr lang="cs-CZ"/>
        </a:p>
      </dgm:t>
    </dgm:pt>
    <dgm:pt modelId="{1F78B510-1BB9-469C-8AD1-E1756D27E662}">
      <dgm:prSet phldrT="[Text]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Nejnižší – Sněžka 0,2 °C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7357F5B2-20FA-4223-919A-21E6EDE4885C}" type="sibTrans" cxnId="{A5F5C9D0-6637-43E6-9A82-6AC9062C0B79}">
      <dgm:prSet/>
      <dgm:spPr/>
      <dgm:t>
        <a:bodyPr/>
        <a:lstStyle/>
        <a:p>
          <a:endParaRPr lang="cs-CZ"/>
        </a:p>
      </dgm:t>
    </dgm:pt>
    <dgm:pt modelId="{95080EA0-9129-49BB-814F-045F49BBBA84}" type="parTrans" cxnId="{A5F5C9D0-6637-43E6-9A82-6AC9062C0B79}">
      <dgm:prSet/>
      <dgm:spPr/>
      <dgm:t>
        <a:bodyPr/>
        <a:lstStyle/>
        <a:p>
          <a:endParaRPr lang="cs-CZ"/>
        </a:p>
      </dgm:t>
    </dgm:pt>
    <dgm:pt modelId="{409C5628-5843-4FB2-BB5D-0FB78D84063D}">
      <dgm:prSet phldrT="[Text]"/>
      <dgm:spPr>
        <a:ln w="9525"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Nejvyšší – Hodonín 9,4 °C, Praha 9,5 °C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79BEC0C7-6E3B-44F5-8335-9F5623EA7F01}" type="sibTrans" cxnId="{C8A8BB51-139E-4617-B7F4-5B596C089CA0}">
      <dgm:prSet/>
      <dgm:spPr/>
      <dgm:t>
        <a:bodyPr/>
        <a:lstStyle/>
        <a:p>
          <a:endParaRPr lang="cs-CZ"/>
        </a:p>
      </dgm:t>
    </dgm:pt>
    <dgm:pt modelId="{347006A5-8EC0-4C4A-A69A-0052D45EA346}" type="parTrans" cxnId="{C8A8BB51-139E-4617-B7F4-5B596C089CA0}">
      <dgm:prSet/>
      <dgm:spPr/>
      <dgm:t>
        <a:bodyPr/>
        <a:lstStyle/>
        <a:p>
          <a:endParaRPr lang="cs-CZ"/>
        </a:p>
      </dgm:t>
    </dgm:pt>
    <dgm:pt modelId="{A849D804-E2F0-4ADB-AFD4-D960B68496DB}" type="pres">
      <dgm:prSet presAssocID="{8E0BCDE3-AE95-4293-BC4B-2D24097D91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0A306A-72A3-45BF-8985-08BE48EC3D4B}" type="pres">
      <dgm:prSet presAssocID="{8D3DFA17-66B8-448C-9F11-0C75220D02D0}" presName="comp" presStyleCnt="0"/>
      <dgm:spPr/>
    </dgm:pt>
    <dgm:pt modelId="{69BC3618-43E4-4472-A98A-CF21F81ACC97}" type="pres">
      <dgm:prSet presAssocID="{8D3DFA17-66B8-448C-9F11-0C75220D02D0}" presName="box" presStyleLbl="node1" presStyleIdx="0" presStyleCnt="3"/>
      <dgm:spPr/>
      <dgm:t>
        <a:bodyPr/>
        <a:lstStyle/>
        <a:p>
          <a:endParaRPr lang="cs-CZ"/>
        </a:p>
      </dgm:t>
    </dgm:pt>
    <dgm:pt modelId="{95FCCA96-93C8-46A9-80B9-5E65DCF9DBC4}" type="pres">
      <dgm:prSet presAssocID="{8D3DFA17-66B8-448C-9F11-0C75220D02D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2A2DD9-A490-47E4-9B7C-8D36BE062F41}" type="pres">
      <dgm:prSet presAssocID="{8D3DFA17-66B8-448C-9F11-0C75220D02D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60DBDC-356A-4AB6-9C9F-E1307C97CD62}" type="pres">
      <dgm:prSet presAssocID="{AD1D00B7-4879-4BBD-888C-9DD9A89F793D}" presName="spacer" presStyleCnt="0"/>
      <dgm:spPr/>
    </dgm:pt>
    <dgm:pt modelId="{8B2C9D9A-F679-4139-A784-AB330A46F57D}" type="pres">
      <dgm:prSet presAssocID="{64A1AF61-E4B7-4F51-B813-1C12541FB935}" presName="comp" presStyleCnt="0"/>
      <dgm:spPr/>
    </dgm:pt>
    <dgm:pt modelId="{E3BC0892-2BCB-487C-848A-E8BF2C0D18BC}" type="pres">
      <dgm:prSet presAssocID="{64A1AF61-E4B7-4F51-B813-1C12541FB935}" presName="box" presStyleLbl="node1" presStyleIdx="1" presStyleCnt="3"/>
      <dgm:spPr/>
      <dgm:t>
        <a:bodyPr/>
        <a:lstStyle/>
        <a:p>
          <a:endParaRPr lang="cs-CZ"/>
        </a:p>
      </dgm:t>
    </dgm:pt>
    <dgm:pt modelId="{4E4EF376-4E7A-4F46-A451-44C4ED94FC49}" type="pres">
      <dgm:prSet presAssocID="{64A1AF61-E4B7-4F51-B813-1C12541FB93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D6833E-1E89-4555-BCC2-BC5B35E79077}" type="pres">
      <dgm:prSet presAssocID="{64A1AF61-E4B7-4F51-B813-1C12541FB93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85A02B-F4B4-4459-BCE5-AC239220F067}" type="pres">
      <dgm:prSet presAssocID="{EFC0A069-0EFD-4988-AB8C-53AFEBD0EA06}" presName="spacer" presStyleCnt="0"/>
      <dgm:spPr/>
    </dgm:pt>
    <dgm:pt modelId="{90621822-C080-4184-A0B3-03BD49CF92D9}" type="pres">
      <dgm:prSet presAssocID="{7A02FB6C-ACAD-48DB-BFE6-09AA3869AE2C}" presName="comp" presStyleCnt="0"/>
      <dgm:spPr/>
    </dgm:pt>
    <dgm:pt modelId="{C9E1141C-2605-43A2-BA50-555511453A54}" type="pres">
      <dgm:prSet presAssocID="{7A02FB6C-ACAD-48DB-BFE6-09AA3869AE2C}" presName="box" presStyleLbl="node1" presStyleIdx="2" presStyleCnt="3"/>
      <dgm:spPr/>
      <dgm:t>
        <a:bodyPr/>
        <a:lstStyle/>
        <a:p>
          <a:endParaRPr lang="cs-CZ"/>
        </a:p>
      </dgm:t>
    </dgm:pt>
    <dgm:pt modelId="{B37646CA-3C8E-48FC-ACC6-91B4479DB231}" type="pres">
      <dgm:prSet presAssocID="{7A02FB6C-ACAD-48DB-BFE6-09AA3869AE2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F0577D0-B286-4704-B409-0A8003C268CB}" type="pres">
      <dgm:prSet presAssocID="{7A02FB6C-ACAD-48DB-BFE6-09AA3869AE2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298EB6-1CB0-4176-BDA4-0457DD53D99A}" type="presOf" srcId="{128E1BFB-84BA-4152-9ECD-58F0852A568E}" destId="{4F0577D0-B286-4704-B409-0A8003C268CB}" srcOrd="1" destOrd="2" presId="urn:microsoft.com/office/officeart/2005/8/layout/vList4"/>
    <dgm:cxn modelId="{FDE7A38D-A3EE-4C07-A9CA-3C2475AEE725}" type="presOf" srcId="{128E1BFB-84BA-4152-9ECD-58F0852A568E}" destId="{C9E1141C-2605-43A2-BA50-555511453A54}" srcOrd="0" destOrd="2" presId="urn:microsoft.com/office/officeart/2005/8/layout/vList4"/>
    <dgm:cxn modelId="{D94F634C-D016-4DF9-9559-B959F4856C2C}" type="presOf" srcId="{7A02FB6C-ACAD-48DB-BFE6-09AA3869AE2C}" destId="{4F0577D0-B286-4704-B409-0A8003C268CB}" srcOrd="1" destOrd="0" presId="urn:microsoft.com/office/officeart/2005/8/layout/vList4"/>
    <dgm:cxn modelId="{B2338D85-77B7-43E4-95BE-8A364F62937F}" type="presOf" srcId="{7A02FB6C-ACAD-48DB-BFE6-09AA3869AE2C}" destId="{C9E1141C-2605-43A2-BA50-555511453A54}" srcOrd="0" destOrd="0" presId="urn:microsoft.com/office/officeart/2005/8/layout/vList4"/>
    <dgm:cxn modelId="{C5CC63BF-8AF3-491F-8AEB-3002B0FDE09E}" srcId="{7A02FB6C-ACAD-48DB-BFE6-09AA3869AE2C}" destId="{84778E8E-D797-4F6F-B537-3F2D7825BE52}" srcOrd="0" destOrd="0" parTransId="{D7D6D0D2-A9AB-4780-BE22-73499E116377}" sibTransId="{55F5B3A2-8ED6-40CA-9969-1B66C9402C97}"/>
    <dgm:cxn modelId="{5030332A-39A4-41DF-91D9-E0A57E7C0FB2}" type="presOf" srcId="{C57E4E88-2650-4BD3-970E-79C74AB01FBA}" destId="{B2D6833E-1E89-4555-BCC2-BC5B35E79077}" srcOrd="1" destOrd="1" presId="urn:microsoft.com/office/officeart/2005/8/layout/vList4"/>
    <dgm:cxn modelId="{632108AA-8BCC-44A2-97A8-C9F428D3AB3D}" type="presOf" srcId="{64A1AF61-E4B7-4F51-B813-1C12541FB935}" destId="{E3BC0892-2BCB-487C-848A-E8BF2C0D18BC}" srcOrd="0" destOrd="0" presId="urn:microsoft.com/office/officeart/2005/8/layout/vList4"/>
    <dgm:cxn modelId="{AB972677-D18A-49C9-B5A3-F139A38AEF99}" type="presOf" srcId="{F87FB666-F874-4DAD-B5B6-055102D69743}" destId="{E3BC0892-2BCB-487C-848A-E8BF2C0D18BC}" srcOrd="0" destOrd="2" presId="urn:microsoft.com/office/officeart/2005/8/layout/vList4"/>
    <dgm:cxn modelId="{0E03AD72-D68C-4D90-BC9E-8B8DD12376C2}" type="presOf" srcId="{F87FB666-F874-4DAD-B5B6-055102D69743}" destId="{B2D6833E-1E89-4555-BCC2-BC5B35E79077}" srcOrd="1" destOrd="2" presId="urn:microsoft.com/office/officeart/2005/8/layout/vList4"/>
    <dgm:cxn modelId="{D50BFFCC-AEF1-46FB-91F0-FAE29036BB2B}" type="presOf" srcId="{64A1AF61-E4B7-4F51-B813-1C12541FB935}" destId="{B2D6833E-1E89-4555-BCC2-BC5B35E79077}" srcOrd="1" destOrd="0" presId="urn:microsoft.com/office/officeart/2005/8/layout/vList4"/>
    <dgm:cxn modelId="{BF50F726-1425-41CC-A7DA-BC4EFA292F1E}" type="presOf" srcId="{8D3DFA17-66B8-448C-9F11-0C75220D02D0}" destId="{69BC3618-43E4-4472-A98A-CF21F81ACC97}" srcOrd="0" destOrd="0" presId="urn:microsoft.com/office/officeart/2005/8/layout/vList4"/>
    <dgm:cxn modelId="{D1B37EE9-49A2-4F9D-8B7B-ACC17EB49482}" srcId="{64A1AF61-E4B7-4F51-B813-1C12541FB935}" destId="{C57E4E88-2650-4BD3-970E-79C74AB01FBA}" srcOrd="0" destOrd="0" parTransId="{B87B316F-9F00-4C2C-ABBC-5C230E34ABF9}" sibTransId="{EF5200A9-5C65-487A-BA9D-9F46D69B19C5}"/>
    <dgm:cxn modelId="{48D7D7F7-0DEE-4E6B-8D3C-477109F20A24}" type="presOf" srcId="{409C5628-5843-4FB2-BB5D-0FB78D84063D}" destId="{EA2A2DD9-A490-47E4-9B7C-8D36BE062F41}" srcOrd="1" destOrd="1" presId="urn:microsoft.com/office/officeart/2005/8/layout/vList4"/>
    <dgm:cxn modelId="{4C87CAE5-D2BA-4E6B-8B64-96438A93E37E}" srcId="{8E0BCDE3-AE95-4293-BC4B-2D24097D9170}" destId="{8D3DFA17-66B8-448C-9F11-0C75220D02D0}" srcOrd="0" destOrd="0" parTransId="{1563939D-9C0A-4CE0-A2E0-C2651AE6C4B6}" sibTransId="{AD1D00B7-4879-4BBD-888C-9DD9A89F793D}"/>
    <dgm:cxn modelId="{C60D9F95-B294-4057-8B99-822EA5E6D8CB}" type="presOf" srcId="{84778E8E-D797-4F6F-B537-3F2D7825BE52}" destId="{C9E1141C-2605-43A2-BA50-555511453A54}" srcOrd="0" destOrd="1" presId="urn:microsoft.com/office/officeart/2005/8/layout/vList4"/>
    <dgm:cxn modelId="{F46D77BA-7A18-4B8A-ACD2-51BA2A94460A}" srcId="{64A1AF61-E4B7-4F51-B813-1C12541FB935}" destId="{F87FB666-F874-4DAD-B5B6-055102D69743}" srcOrd="1" destOrd="0" parTransId="{0A1AECE8-D01E-4CD6-A599-A879B6334B6F}" sibTransId="{4AEC8A82-92B1-420C-B4F2-D81A044FEED9}"/>
    <dgm:cxn modelId="{113B24A8-D556-430C-83DE-4997E6BC14F6}" type="presOf" srcId="{84778E8E-D797-4F6F-B537-3F2D7825BE52}" destId="{4F0577D0-B286-4704-B409-0A8003C268CB}" srcOrd="1" destOrd="1" presId="urn:microsoft.com/office/officeart/2005/8/layout/vList4"/>
    <dgm:cxn modelId="{A5F5C9D0-6637-43E6-9A82-6AC9062C0B79}" srcId="{8D3DFA17-66B8-448C-9F11-0C75220D02D0}" destId="{1F78B510-1BB9-469C-8AD1-E1756D27E662}" srcOrd="1" destOrd="0" parTransId="{95080EA0-9129-49BB-814F-045F49BBBA84}" sibTransId="{7357F5B2-20FA-4223-919A-21E6EDE4885C}"/>
    <dgm:cxn modelId="{E9E8869B-DFC1-4FD9-BAF4-70EAEE21A07E}" type="presOf" srcId="{8E0BCDE3-AE95-4293-BC4B-2D24097D9170}" destId="{A849D804-E2F0-4ADB-AFD4-D960B68496DB}" srcOrd="0" destOrd="0" presId="urn:microsoft.com/office/officeart/2005/8/layout/vList4"/>
    <dgm:cxn modelId="{C8A8BB51-139E-4617-B7F4-5B596C089CA0}" srcId="{8D3DFA17-66B8-448C-9F11-0C75220D02D0}" destId="{409C5628-5843-4FB2-BB5D-0FB78D84063D}" srcOrd="0" destOrd="0" parTransId="{347006A5-8EC0-4C4A-A69A-0052D45EA346}" sibTransId="{79BEC0C7-6E3B-44F5-8335-9F5623EA7F01}"/>
    <dgm:cxn modelId="{5F420D4C-09E5-41C3-9382-D6CFB0B1D549}" srcId="{7A02FB6C-ACAD-48DB-BFE6-09AA3869AE2C}" destId="{128E1BFB-84BA-4152-9ECD-58F0852A568E}" srcOrd="1" destOrd="0" parTransId="{F64DC489-BB7F-415C-91A1-02BFE3F6D699}" sibTransId="{16E6F43D-9D82-4F8C-BDDE-CCBF67E42259}"/>
    <dgm:cxn modelId="{F0FAEB85-96AA-4307-AAAC-DA1BD76481B1}" type="presOf" srcId="{1F78B510-1BB9-469C-8AD1-E1756D27E662}" destId="{EA2A2DD9-A490-47E4-9B7C-8D36BE062F41}" srcOrd="1" destOrd="2" presId="urn:microsoft.com/office/officeart/2005/8/layout/vList4"/>
    <dgm:cxn modelId="{B58CC6F2-589A-44A4-BE60-A77A634D2AAD}" srcId="{8E0BCDE3-AE95-4293-BC4B-2D24097D9170}" destId="{64A1AF61-E4B7-4F51-B813-1C12541FB935}" srcOrd="1" destOrd="0" parTransId="{9CC347F4-A76A-40E8-9B1E-F94CA5C0CED8}" sibTransId="{EFC0A069-0EFD-4988-AB8C-53AFEBD0EA06}"/>
    <dgm:cxn modelId="{3D49D2B2-7559-416C-AE8A-465663C6F191}" srcId="{8E0BCDE3-AE95-4293-BC4B-2D24097D9170}" destId="{7A02FB6C-ACAD-48DB-BFE6-09AA3869AE2C}" srcOrd="2" destOrd="0" parTransId="{A7C8CD88-FC26-4917-9A33-F6B5F0B8E0DB}" sibTransId="{492B3D91-BBC8-4593-96F6-7C7AAB215EF2}"/>
    <dgm:cxn modelId="{66593602-7368-413A-83C2-C02407635DC5}" type="presOf" srcId="{409C5628-5843-4FB2-BB5D-0FB78D84063D}" destId="{69BC3618-43E4-4472-A98A-CF21F81ACC97}" srcOrd="0" destOrd="1" presId="urn:microsoft.com/office/officeart/2005/8/layout/vList4"/>
    <dgm:cxn modelId="{C81D138D-4B02-4AAD-9FA7-BE14180143DF}" type="presOf" srcId="{8D3DFA17-66B8-448C-9F11-0C75220D02D0}" destId="{EA2A2DD9-A490-47E4-9B7C-8D36BE062F41}" srcOrd="1" destOrd="0" presId="urn:microsoft.com/office/officeart/2005/8/layout/vList4"/>
    <dgm:cxn modelId="{6D602EE7-3000-4061-8ABF-E1DBC9C08BBC}" type="presOf" srcId="{C57E4E88-2650-4BD3-970E-79C74AB01FBA}" destId="{E3BC0892-2BCB-487C-848A-E8BF2C0D18BC}" srcOrd="0" destOrd="1" presId="urn:microsoft.com/office/officeart/2005/8/layout/vList4"/>
    <dgm:cxn modelId="{798AD81B-368F-4D6A-9B3E-99B9CC480D98}" type="presOf" srcId="{1F78B510-1BB9-469C-8AD1-E1756D27E662}" destId="{69BC3618-43E4-4472-A98A-CF21F81ACC97}" srcOrd="0" destOrd="2" presId="urn:microsoft.com/office/officeart/2005/8/layout/vList4"/>
    <dgm:cxn modelId="{2186D83B-5AFC-4CB6-A3B3-A14F5323B058}" type="presParOf" srcId="{A849D804-E2F0-4ADB-AFD4-D960B68496DB}" destId="{760A306A-72A3-45BF-8985-08BE48EC3D4B}" srcOrd="0" destOrd="0" presId="urn:microsoft.com/office/officeart/2005/8/layout/vList4"/>
    <dgm:cxn modelId="{D50121DE-CB49-47DB-88B2-46B3D259D2FA}" type="presParOf" srcId="{760A306A-72A3-45BF-8985-08BE48EC3D4B}" destId="{69BC3618-43E4-4472-A98A-CF21F81ACC97}" srcOrd="0" destOrd="0" presId="urn:microsoft.com/office/officeart/2005/8/layout/vList4"/>
    <dgm:cxn modelId="{6F5C6893-A3E2-4206-BCAD-DE227821E8FE}" type="presParOf" srcId="{760A306A-72A3-45BF-8985-08BE48EC3D4B}" destId="{95FCCA96-93C8-46A9-80B9-5E65DCF9DBC4}" srcOrd="1" destOrd="0" presId="urn:microsoft.com/office/officeart/2005/8/layout/vList4"/>
    <dgm:cxn modelId="{B5549857-45D2-4CCF-AE55-868DC66DB753}" type="presParOf" srcId="{760A306A-72A3-45BF-8985-08BE48EC3D4B}" destId="{EA2A2DD9-A490-47E4-9B7C-8D36BE062F41}" srcOrd="2" destOrd="0" presId="urn:microsoft.com/office/officeart/2005/8/layout/vList4"/>
    <dgm:cxn modelId="{F42CF180-086B-48DC-A7D8-4E2FC08AE480}" type="presParOf" srcId="{A849D804-E2F0-4ADB-AFD4-D960B68496DB}" destId="{9C60DBDC-356A-4AB6-9C9F-E1307C97CD62}" srcOrd="1" destOrd="0" presId="urn:microsoft.com/office/officeart/2005/8/layout/vList4"/>
    <dgm:cxn modelId="{203C3BA9-3346-4389-80B1-4F4EEDB1DEBA}" type="presParOf" srcId="{A849D804-E2F0-4ADB-AFD4-D960B68496DB}" destId="{8B2C9D9A-F679-4139-A784-AB330A46F57D}" srcOrd="2" destOrd="0" presId="urn:microsoft.com/office/officeart/2005/8/layout/vList4"/>
    <dgm:cxn modelId="{9683EB3C-FE4A-4B9C-BBCD-48CA3D4297B6}" type="presParOf" srcId="{8B2C9D9A-F679-4139-A784-AB330A46F57D}" destId="{E3BC0892-2BCB-487C-848A-E8BF2C0D18BC}" srcOrd="0" destOrd="0" presId="urn:microsoft.com/office/officeart/2005/8/layout/vList4"/>
    <dgm:cxn modelId="{51AFB9DE-7B28-4A08-AA88-64F83B12FE4C}" type="presParOf" srcId="{8B2C9D9A-F679-4139-A784-AB330A46F57D}" destId="{4E4EF376-4E7A-4F46-A451-44C4ED94FC49}" srcOrd="1" destOrd="0" presId="urn:microsoft.com/office/officeart/2005/8/layout/vList4"/>
    <dgm:cxn modelId="{809622E6-7873-4200-BD92-3A8DA60A3CDB}" type="presParOf" srcId="{8B2C9D9A-F679-4139-A784-AB330A46F57D}" destId="{B2D6833E-1E89-4555-BCC2-BC5B35E79077}" srcOrd="2" destOrd="0" presId="urn:microsoft.com/office/officeart/2005/8/layout/vList4"/>
    <dgm:cxn modelId="{7EBA1162-284B-48F0-BF95-B8ED139971E6}" type="presParOf" srcId="{A849D804-E2F0-4ADB-AFD4-D960B68496DB}" destId="{DF85A02B-F4B4-4459-BCE5-AC239220F067}" srcOrd="3" destOrd="0" presId="urn:microsoft.com/office/officeart/2005/8/layout/vList4"/>
    <dgm:cxn modelId="{1FC11341-5E54-424F-AB6C-7DDA2465D726}" type="presParOf" srcId="{A849D804-E2F0-4ADB-AFD4-D960B68496DB}" destId="{90621822-C080-4184-A0B3-03BD49CF92D9}" srcOrd="4" destOrd="0" presId="urn:microsoft.com/office/officeart/2005/8/layout/vList4"/>
    <dgm:cxn modelId="{687E6790-A76A-4825-AB3E-DB0CC4097372}" type="presParOf" srcId="{90621822-C080-4184-A0B3-03BD49CF92D9}" destId="{C9E1141C-2605-43A2-BA50-555511453A54}" srcOrd="0" destOrd="0" presId="urn:microsoft.com/office/officeart/2005/8/layout/vList4"/>
    <dgm:cxn modelId="{2A27ECFA-9ECB-402E-87B4-7A0D63D36AA2}" type="presParOf" srcId="{90621822-C080-4184-A0B3-03BD49CF92D9}" destId="{B37646CA-3C8E-48FC-ACC6-91B4479DB231}" srcOrd="1" destOrd="0" presId="urn:microsoft.com/office/officeart/2005/8/layout/vList4"/>
    <dgm:cxn modelId="{EE5DF7BA-7211-4AED-A003-25BC5DC31839}" type="presParOf" srcId="{90621822-C080-4184-A0B3-03BD49CF92D9}" destId="{4F0577D0-B286-4704-B409-0A8003C268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4CD99-9941-4091-88B2-EE84AA207DA1}">
      <dsp:nvSpPr>
        <dsp:cNvPr id="0" name=""/>
        <dsp:cNvSpPr/>
      </dsp:nvSpPr>
      <dsp:spPr>
        <a:xfrm>
          <a:off x="2559" y="369753"/>
          <a:ext cx="2495847" cy="998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Teplá oblast 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2559" y="369753"/>
        <a:ext cx="2495847" cy="998338"/>
      </dsp:txXfrm>
    </dsp:sp>
    <dsp:sp modelId="{57B61BEB-958D-4DA9-96B6-2C3D14367A45}">
      <dsp:nvSpPr>
        <dsp:cNvPr id="0" name=""/>
        <dsp:cNvSpPr/>
      </dsp:nvSpPr>
      <dsp:spPr>
        <a:xfrm>
          <a:off x="2559" y="1368091"/>
          <a:ext cx="2495847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do 300 m n. m.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cs-CZ" sz="2000" b="0" i="0" kern="1200" smtClean="0">
                  <a:latin typeface="Cambria Math"/>
                  <a:ea typeface="Cambria Math"/>
                  <a:cs typeface="Arial" pitchFamily="34" charset="0"/>
                </a:rPr>
                <m:t>∅ </m:t>
              </m:r>
            </m:oMath>
          </a14:m>
          <a:r>
            <a:rPr lang="cs-CZ" sz="2000" kern="1200" dirty="0" smtClean="0">
              <a:latin typeface="Arial" pitchFamily="34" charset="0"/>
              <a:cs typeface="Arial" pitchFamily="34" charset="0"/>
            </a:rPr>
            <a:t>roční t. 8-10 °C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roční srážky do 600 mm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Moravské úvaly, Polabí, Podkrušnohoří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559" y="1368091"/>
        <a:ext cx="2495847" cy="2854800"/>
      </dsp:txXfrm>
    </dsp:sp>
    <dsp:sp modelId="{724676E5-25A6-444C-BA4E-D3131CCE8231}">
      <dsp:nvSpPr>
        <dsp:cNvPr id="0" name=""/>
        <dsp:cNvSpPr/>
      </dsp:nvSpPr>
      <dsp:spPr>
        <a:xfrm>
          <a:off x="2858408" y="381004"/>
          <a:ext cx="2495847" cy="998338"/>
        </a:xfrm>
        <a:prstGeom prst="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Mírně teplá oblast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2858408" y="381004"/>
        <a:ext cx="2495847" cy="998338"/>
      </dsp:txXfrm>
    </dsp:sp>
    <dsp:sp modelId="{8561A43E-A344-492C-BF3A-FAF74345239D}">
      <dsp:nvSpPr>
        <dsp:cNvPr id="0" name=""/>
        <dsp:cNvSpPr/>
      </dsp:nvSpPr>
      <dsp:spPr>
        <a:xfrm>
          <a:off x="2847825" y="1368091"/>
          <a:ext cx="2495847" cy="2854800"/>
        </a:xfrm>
        <a:prstGeom prst="rect">
          <a:avLst/>
        </a:prstGeom>
        <a:solidFill>
          <a:schemeClr val="accent2">
            <a:tint val="40000"/>
            <a:alpha val="90000"/>
            <a:hueOff val="-4347535"/>
            <a:satOff val="-5071"/>
            <a:lumOff val="-8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347535"/>
              <a:satOff val="-5071"/>
              <a:lumOff val="-84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největší část ČR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300-800 m n. m.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cs-CZ" sz="2000" i="0" kern="1200" smtClean="0">
                  <a:latin typeface="Cambria Math"/>
                  <a:ea typeface="Cambria Math"/>
                  <a:cs typeface="Arial" pitchFamily="34" charset="0"/>
                </a:rPr>
                <m:t>∅</m:t>
              </m:r>
              <m:r>
                <a:rPr lang="cs-CZ" sz="2000" b="0" i="1" kern="1200" smtClean="0">
                  <a:latin typeface="Cambria Math"/>
                  <a:ea typeface="Cambria Math"/>
                  <a:cs typeface="Arial" pitchFamily="34" charset="0"/>
                </a:rPr>
                <m:t> </m:t>
              </m:r>
            </m:oMath>
          </a14:m>
          <a:r>
            <a:rPr lang="cs-CZ" sz="2000" kern="1200" dirty="0" smtClean="0">
              <a:latin typeface="Arial" pitchFamily="34" charset="0"/>
              <a:cs typeface="Arial" pitchFamily="34" charset="0"/>
            </a:rPr>
            <a:t>roční t. 5-8 °C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roční srážky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500-800 mm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Pahorkatiny, vrchoviny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847825" y="1368091"/>
        <a:ext cx="2495847" cy="2854800"/>
      </dsp:txXfrm>
    </dsp:sp>
    <dsp:sp modelId="{DD043F9B-2BD4-43DD-91F6-009F718B4A7E}">
      <dsp:nvSpPr>
        <dsp:cNvPr id="0" name=""/>
        <dsp:cNvSpPr/>
      </dsp:nvSpPr>
      <dsp:spPr>
        <a:xfrm>
          <a:off x="5693091" y="369753"/>
          <a:ext cx="2495847" cy="998338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Chladná oblast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5693091" y="369753"/>
        <a:ext cx="2495847" cy="998338"/>
      </dsp:txXfrm>
    </dsp:sp>
    <dsp:sp modelId="{E2F266B9-AC12-46E7-9EB6-01CBF5BB270E}">
      <dsp:nvSpPr>
        <dsp:cNvPr id="0" name=""/>
        <dsp:cNvSpPr/>
      </dsp:nvSpPr>
      <dsp:spPr>
        <a:xfrm>
          <a:off x="5693091" y="1368091"/>
          <a:ext cx="2495847" cy="2854800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900-1600 m n. m.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cs-CZ" sz="2000" i="1" kern="1200" smtClean="0">
                  <a:latin typeface="Cambria Math"/>
                  <a:ea typeface="Cambria Math"/>
                  <a:cs typeface="Arial" pitchFamily="34" charset="0"/>
                </a:rPr>
                <m:t>∅</m:t>
              </m:r>
            </m:oMath>
          </a14:m>
          <a:r>
            <a:rPr lang="cs-CZ" sz="2000" kern="1200" dirty="0" smtClean="0">
              <a:latin typeface="Arial" pitchFamily="34" charset="0"/>
              <a:cs typeface="Arial" pitchFamily="34" charset="0"/>
            </a:rPr>
            <a:t> roční t. do 5 °C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roční srážky nad 800 mm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Vršky vrchovin, hornatiny 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5693091" y="1368091"/>
        <a:ext cx="2495847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microsoft.com/office/2007/relationships/hdphoto" Target="../media/hdphoto3.wdp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3"/>
            <a:ext cx="7772400" cy="169068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Podnebí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smtClean="0">
                <a:solidFill>
                  <a:schemeClr val="tx1"/>
                </a:solidFill>
              </a:rPr>
              <a:t>Z_101_Česká_republika_Podnebí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je teplotní inverze?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7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3581" y="1367505"/>
            <a:ext cx="246821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Normální situace</a:t>
            </a:r>
          </a:p>
          <a:p>
            <a:r>
              <a:rPr lang="cs-CZ" sz="2200" dirty="0" smtClean="0"/>
              <a:t>V kotlině je vzduch teplejší, než na horách.</a:t>
            </a: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3580" y="3067109"/>
            <a:ext cx="246821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Vznik inverze </a:t>
            </a:r>
          </a:p>
          <a:p>
            <a:r>
              <a:rPr lang="cs-CZ" sz="2200" dirty="0" smtClean="0"/>
              <a:t>Těžší studený vzduch zůstává </a:t>
            </a:r>
            <a:br>
              <a:rPr lang="cs-CZ" sz="2200" dirty="0" smtClean="0"/>
            </a:br>
            <a:r>
              <a:rPr lang="cs-CZ" sz="2200" dirty="0" smtClean="0"/>
              <a:t>v kotlině - tvoří mlhy, zatímco na horách je tepleji </a:t>
            </a:r>
            <a:br>
              <a:rPr lang="cs-CZ" sz="2200" dirty="0" smtClean="0"/>
            </a:br>
            <a:r>
              <a:rPr lang="cs-CZ" sz="2200" dirty="0" smtClean="0"/>
              <a:t>a slunečno.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53813" y="4910048"/>
            <a:ext cx="551932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Následky inverze</a:t>
            </a:r>
          </a:p>
          <a:p>
            <a:r>
              <a:rPr lang="cs-CZ" sz="2200" dirty="0" smtClean="0"/>
              <a:t>Zvýšená koncentrace škodlivin v ovzduší.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7" y="1371600"/>
            <a:ext cx="5347048" cy="334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1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60363"/>
            <a:ext cx="6858000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Jmenuj zdroje znečistění ovzduší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9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2763" y="5575339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Znečistěné ovzduší je příčinou mnoha úmrtí a nemocí.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5775" y="1219200"/>
            <a:ext cx="341471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smtClean="0"/>
              <a:t>Největší znečišťovatelé:</a:t>
            </a:r>
            <a:endParaRPr lang="cs-CZ" sz="2200" b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Tepelné elektrárny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Průmyslové závody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Automobilová doprava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Vytápění uhlím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Spalování odpadu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70" y="1394713"/>
            <a:ext cx="2647058" cy="190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/>
          <a:stretch/>
        </p:blipFill>
        <p:spPr bwMode="auto">
          <a:xfrm>
            <a:off x="6304722" y="3635807"/>
            <a:ext cx="2100898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91" y="3635807"/>
            <a:ext cx="2409708" cy="180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12803" b="8178"/>
          <a:stretch/>
        </p:blipFill>
        <p:spPr bwMode="auto">
          <a:xfrm>
            <a:off x="735775" y="3635807"/>
            <a:ext cx="2798064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69256" y="1394713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Tepelná elektrárna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28554" y="506647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Skládka odpadků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06320" y="506647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Průmyslový závod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Miluse\Plocha\obr_projekt_slusovice\101\MC9004338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59" y="543580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2"/>
            <a:ext cx="7019925" cy="76799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otázky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4692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2240" y="1634349"/>
            <a:ext cx="5161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2. Čím je toto podnebí charakteristické?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2240" y="2457418"/>
            <a:ext cx="5772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3. Který měsíc je u nás zpravidla nejteplejší?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2240" y="2899730"/>
            <a:ext cx="6125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4. Který měsíc je u nás zpravidla nejstudenější? 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2240" y="1192037"/>
            <a:ext cx="4886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200" dirty="0" smtClean="0"/>
              <a:t>Jaké podnebí má naše republika?</a:t>
            </a:r>
            <a:endParaRPr lang="cs-CZ" sz="2200" dirty="0"/>
          </a:p>
        </p:txBody>
      </p:sp>
      <p:sp>
        <p:nvSpPr>
          <p:cNvPr id="14340" name="TextovéPole 14339"/>
          <p:cNvSpPr txBox="1"/>
          <p:nvPr/>
        </p:nvSpPr>
        <p:spPr>
          <a:xfrm>
            <a:off x="552240" y="3342042"/>
            <a:ext cx="6348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5. Co nejvíce ovlivňuje podnebí České republiky?</a:t>
            </a:r>
            <a:endParaRPr lang="cs-CZ" dirty="0"/>
          </a:p>
        </p:txBody>
      </p:sp>
      <p:sp>
        <p:nvSpPr>
          <p:cNvPr id="14341" name="TextovéPole 14340"/>
          <p:cNvSpPr txBox="1"/>
          <p:nvPr/>
        </p:nvSpPr>
        <p:spPr>
          <a:xfrm>
            <a:off x="552240" y="4165111"/>
            <a:ext cx="6780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6. Jak ovlivňuje nadmořská výška teplotu vzduchu </a:t>
            </a:r>
            <a:br>
              <a:rPr lang="cs-CZ" sz="2200" dirty="0" smtClean="0"/>
            </a:br>
            <a:r>
              <a:rPr lang="cs-CZ" sz="2200" dirty="0" smtClean="0"/>
              <a:t>    a množství srážek?</a:t>
            </a:r>
            <a:endParaRPr lang="cs-CZ" sz="2200" dirty="0"/>
          </a:p>
        </p:txBody>
      </p:sp>
      <p:sp>
        <p:nvSpPr>
          <p:cNvPr id="14343" name="TextovéPole 14342"/>
          <p:cNvSpPr txBox="1"/>
          <p:nvPr/>
        </p:nvSpPr>
        <p:spPr>
          <a:xfrm>
            <a:off x="552239" y="4945979"/>
            <a:ext cx="532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     Se stoupající nadmořskou výškou klesá teplota</a:t>
            </a:r>
          </a:p>
          <a:p>
            <a:r>
              <a:rPr lang="cs-CZ" dirty="0" smtClean="0">
                <a:solidFill>
                  <a:srgbClr val="EA2516"/>
                </a:solidFill>
              </a:rPr>
              <a:t>     vzduchu a roste množství srážek.</a:t>
            </a:r>
          </a:p>
        </p:txBody>
      </p:sp>
      <p:sp>
        <p:nvSpPr>
          <p:cNvPr id="14344" name="TextovéPole 14343"/>
          <p:cNvSpPr txBox="1"/>
          <p:nvPr/>
        </p:nvSpPr>
        <p:spPr>
          <a:xfrm>
            <a:off x="6643060" y="29305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Leden.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14345" name="TextovéPole 14344"/>
          <p:cNvSpPr txBox="1"/>
          <p:nvPr/>
        </p:nvSpPr>
        <p:spPr>
          <a:xfrm>
            <a:off x="6225653" y="248819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Červenec.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14346" name="TextovéPole 14345"/>
          <p:cNvSpPr txBox="1"/>
          <p:nvPr/>
        </p:nvSpPr>
        <p:spPr>
          <a:xfrm>
            <a:off x="552240" y="2076661"/>
            <a:ext cx="567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     Velká proměnlivost  počasí, střídání 4 ročních dob.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14349" name="TextovéPole 14348"/>
          <p:cNvSpPr txBox="1"/>
          <p:nvPr/>
        </p:nvSpPr>
        <p:spPr>
          <a:xfrm>
            <a:off x="4209398" y="6858000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Leží v pohoří</a:t>
            </a:r>
            <a:endParaRPr lang="cs-CZ" sz="20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552240" y="378435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     Poloha, nadmořská výška.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38514" y="122281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Mírně přechodné.</a:t>
            </a:r>
            <a:endParaRPr lang="cs-CZ" dirty="0">
              <a:solidFill>
                <a:srgbClr val="EA2516"/>
              </a:solidFill>
            </a:endParaRPr>
          </a:p>
        </p:txBody>
      </p:sp>
      <p:pic>
        <p:nvPicPr>
          <p:cNvPr id="6146" name="Picture 2" descr="C:\Documents and Settings\Miluse\Plocha\obr_projekt_slusovice\101\úd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89414" cy="6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01\jsi dobrý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48" y="4419600"/>
            <a:ext cx="1676400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4340" grpId="0"/>
      <p:bldP spid="14341" grpId="0"/>
      <p:bldP spid="14343" grpId="0"/>
      <p:bldP spid="14344" grpId="0"/>
      <p:bldP spid="14345" grpId="0"/>
      <p:bldP spid="14346" grpId="0"/>
      <p:bldP spid="14349" grpId="0"/>
      <p:bldP spid="6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1219200"/>
            <a:ext cx="8099425" cy="4887913"/>
          </a:xfrm>
        </p:spPr>
        <p:txBody>
          <a:bodyPr/>
          <a:lstStyle/>
          <a:p>
            <a:pPr eaLnBrk="1" hangingPunct="1">
              <a:buClrTx/>
            </a:pPr>
            <a:r>
              <a:rPr lang="az-Cyrl-AZ" sz="1200" dirty="0"/>
              <a:t>Файл:Климатични пояси.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18.2.2012 [cit. </a:t>
            </a:r>
            <a:r>
              <a:rPr lang="cs-CZ" sz="1200" dirty="0" smtClean="0"/>
              <a:t>2013-01-04]. </a:t>
            </a:r>
            <a:r>
              <a:rPr lang="cs-CZ" sz="1200" dirty="0"/>
              <a:t>Dostupné z: http://</a:t>
            </a:r>
            <a:r>
              <a:rPr lang="cs-CZ" sz="1200" dirty="0" err="1" smtClean="0"/>
              <a:t>bg.wikipedia.org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/</a:t>
            </a:r>
            <a:r>
              <a:rPr lang="cs-CZ" sz="1200" dirty="0"/>
              <a:t>wiki/%</a:t>
            </a:r>
            <a:r>
              <a:rPr lang="cs-CZ" sz="1200" dirty="0" err="1"/>
              <a:t>D0%A4%D0%B0%D0%B9%D0%BB</a:t>
            </a:r>
            <a:r>
              <a:rPr lang="cs-CZ" sz="1200" dirty="0"/>
              <a:t>:%D0%9A%D0%BB%D0%B8%D0%BC%D0%B0%D1%82%D0%B8%D1%87%D0%BD%D0%B8_%</a:t>
            </a:r>
            <a:r>
              <a:rPr lang="cs-CZ" sz="1200" dirty="0" smtClean="0"/>
              <a:t>D0%BF%D0%BE%D1%8F%D1%81%D0%B8.jpg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File:Kamenitý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(Moravskoslezské Beskydy).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25.8.2010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File:Kamenit%C3%BD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28Moravskoslezsk%C3%A9_Beskydy%29.JPG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File:Krušné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hory z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Teplic.jpg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[x]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je dostupné v češtině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Jump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to: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navigation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search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20.11.2010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File:Kru%C5%A1n%C3%A9_hory_z_Teplic.jpg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Soubor:Relief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28.8.2010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Soubor:Relief_Map_of_Czech_Republic.png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Soubor:Zahrady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pod Hájem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4.JPG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1.9.2012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Soubor:Zahrady_pod_H%C3%A1jem_4.JPG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Soubor:Bozi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dar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torfmoor.jpg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8.8.2005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Soubor:Bozi_dar_torfmoor.jpg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Soubor:Boren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NW.JPG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24.3.2005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Soubor:Boren_from_NW.JPG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728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641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/>
              <a:t>Soubor:Elektrarna</a:t>
            </a:r>
            <a:r>
              <a:rPr lang="cs-CZ" sz="1200" dirty="0"/>
              <a:t> </a:t>
            </a:r>
            <a:r>
              <a:rPr lang="cs-CZ" sz="1200" dirty="0" err="1"/>
              <a:t>Prunerov</a:t>
            </a:r>
            <a:r>
              <a:rPr lang="cs-CZ" sz="1200" dirty="0"/>
              <a:t> II </a:t>
            </a:r>
            <a:r>
              <a:rPr lang="cs-CZ" sz="1200" dirty="0" err="1"/>
              <a:t>20070926.jpg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8.3.2008 [cit. </a:t>
            </a:r>
            <a:r>
              <a:rPr lang="cs-CZ" sz="1200" dirty="0" smtClean="0"/>
              <a:t>2013-01-04]. </a:t>
            </a:r>
            <a:r>
              <a:rPr lang="cs-CZ" sz="1200" dirty="0"/>
              <a:t>Dostupné z: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r>
              <a:rPr lang="cs-CZ" sz="1200" dirty="0" err="1" smtClean="0"/>
              <a:t>Soubor:Elektrarna_Prunerov_II_20070926.jpg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Soubor:Auto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stoped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highway.JPG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12.8.2005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Soubor:Auto_stoped_highway.JPG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File:Power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plant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Burshtyn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TES,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Ukraine-6064a.jpg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10.8.2012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/wiki/File:Power_plant_Burshtyn_TES,_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Ukraine-6064a.jpg?uselang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File:CHURECA7.JPG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Přejít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16.4.2008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File:CHURECA7.JPG?uselang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Soubor:SmokeCeilingInLochcarron.jpg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4.2.2006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2013-01-04].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SmokeCeilingInLochcarron.jpg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□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podnebím  </a:t>
            </a:r>
            <a:r>
              <a:rPr lang="cs-CZ"/>
              <a:t>České </a:t>
            </a:r>
            <a:r>
              <a:rPr lang="cs-CZ" smtClean="0"/>
              <a:t>republiky.</a:t>
            </a:r>
            <a:endParaRPr lang="cs-CZ" dirty="0"/>
          </a:p>
          <a:p>
            <a:pPr marL="285750" indent="-285750" eaLnBrk="1" hangingPunct="1">
              <a:buFont typeface="Arial" pitchFamily="34" charset="0"/>
              <a:buChar char="□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a prověřuje </a:t>
            </a:r>
            <a:r>
              <a:rPr lang="cs-CZ" dirty="0" smtClean="0"/>
              <a:t>nové znalosti, navazuje na vědomosti získané  předchozím studiem. </a:t>
            </a:r>
            <a:endParaRPr lang="cs-CZ" dirty="0"/>
          </a:p>
          <a:p>
            <a:pPr marL="285750" indent="-285750" eaLnBrk="1" hangingPunct="1">
              <a:buFont typeface="Arial" pitchFamily="34" charset="0"/>
              <a:buChar char="□"/>
              <a:tabLst>
                <a:tab pos="216000" algn="l"/>
              </a:tabLst>
            </a:pPr>
            <a:r>
              <a:rPr lang="cs-CZ" dirty="0"/>
              <a:t>Je určen pro předmět zeměpis, 8. ročník.</a:t>
            </a:r>
          </a:p>
          <a:p>
            <a:pPr marL="285750" indent="-285750" eaLnBrk="1" hangingPunct="1">
              <a:buFont typeface="Arial" pitchFamily="34" charset="0"/>
              <a:buChar char="□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</a:t>
            </a:r>
            <a:r>
              <a:rPr lang="cs-CZ" dirty="0"/>
              <a:t>. r. o., 2009. ISBN </a:t>
            </a:r>
            <a:r>
              <a:rPr lang="cs-CZ" dirty="0" smtClean="0"/>
              <a:t>978-80-86034-85-0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je počasí a co podnebí?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5" y="599872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Volný tvar 14"/>
          <p:cNvSpPr/>
          <p:nvPr/>
        </p:nvSpPr>
        <p:spPr>
          <a:xfrm>
            <a:off x="487588" y="1224682"/>
            <a:ext cx="3779132" cy="1452392"/>
          </a:xfrm>
          <a:custGeom>
            <a:avLst/>
            <a:gdLst>
              <a:gd name="connsiteX0" fmla="*/ 0 w 3779132"/>
              <a:gd name="connsiteY0" fmla="*/ 145239 h 1452392"/>
              <a:gd name="connsiteX1" fmla="*/ 145239 w 3779132"/>
              <a:gd name="connsiteY1" fmla="*/ 0 h 1452392"/>
              <a:gd name="connsiteX2" fmla="*/ 3633893 w 3779132"/>
              <a:gd name="connsiteY2" fmla="*/ 0 h 1452392"/>
              <a:gd name="connsiteX3" fmla="*/ 3779132 w 3779132"/>
              <a:gd name="connsiteY3" fmla="*/ 145239 h 1452392"/>
              <a:gd name="connsiteX4" fmla="*/ 3779132 w 3779132"/>
              <a:gd name="connsiteY4" fmla="*/ 1307153 h 1452392"/>
              <a:gd name="connsiteX5" fmla="*/ 3633893 w 3779132"/>
              <a:gd name="connsiteY5" fmla="*/ 1452392 h 1452392"/>
              <a:gd name="connsiteX6" fmla="*/ 145239 w 3779132"/>
              <a:gd name="connsiteY6" fmla="*/ 1452392 h 1452392"/>
              <a:gd name="connsiteX7" fmla="*/ 0 w 3779132"/>
              <a:gd name="connsiteY7" fmla="*/ 1307153 h 1452392"/>
              <a:gd name="connsiteX8" fmla="*/ 0 w 3779132"/>
              <a:gd name="connsiteY8" fmla="*/ 145239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132" h="1452392">
                <a:moveTo>
                  <a:pt x="0" y="145239"/>
                </a:moveTo>
                <a:cubicBezTo>
                  <a:pt x="0" y="65026"/>
                  <a:pt x="65026" y="0"/>
                  <a:pt x="145239" y="0"/>
                </a:cubicBezTo>
                <a:lnTo>
                  <a:pt x="3633893" y="0"/>
                </a:lnTo>
                <a:cubicBezTo>
                  <a:pt x="3714106" y="0"/>
                  <a:pt x="3779132" y="65026"/>
                  <a:pt x="3779132" y="145239"/>
                </a:cubicBezTo>
                <a:lnTo>
                  <a:pt x="3779132" y="1307153"/>
                </a:lnTo>
                <a:cubicBezTo>
                  <a:pt x="3779132" y="1387366"/>
                  <a:pt x="3714106" y="1452392"/>
                  <a:pt x="3633893" y="1452392"/>
                </a:cubicBezTo>
                <a:lnTo>
                  <a:pt x="145239" y="1452392"/>
                </a:lnTo>
                <a:cubicBezTo>
                  <a:pt x="65026" y="1452392"/>
                  <a:pt x="0" y="1387366"/>
                  <a:pt x="0" y="1307153"/>
                </a:cubicBezTo>
                <a:lnTo>
                  <a:pt x="0" y="1452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4459" tIns="164459" rIns="164459" bIns="16445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200" b="1" kern="1200" dirty="0" smtClean="0">
                <a:latin typeface="Arial" pitchFamily="34" charset="0"/>
                <a:cs typeface="Arial" pitchFamily="34" charset="0"/>
              </a:rPr>
              <a:t>Počasí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200" kern="1200" dirty="0" smtClean="0">
                <a:latin typeface="Arial" pitchFamily="34" charset="0"/>
                <a:cs typeface="Arial" pitchFamily="34" charset="0"/>
              </a:rPr>
              <a:t>Okamžitý stav ovzduší</a:t>
            </a:r>
            <a:endParaRPr lang="cs-CZ" sz="2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487588" y="2745395"/>
            <a:ext cx="2556000" cy="1452392"/>
          </a:xfrm>
          <a:custGeom>
            <a:avLst/>
            <a:gdLst>
              <a:gd name="connsiteX0" fmla="*/ 0 w 2468646"/>
              <a:gd name="connsiteY0" fmla="*/ 145239 h 1452392"/>
              <a:gd name="connsiteX1" fmla="*/ 145239 w 2468646"/>
              <a:gd name="connsiteY1" fmla="*/ 0 h 1452392"/>
              <a:gd name="connsiteX2" fmla="*/ 2323407 w 2468646"/>
              <a:gd name="connsiteY2" fmla="*/ 0 h 1452392"/>
              <a:gd name="connsiteX3" fmla="*/ 2468646 w 2468646"/>
              <a:gd name="connsiteY3" fmla="*/ 145239 h 1452392"/>
              <a:gd name="connsiteX4" fmla="*/ 2468646 w 2468646"/>
              <a:gd name="connsiteY4" fmla="*/ 1307153 h 1452392"/>
              <a:gd name="connsiteX5" fmla="*/ 2323407 w 2468646"/>
              <a:gd name="connsiteY5" fmla="*/ 1452392 h 1452392"/>
              <a:gd name="connsiteX6" fmla="*/ 145239 w 2468646"/>
              <a:gd name="connsiteY6" fmla="*/ 1452392 h 1452392"/>
              <a:gd name="connsiteX7" fmla="*/ 0 w 2468646"/>
              <a:gd name="connsiteY7" fmla="*/ 1307153 h 1452392"/>
              <a:gd name="connsiteX8" fmla="*/ 0 w 2468646"/>
              <a:gd name="connsiteY8" fmla="*/ 145239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646" h="1452392">
                <a:moveTo>
                  <a:pt x="0" y="145239"/>
                </a:moveTo>
                <a:cubicBezTo>
                  <a:pt x="0" y="65026"/>
                  <a:pt x="65026" y="0"/>
                  <a:pt x="145239" y="0"/>
                </a:cubicBezTo>
                <a:lnTo>
                  <a:pt x="2323407" y="0"/>
                </a:lnTo>
                <a:cubicBezTo>
                  <a:pt x="2403620" y="0"/>
                  <a:pt x="2468646" y="65026"/>
                  <a:pt x="2468646" y="145239"/>
                </a:cubicBezTo>
                <a:lnTo>
                  <a:pt x="2468646" y="1307153"/>
                </a:lnTo>
                <a:cubicBezTo>
                  <a:pt x="2468646" y="1387366"/>
                  <a:pt x="2403620" y="1452392"/>
                  <a:pt x="2323407" y="1452392"/>
                </a:cubicBezTo>
                <a:lnTo>
                  <a:pt x="145239" y="1452392"/>
                </a:lnTo>
                <a:cubicBezTo>
                  <a:pt x="65026" y="1452392"/>
                  <a:pt x="0" y="1387366"/>
                  <a:pt x="0" y="1307153"/>
                </a:cubicBezTo>
                <a:lnTo>
                  <a:pt x="0" y="1452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8739" tIns="118739" rIns="118739" bIns="11873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Popisujeme</a:t>
            </a:r>
          </a:p>
          <a:p>
            <a:pPr marL="216000" lvl="0" indent="-21600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Teplotu vzduchu</a:t>
            </a:r>
          </a:p>
          <a:p>
            <a:pPr marL="216000" lvl="0" indent="-21600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Rychlost, směr větru</a:t>
            </a:r>
          </a:p>
          <a:p>
            <a:pPr marL="216000" lvl="0" indent="-21600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blačnost …  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487587" y="4298551"/>
            <a:ext cx="1656000" cy="1452392"/>
          </a:xfrm>
          <a:custGeom>
            <a:avLst/>
            <a:gdLst>
              <a:gd name="connsiteX0" fmla="*/ 0 w 1208935"/>
              <a:gd name="connsiteY0" fmla="*/ 120894 h 1452392"/>
              <a:gd name="connsiteX1" fmla="*/ 120894 w 1208935"/>
              <a:gd name="connsiteY1" fmla="*/ 0 h 1452392"/>
              <a:gd name="connsiteX2" fmla="*/ 1088042 w 1208935"/>
              <a:gd name="connsiteY2" fmla="*/ 0 h 1452392"/>
              <a:gd name="connsiteX3" fmla="*/ 1208936 w 1208935"/>
              <a:gd name="connsiteY3" fmla="*/ 120894 h 1452392"/>
              <a:gd name="connsiteX4" fmla="*/ 1208935 w 1208935"/>
              <a:gd name="connsiteY4" fmla="*/ 1331499 h 1452392"/>
              <a:gd name="connsiteX5" fmla="*/ 1088041 w 1208935"/>
              <a:gd name="connsiteY5" fmla="*/ 1452393 h 1452392"/>
              <a:gd name="connsiteX6" fmla="*/ 120894 w 1208935"/>
              <a:gd name="connsiteY6" fmla="*/ 1452392 h 1452392"/>
              <a:gd name="connsiteX7" fmla="*/ 0 w 1208935"/>
              <a:gd name="connsiteY7" fmla="*/ 1331498 h 1452392"/>
              <a:gd name="connsiteX8" fmla="*/ 0 w 1208935"/>
              <a:gd name="connsiteY8" fmla="*/ 120894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935" h="1452392">
                <a:moveTo>
                  <a:pt x="0" y="120894"/>
                </a:moveTo>
                <a:cubicBezTo>
                  <a:pt x="0" y="54126"/>
                  <a:pt x="54126" y="0"/>
                  <a:pt x="120894" y="0"/>
                </a:cubicBezTo>
                <a:lnTo>
                  <a:pt x="1088042" y="0"/>
                </a:lnTo>
                <a:cubicBezTo>
                  <a:pt x="1154810" y="0"/>
                  <a:pt x="1208936" y="54126"/>
                  <a:pt x="1208936" y="120894"/>
                </a:cubicBezTo>
                <a:cubicBezTo>
                  <a:pt x="1208936" y="524429"/>
                  <a:pt x="1208935" y="927964"/>
                  <a:pt x="1208935" y="1331499"/>
                </a:cubicBezTo>
                <a:cubicBezTo>
                  <a:pt x="1208935" y="1398267"/>
                  <a:pt x="1154809" y="1452393"/>
                  <a:pt x="1088041" y="1452393"/>
                </a:cubicBezTo>
                <a:lnTo>
                  <a:pt x="120894" y="1452392"/>
                </a:lnTo>
                <a:cubicBezTo>
                  <a:pt x="54126" y="1452392"/>
                  <a:pt x="0" y="1398266"/>
                  <a:pt x="0" y="1331498"/>
                </a:cubicBezTo>
                <a:lnTo>
                  <a:pt x="0" y="1208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1128" tIns="81128" rIns="81128" bIns="8112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Studuje meteorologie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2214720" y="4298551"/>
            <a:ext cx="2052000" cy="1452392"/>
          </a:xfrm>
          <a:custGeom>
            <a:avLst/>
            <a:gdLst>
              <a:gd name="connsiteX0" fmla="*/ 0 w 1208935"/>
              <a:gd name="connsiteY0" fmla="*/ 120894 h 1452392"/>
              <a:gd name="connsiteX1" fmla="*/ 120894 w 1208935"/>
              <a:gd name="connsiteY1" fmla="*/ 0 h 1452392"/>
              <a:gd name="connsiteX2" fmla="*/ 1088042 w 1208935"/>
              <a:gd name="connsiteY2" fmla="*/ 0 h 1452392"/>
              <a:gd name="connsiteX3" fmla="*/ 1208936 w 1208935"/>
              <a:gd name="connsiteY3" fmla="*/ 120894 h 1452392"/>
              <a:gd name="connsiteX4" fmla="*/ 1208935 w 1208935"/>
              <a:gd name="connsiteY4" fmla="*/ 1331499 h 1452392"/>
              <a:gd name="connsiteX5" fmla="*/ 1088041 w 1208935"/>
              <a:gd name="connsiteY5" fmla="*/ 1452393 h 1452392"/>
              <a:gd name="connsiteX6" fmla="*/ 120894 w 1208935"/>
              <a:gd name="connsiteY6" fmla="*/ 1452392 h 1452392"/>
              <a:gd name="connsiteX7" fmla="*/ 0 w 1208935"/>
              <a:gd name="connsiteY7" fmla="*/ 1331498 h 1452392"/>
              <a:gd name="connsiteX8" fmla="*/ 0 w 1208935"/>
              <a:gd name="connsiteY8" fmla="*/ 120894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935" h="1452392">
                <a:moveTo>
                  <a:pt x="0" y="120894"/>
                </a:moveTo>
                <a:cubicBezTo>
                  <a:pt x="0" y="54126"/>
                  <a:pt x="54126" y="0"/>
                  <a:pt x="120894" y="0"/>
                </a:cubicBezTo>
                <a:lnTo>
                  <a:pt x="1088042" y="0"/>
                </a:lnTo>
                <a:cubicBezTo>
                  <a:pt x="1154810" y="0"/>
                  <a:pt x="1208936" y="54126"/>
                  <a:pt x="1208936" y="120894"/>
                </a:cubicBezTo>
                <a:cubicBezTo>
                  <a:pt x="1208936" y="524429"/>
                  <a:pt x="1208935" y="927964"/>
                  <a:pt x="1208935" y="1331499"/>
                </a:cubicBezTo>
                <a:cubicBezTo>
                  <a:pt x="1208935" y="1398267"/>
                  <a:pt x="1154809" y="1452393"/>
                  <a:pt x="1088041" y="1452393"/>
                </a:cubicBezTo>
                <a:lnTo>
                  <a:pt x="120894" y="1452392"/>
                </a:lnTo>
                <a:cubicBezTo>
                  <a:pt x="54126" y="1452392"/>
                  <a:pt x="0" y="1398266"/>
                  <a:pt x="0" y="1331498"/>
                </a:cubicBezTo>
                <a:lnTo>
                  <a:pt x="0" y="1208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1128" tIns="81128" rIns="81128" bIns="8112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Pozorujeme </a:t>
            </a:r>
            <a:br>
              <a:rPr lang="cs-CZ" sz="2000" kern="1200" dirty="0" smtClean="0">
                <a:latin typeface="Arial" pitchFamily="34" charset="0"/>
                <a:cs typeface="Arial" pitchFamily="34" charset="0"/>
              </a:rPr>
            </a:b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v krátkém časovém úseku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Volný tvar 18"/>
          <p:cNvSpPr/>
          <p:nvPr/>
        </p:nvSpPr>
        <p:spPr>
          <a:xfrm>
            <a:off x="3114720" y="2745395"/>
            <a:ext cx="1152000" cy="1452392"/>
          </a:xfrm>
          <a:custGeom>
            <a:avLst/>
            <a:gdLst>
              <a:gd name="connsiteX0" fmla="*/ 0 w 1208935"/>
              <a:gd name="connsiteY0" fmla="*/ 120894 h 1452392"/>
              <a:gd name="connsiteX1" fmla="*/ 120894 w 1208935"/>
              <a:gd name="connsiteY1" fmla="*/ 0 h 1452392"/>
              <a:gd name="connsiteX2" fmla="*/ 1088042 w 1208935"/>
              <a:gd name="connsiteY2" fmla="*/ 0 h 1452392"/>
              <a:gd name="connsiteX3" fmla="*/ 1208936 w 1208935"/>
              <a:gd name="connsiteY3" fmla="*/ 120894 h 1452392"/>
              <a:gd name="connsiteX4" fmla="*/ 1208935 w 1208935"/>
              <a:gd name="connsiteY4" fmla="*/ 1331499 h 1452392"/>
              <a:gd name="connsiteX5" fmla="*/ 1088041 w 1208935"/>
              <a:gd name="connsiteY5" fmla="*/ 1452393 h 1452392"/>
              <a:gd name="connsiteX6" fmla="*/ 120894 w 1208935"/>
              <a:gd name="connsiteY6" fmla="*/ 1452392 h 1452392"/>
              <a:gd name="connsiteX7" fmla="*/ 0 w 1208935"/>
              <a:gd name="connsiteY7" fmla="*/ 1331498 h 1452392"/>
              <a:gd name="connsiteX8" fmla="*/ 0 w 1208935"/>
              <a:gd name="connsiteY8" fmla="*/ 120894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935" h="1452392">
                <a:moveTo>
                  <a:pt x="0" y="120894"/>
                </a:moveTo>
                <a:cubicBezTo>
                  <a:pt x="0" y="54126"/>
                  <a:pt x="54126" y="0"/>
                  <a:pt x="120894" y="0"/>
                </a:cubicBezTo>
                <a:lnTo>
                  <a:pt x="1088042" y="0"/>
                </a:lnTo>
                <a:cubicBezTo>
                  <a:pt x="1154810" y="0"/>
                  <a:pt x="1208936" y="54126"/>
                  <a:pt x="1208936" y="120894"/>
                </a:cubicBezTo>
                <a:cubicBezTo>
                  <a:pt x="1208936" y="524429"/>
                  <a:pt x="1208935" y="927964"/>
                  <a:pt x="1208935" y="1331499"/>
                </a:cubicBezTo>
                <a:cubicBezTo>
                  <a:pt x="1208935" y="1398267"/>
                  <a:pt x="1154809" y="1452393"/>
                  <a:pt x="1088041" y="1452393"/>
                </a:cubicBezTo>
                <a:lnTo>
                  <a:pt x="120894" y="1452392"/>
                </a:lnTo>
                <a:cubicBezTo>
                  <a:pt x="54126" y="1452392"/>
                  <a:pt x="0" y="1398266"/>
                  <a:pt x="0" y="1331498"/>
                </a:cubicBezTo>
                <a:lnTo>
                  <a:pt x="0" y="1208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1608" tIns="111608" rIns="111608" bIns="1116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Mění se rychle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4830938" y="1240573"/>
            <a:ext cx="3776753" cy="1452392"/>
          </a:xfrm>
          <a:custGeom>
            <a:avLst/>
            <a:gdLst>
              <a:gd name="connsiteX0" fmla="*/ 0 w 3776753"/>
              <a:gd name="connsiteY0" fmla="*/ 145239 h 1452392"/>
              <a:gd name="connsiteX1" fmla="*/ 145239 w 3776753"/>
              <a:gd name="connsiteY1" fmla="*/ 0 h 1452392"/>
              <a:gd name="connsiteX2" fmla="*/ 3631514 w 3776753"/>
              <a:gd name="connsiteY2" fmla="*/ 0 h 1452392"/>
              <a:gd name="connsiteX3" fmla="*/ 3776753 w 3776753"/>
              <a:gd name="connsiteY3" fmla="*/ 145239 h 1452392"/>
              <a:gd name="connsiteX4" fmla="*/ 3776753 w 3776753"/>
              <a:gd name="connsiteY4" fmla="*/ 1307153 h 1452392"/>
              <a:gd name="connsiteX5" fmla="*/ 3631514 w 3776753"/>
              <a:gd name="connsiteY5" fmla="*/ 1452392 h 1452392"/>
              <a:gd name="connsiteX6" fmla="*/ 145239 w 3776753"/>
              <a:gd name="connsiteY6" fmla="*/ 1452392 h 1452392"/>
              <a:gd name="connsiteX7" fmla="*/ 0 w 3776753"/>
              <a:gd name="connsiteY7" fmla="*/ 1307153 h 1452392"/>
              <a:gd name="connsiteX8" fmla="*/ 0 w 3776753"/>
              <a:gd name="connsiteY8" fmla="*/ 145239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753" h="1452392">
                <a:moveTo>
                  <a:pt x="0" y="145239"/>
                </a:moveTo>
                <a:cubicBezTo>
                  <a:pt x="0" y="65026"/>
                  <a:pt x="65026" y="0"/>
                  <a:pt x="145239" y="0"/>
                </a:cubicBezTo>
                <a:lnTo>
                  <a:pt x="3631514" y="0"/>
                </a:lnTo>
                <a:cubicBezTo>
                  <a:pt x="3711727" y="0"/>
                  <a:pt x="3776753" y="65026"/>
                  <a:pt x="3776753" y="145239"/>
                </a:cubicBezTo>
                <a:lnTo>
                  <a:pt x="3776753" y="1307153"/>
                </a:lnTo>
                <a:cubicBezTo>
                  <a:pt x="3776753" y="1387366"/>
                  <a:pt x="3711727" y="1452392"/>
                  <a:pt x="3631514" y="1452392"/>
                </a:cubicBezTo>
                <a:lnTo>
                  <a:pt x="145239" y="1452392"/>
                </a:lnTo>
                <a:cubicBezTo>
                  <a:pt x="65026" y="1452392"/>
                  <a:pt x="0" y="1387366"/>
                  <a:pt x="0" y="1307153"/>
                </a:cubicBezTo>
                <a:lnTo>
                  <a:pt x="0" y="1452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3979" tIns="133979" rIns="133979" bIns="1339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200" b="1" kern="1200" dirty="0" smtClean="0">
                <a:latin typeface="Arial" pitchFamily="34" charset="0"/>
                <a:cs typeface="Arial" pitchFamily="34" charset="0"/>
              </a:rPr>
              <a:t>Podnebí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2200" kern="1200" dirty="0" smtClean="0">
                <a:latin typeface="Arial" pitchFamily="34" charset="0"/>
                <a:cs typeface="Arial" pitchFamily="34" charset="0"/>
              </a:rPr>
              <a:t>Dlouhodobý stav ovzduší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(Dlouhodobý stav počasí)</a:t>
            </a:r>
            <a:endParaRPr lang="cs-CZ" sz="2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4817687" y="2761947"/>
            <a:ext cx="2520000" cy="1452392"/>
          </a:xfrm>
          <a:custGeom>
            <a:avLst/>
            <a:gdLst>
              <a:gd name="connsiteX0" fmla="*/ 0 w 2834861"/>
              <a:gd name="connsiteY0" fmla="*/ 145239 h 1452392"/>
              <a:gd name="connsiteX1" fmla="*/ 145239 w 2834861"/>
              <a:gd name="connsiteY1" fmla="*/ 0 h 1452392"/>
              <a:gd name="connsiteX2" fmla="*/ 2689622 w 2834861"/>
              <a:gd name="connsiteY2" fmla="*/ 0 h 1452392"/>
              <a:gd name="connsiteX3" fmla="*/ 2834861 w 2834861"/>
              <a:gd name="connsiteY3" fmla="*/ 145239 h 1452392"/>
              <a:gd name="connsiteX4" fmla="*/ 2834861 w 2834861"/>
              <a:gd name="connsiteY4" fmla="*/ 1307153 h 1452392"/>
              <a:gd name="connsiteX5" fmla="*/ 2689622 w 2834861"/>
              <a:gd name="connsiteY5" fmla="*/ 1452392 h 1452392"/>
              <a:gd name="connsiteX6" fmla="*/ 145239 w 2834861"/>
              <a:gd name="connsiteY6" fmla="*/ 1452392 h 1452392"/>
              <a:gd name="connsiteX7" fmla="*/ 0 w 2834861"/>
              <a:gd name="connsiteY7" fmla="*/ 1307153 h 1452392"/>
              <a:gd name="connsiteX8" fmla="*/ 0 w 2834861"/>
              <a:gd name="connsiteY8" fmla="*/ 145239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861" h="1452392">
                <a:moveTo>
                  <a:pt x="0" y="145239"/>
                </a:moveTo>
                <a:cubicBezTo>
                  <a:pt x="0" y="65026"/>
                  <a:pt x="65026" y="0"/>
                  <a:pt x="145239" y="0"/>
                </a:cubicBezTo>
                <a:lnTo>
                  <a:pt x="2689622" y="0"/>
                </a:lnTo>
                <a:cubicBezTo>
                  <a:pt x="2769835" y="0"/>
                  <a:pt x="2834861" y="65026"/>
                  <a:pt x="2834861" y="145239"/>
                </a:cubicBezTo>
                <a:lnTo>
                  <a:pt x="2834861" y="1307153"/>
                </a:lnTo>
                <a:cubicBezTo>
                  <a:pt x="2834861" y="1387366"/>
                  <a:pt x="2769835" y="1452392"/>
                  <a:pt x="2689622" y="1452392"/>
                </a:cubicBezTo>
                <a:lnTo>
                  <a:pt x="145239" y="1452392"/>
                </a:lnTo>
                <a:cubicBezTo>
                  <a:pt x="65026" y="1452392"/>
                  <a:pt x="0" y="1387366"/>
                  <a:pt x="0" y="1307153"/>
                </a:cubicBezTo>
                <a:lnTo>
                  <a:pt x="0" y="1452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259" tIns="88259" rIns="88259" bIns="8825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Popisujeme </a:t>
            </a:r>
          </a:p>
          <a:p>
            <a:pPr marL="216000" lvl="0" indent="-216000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Průměry teplot vzduchu</a:t>
            </a:r>
          </a:p>
          <a:p>
            <a:pPr marL="216000" lvl="0" indent="-216000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Průměrné úhrny srážek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4817685" y="4282660"/>
            <a:ext cx="1584000" cy="1452392"/>
          </a:xfrm>
          <a:custGeom>
            <a:avLst/>
            <a:gdLst>
              <a:gd name="connsiteX0" fmla="*/ 0 w 862102"/>
              <a:gd name="connsiteY0" fmla="*/ 86210 h 1452392"/>
              <a:gd name="connsiteX1" fmla="*/ 86210 w 862102"/>
              <a:gd name="connsiteY1" fmla="*/ 0 h 1452392"/>
              <a:gd name="connsiteX2" fmla="*/ 775892 w 862102"/>
              <a:gd name="connsiteY2" fmla="*/ 0 h 1452392"/>
              <a:gd name="connsiteX3" fmla="*/ 862102 w 862102"/>
              <a:gd name="connsiteY3" fmla="*/ 86210 h 1452392"/>
              <a:gd name="connsiteX4" fmla="*/ 862102 w 862102"/>
              <a:gd name="connsiteY4" fmla="*/ 1366182 h 1452392"/>
              <a:gd name="connsiteX5" fmla="*/ 775892 w 862102"/>
              <a:gd name="connsiteY5" fmla="*/ 1452392 h 1452392"/>
              <a:gd name="connsiteX6" fmla="*/ 86210 w 862102"/>
              <a:gd name="connsiteY6" fmla="*/ 1452392 h 1452392"/>
              <a:gd name="connsiteX7" fmla="*/ 0 w 862102"/>
              <a:gd name="connsiteY7" fmla="*/ 1366182 h 1452392"/>
              <a:gd name="connsiteX8" fmla="*/ 0 w 862102"/>
              <a:gd name="connsiteY8" fmla="*/ 86210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102" h="1452392">
                <a:moveTo>
                  <a:pt x="0" y="86210"/>
                </a:moveTo>
                <a:cubicBezTo>
                  <a:pt x="0" y="38598"/>
                  <a:pt x="38598" y="0"/>
                  <a:pt x="86210" y="0"/>
                </a:cubicBezTo>
                <a:lnTo>
                  <a:pt x="775892" y="0"/>
                </a:lnTo>
                <a:cubicBezTo>
                  <a:pt x="823504" y="0"/>
                  <a:pt x="862102" y="38598"/>
                  <a:pt x="862102" y="86210"/>
                </a:cubicBezTo>
                <a:lnTo>
                  <a:pt x="862102" y="1366182"/>
                </a:lnTo>
                <a:cubicBezTo>
                  <a:pt x="862102" y="1413794"/>
                  <a:pt x="823504" y="1452392"/>
                  <a:pt x="775892" y="1452392"/>
                </a:cubicBezTo>
                <a:lnTo>
                  <a:pt x="86210" y="1452392"/>
                </a:lnTo>
                <a:cubicBezTo>
                  <a:pt x="38598" y="1452392"/>
                  <a:pt x="0" y="1413794"/>
                  <a:pt x="0" y="1366182"/>
                </a:cubicBezTo>
                <a:lnTo>
                  <a:pt x="0" y="8621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tint val="8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9540" tIns="59540" rIns="59540" bIns="5954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Studuje klimatologie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6480378" y="4282660"/>
            <a:ext cx="2124000" cy="1452392"/>
          </a:xfrm>
          <a:custGeom>
            <a:avLst/>
            <a:gdLst>
              <a:gd name="connsiteX0" fmla="*/ 0 w 1936550"/>
              <a:gd name="connsiteY0" fmla="*/ 145239 h 1452392"/>
              <a:gd name="connsiteX1" fmla="*/ 145239 w 1936550"/>
              <a:gd name="connsiteY1" fmla="*/ 0 h 1452392"/>
              <a:gd name="connsiteX2" fmla="*/ 1791311 w 1936550"/>
              <a:gd name="connsiteY2" fmla="*/ 0 h 1452392"/>
              <a:gd name="connsiteX3" fmla="*/ 1936550 w 1936550"/>
              <a:gd name="connsiteY3" fmla="*/ 145239 h 1452392"/>
              <a:gd name="connsiteX4" fmla="*/ 1936550 w 1936550"/>
              <a:gd name="connsiteY4" fmla="*/ 1307153 h 1452392"/>
              <a:gd name="connsiteX5" fmla="*/ 1791311 w 1936550"/>
              <a:gd name="connsiteY5" fmla="*/ 1452392 h 1452392"/>
              <a:gd name="connsiteX6" fmla="*/ 145239 w 1936550"/>
              <a:gd name="connsiteY6" fmla="*/ 1452392 h 1452392"/>
              <a:gd name="connsiteX7" fmla="*/ 0 w 1936550"/>
              <a:gd name="connsiteY7" fmla="*/ 1307153 h 1452392"/>
              <a:gd name="connsiteX8" fmla="*/ 0 w 1936550"/>
              <a:gd name="connsiteY8" fmla="*/ 145239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6550" h="1452392">
                <a:moveTo>
                  <a:pt x="0" y="145239"/>
                </a:moveTo>
                <a:cubicBezTo>
                  <a:pt x="0" y="65026"/>
                  <a:pt x="65026" y="0"/>
                  <a:pt x="145239" y="0"/>
                </a:cubicBezTo>
                <a:lnTo>
                  <a:pt x="1791311" y="0"/>
                </a:lnTo>
                <a:cubicBezTo>
                  <a:pt x="1871524" y="0"/>
                  <a:pt x="1936550" y="65026"/>
                  <a:pt x="1936550" y="145239"/>
                </a:cubicBezTo>
                <a:lnTo>
                  <a:pt x="1936550" y="1307153"/>
                </a:lnTo>
                <a:cubicBezTo>
                  <a:pt x="1936550" y="1387366"/>
                  <a:pt x="1871524" y="1452392"/>
                  <a:pt x="1791311" y="1452392"/>
                </a:cubicBezTo>
                <a:lnTo>
                  <a:pt x="145239" y="1452392"/>
                </a:lnTo>
                <a:cubicBezTo>
                  <a:pt x="65026" y="1452392"/>
                  <a:pt x="0" y="1387366"/>
                  <a:pt x="0" y="1307153"/>
                </a:cubicBezTo>
                <a:lnTo>
                  <a:pt x="0" y="1452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tint val="8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829" tIns="76829" rIns="76829" bIns="7682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Pozorujeme </a:t>
            </a:r>
            <a:br>
              <a:rPr lang="cs-CZ" sz="2000" kern="1200" dirty="0" smtClean="0">
                <a:latin typeface="Arial" pitchFamily="34" charset="0"/>
                <a:cs typeface="Arial" pitchFamily="34" charset="0"/>
              </a:rPr>
            </a:b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v dlouhých časových úsecích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7404378" y="2761947"/>
            <a:ext cx="1188000" cy="1452392"/>
          </a:xfrm>
          <a:custGeom>
            <a:avLst/>
            <a:gdLst>
              <a:gd name="connsiteX0" fmla="*/ 0 w 862102"/>
              <a:gd name="connsiteY0" fmla="*/ 86210 h 1452392"/>
              <a:gd name="connsiteX1" fmla="*/ 86210 w 862102"/>
              <a:gd name="connsiteY1" fmla="*/ 0 h 1452392"/>
              <a:gd name="connsiteX2" fmla="*/ 775892 w 862102"/>
              <a:gd name="connsiteY2" fmla="*/ 0 h 1452392"/>
              <a:gd name="connsiteX3" fmla="*/ 862102 w 862102"/>
              <a:gd name="connsiteY3" fmla="*/ 86210 h 1452392"/>
              <a:gd name="connsiteX4" fmla="*/ 862102 w 862102"/>
              <a:gd name="connsiteY4" fmla="*/ 1366182 h 1452392"/>
              <a:gd name="connsiteX5" fmla="*/ 775892 w 862102"/>
              <a:gd name="connsiteY5" fmla="*/ 1452392 h 1452392"/>
              <a:gd name="connsiteX6" fmla="*/ 86210 w 862102"/>
              <a:gd name="connsiteY6" fmla="*/ 1452392 h 1452392"/>
              <a:gd name="connsiteX7" fmla="*/ 0 w 862102"/>
              <a:gd name="connsiteY7" fmla="*/ 1366182 h 1452392"/>
              <a:gd name="connsiteX8" fmla="*/ 0 w 862102"/>
              <a:gd name="connsiteY8" fmla="*/ 86210 h 14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102" h="1452392">
                <a:moveTo>
                  <a:pt x="0" y="86210"/>
                </a:moveTo>
                <a:cubicBezTo>
                  <a:pt x="0" y="38598"/>
                  <a:pt x="38598" y="0"/>
                  <a:pt x="86210" y="0"/>
                </a:cubicBezTo>
                <a:lnTo>
                  <a:pt x="775892" y="0"/>
                </a:lnTo>
                <a:cubicBezTo>
                  <a:pt x="823504" y="0"/>
                  <a:pt x="862102" y="38598"/>
                  <a:pt x="862102" y="86210"/>
                </a:cubicBezTo>
                <a:lnTo>
                  <a:pt x="862102" y="1366182"/>
                </a:lnTo>
                <a:cubicBezTo>
                  <a:pt x="862102" y="1413794"/>
                  <a:pt x="823504" y="1452392"/>
                  <a:pt x="775892" y="1452392"/>
                </a:cubicBezTo>
                <a:lnTo>
                  <a:pt x="86210" y="1452392"/>
                </a:lnTo>
                <a:cubicBezTo>
                  <a:pt x="38598" y="1452392"/>
                  <a:pt x="0" y="1413794"/>
                  <a:pt x="0" y="1366182"/>
                </a:cubicBezTo>
                <a:lnTo>
                  <a:pt x="0" y="8621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0970" tIns="70970" rIns="70970" bIns="7097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latin typeface="Arial" pitchFamily="34" charset="0"/>
                <a:cs typeface="Arial" pitchFamily="34" charset="0"/>
              </a:rPr>
              <a:t>Změna pozvolná</a:t>
            </a:r>
            <a:endParaRPr lang="cs-CZ" sz="20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1011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Proč má Česká republika mírně přechodné podnebí?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5" y="599872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44894" y="3124200"/>
            <a:ext cx="195786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000" b="1" dirty="0" smtClean="0"/>
              <a:t>Podnebí ČR přechodně ovlivňuje:</a:t>
            </a:r>
          </a:p>
          <a:p>
            <a:pPr marL="216000" indent="-216000">
              <a:spcBef>
                <a:spcPts val="1200"/>
              </a:spcBef>
              <a:buFont typeface="Arial" pitchFamily="34" charset="0"/>
              <a:buChar char="▪"/>
              <a:defRPr/>
            </a:pPr>
            <a:r>
              <a:rPr lang="cs-CZ" sz="2000" dirty="0" smtClean="0"/>
              <a:t>Kontinentální</a:t>
            </a:r>
            <a:br>
              <a:rPr lang="cs-CZ" sz="2000" dirty="0" smtClean="0"/>
            </a:br>
            <a:r>
              <a:rPr lang="cs-CZ" sz="2000" dirty="0" smtClean="0"/>
              <a:t>podnebí</a:t>
            </a:r>
          </a:p>
          <a:p>
            <a:pPr marL="216000" indent="-216000">
              <a:spcBef>
                <a:spcPts val="1200"/>
              </a:spcBef>
              <a:buFont typeface="Arial" pitchFamily="34" charset="0"/>
              <a:buChar char="▪"/>
              <a:defRPr/>
            </a:pPr>
            <a:r>
              <a:rPr lang="cs-CZ" sz="2000" dirty="0" smtClean="0"/>
              <a:t>Oceánické</a:t>
            </a:r>
            <a:br>
              <a:rPr lang="cs-CZ" sz="2000" dirty="0" smtClean="0"/>
            </a:br>
            <a:r>
              <a:rPr lang="cs-CZ" sz="2000" dirty="0" smtClean="0"/>
              <a:t>podnebí 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09044"/>
            <a:ext cx="6164064" cy="384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4656" y="5351311"/>
            <a:ext cx="6187108" cy="43088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sz="400" dirty="0" smtClean="0"/>
          </a:p>
          <a:p>
            <a:r>
              <a:rPr lang="cs-CZ" dirty="0" smtClean="0"/>
              <a:t>Podnebné pásy–členíme podle intenzity slunečního záření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84403" y="4642672"/>
            <a:ext cx="699230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polární</a:t>
            </a:r>
            <a:endParaRPr lang="cs-CZ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00968" y="4877112"/>
            <a:ext cx="97334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subpolární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00968" y="5074312"/>
            <a:ext cx="86273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mírný      </a:t>
            </a:r>
            <a:endParaRPr lang="cs-CZ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35393" y="1676400"/>
            <a:ext cx="1566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ČR leží</a:t>
            </a:r>
            <a:br>
              <a:rPr lang="cs-CZ" sz="2200" dirty="0" smtClean="0"/>
            </a:br>
            <a:r>
              <a:rPr lang="cs-CZ" sz="2200" dirty="0" smtClean="0"/>
              <a:t>v mírném pásu.</a:t>
            </a:r>
            <a:endParaRPr lang="cs-CZ" sz="2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55358" y="4738612"/>
            <a:ext cx="1056700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subtropický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85175" y="4942849"/>
            <a:ext cx="78258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tropický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7426" y="4683374"/>
            <a:ext cx="1734770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Pás rovník. monzunů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50678" y="4926072"/>
            <a:ext cx="113524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Rovníkový    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56699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0951" y="457200"/>
            <a:ext cx="7019925" cy="1087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Jak se projevuje oceánické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kontinentální podnebí v ČR?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5" y="601231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7155" y="2349956"/>
            <a:ext cx="806403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200" dirty="0" smtClean="0"/>
              <a:t>Ze         Evropy postupují nad            tlakové níže (cyklony), </a:t>
            </a:r>
            <a:br>
              <a:rPr lang="cs-CZ" sz="2200" dirty="0" smtClean="0"/>
            </a:br>
            <a:r>
              <a:rPr lang="cs-CZ" sz="2200" dirty="0" smtClean="0"/>
              <a:t>které přinášejí         a způsobují proměnlivost počasí. </a:t>
            </a:r>
            <a:br>
              <a:rPr lang="cs-CZ" sz="2200" dirty="0" smtClean="0"/>
            </a:br>
            <a:r>
              <a:rPr lang="cs-CZ" sz="2200" dirty="0" smtClean="0"/>
              <a:t>Téměř každý 6. den je změna počasí. Má   vliv na podnebí ČR.</a:t>
            </a:r>
            <a:endParaRPr 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04394" y="4260455"/>
            <a:ext cx="8046796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dirty="0" smtClean="0"/>
              <a:t>Z           Evropy postupují </a:t>
            </a:r>
            <a:r>
              <a:rPr lang="cs-CZ" sz="2200" dirty="0"/>
              <a:t>nad </a:t>
            </a:r>
            <a:r>
              <a:rPr lang="cs-CZ" sz="2200" dirty="0" smtClean="0"/>
              <a:t>           tlakové výše (anticyklony), které přinášejí v      suché          počasí</a:t>
            </a:r>
            <a:r>
              <a:rPr lang="cs-CZ" sz="2200" dirty="0"/>
              <a:t>.</a:t>
            </a:r>
          </a:p>
          <a:p>
            <a:r>
              <a:rPr lang="cs-CZ" sz="2200" dirty="0" smtClean="0"/>
              <a:t>V </a:t>
            </a:r>
            <a:r>
              <a:rPr lang="cs-CZ" sz="2200" dirty="0" err="1" smtClean="0"/>
              <a:t>lé</a:t>
            </a:r>
            <a:r>
              <a:rPr lang="cs-CZ" sz="2200" dirty="0" smtClean="0"/>
              <a:t>       přinášejí málo proměnlivé suché počasí s malou         ,</a:t>
            </a:r>
            <a:br>
              <a:rPr lang="cs-CZ" sz="2200" dirty="0" smtClean="0"/>
            </a:br>
            <a:r>
              <a:rPr lang="cs-CZ" sz="2200" dirty="0" smtClean="0"/>
              <a:t>ale s vysokými       vzduchu.  Má    vliv na podnebí ČR.  </a:t>
            </a:r>
            <a:endParaRPr lang="cs-CZ" sz="2200" dirty="0"/>
          </a:p>
        </p:txBody>
      </p:sp>
      <p:pic>
        <p:nvPicPr>
          <p:cNvPr id="1026" name="Picture 2" descr="C:\Documents and Settings\Miluse\Plocha\obr_projekt_slusovice\101\zima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55" y="4589959"/>
            <a:ext cx="35084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Plocha\obr_projekt_slusovice\101\déšť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5" y="25965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iluse\Plocha\obr_projekt_slusovice\101\mrak,_sní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49" y="451795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Miluse\Plocha\obr_projekt_slusovice\101\jen slun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9" y="490168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Miluse\Plocha\obr_projekt_slusovice\101\jen mr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484768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Miluse\Plocha\obr_projekt_slusovice\101\zápaad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9" y="2295220"/>
            <a:ext cx="50377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791200" y="3064269"/>
            <a:ext cx="0" cy="25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740601" y="5423683"/>
            <a:ext cx="0" cy="25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Documents and Settings\Miluse\Plocha\obr_projekt_slusovice\101\česko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49" y="2319745"/>
            <a:ext cx="637704" cy="4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Documents and Settings\Miluse\Plocha\obr_projekt_slusovice\101\česko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49" y="4198564"/>
            <a:ext cx="637704" cy="4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Miluse\Plocha\obr_projekt_slusovice\101\teplota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41" y="5357362"/>
            <a:ext cx="33522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917409" y="604144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Přečti plynule!</a:t>
            </a:r>
            <a:endParaRPr lang="cs-CZ" dirty="0"/>
          </a:p>
        </p:txBody>
      </p:sp>
      <p:pic>
        <p:nvPicPr>
          <p:cNvPr id="1027" name="Picture 3" descr="C:\Documents and Settings\Miluse\Plocha\obr_projekt_slusovice\101\slunce s mrake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00" y="333220"/>
            <a:ext cx="2196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9" y="4125352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7155" y="1814814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Oceánické podnebí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7155" y="3723647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Kontinentální podnebí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131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/>
      <p:bldP spid="1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2"/>
            <a:ext cx="7019925" cy="61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Faktory ovlivňující podnebí v ČR?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5" y="601231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201" y="1026330"/>
            <a:ext cx="46481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1. Poloha ČR</a:t>
            </a:r>
          </a:p>
          <a:p>
            <a:pPr marL="288000">
              <a:spcAft>
                <a:spcPts val="0"/>
              </a:spcAft>
            </a:pPr>
            <a:r>
              <a:rPr lang="cs-CZ" sz="2200" dirty="0" smtClean="0"/>
              <a:t>mírný podnebný pás, vliv oceánického a kontinentálního podnebí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2. Nadmořská výška</a:t>
            </a:r>
          </a:p>
          <a:p>
            <a:pPr marL="288000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se stoupající nadmořskou výškou</a:t>
            </a:r>
          </a:p>
          <a:p>
            <a:pPr marL="468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200" dirty="0" smtClean="0"/>
              <a:t>klesá teplota o 0,6 °C na 100 m</a:t>
            </a:r>
          </a:p>
          <a:p>
            <a:pPr marL="468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200" dirty="0" smtClean="0"/>
              <a:t>roste množství srážek.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3. Poloha místa</a:t>
            </a:r>
          </a:p>
          <a:p>
            <a:pPr marL="288000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vůči vlhkým západním větrům</a:t>
            </a:r>
          </a:p>
          <a:p>
            <a:pPr marL="468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200" dirty="0" smtClean="0"/>
              <a:t>návětrné svahy - nejvíce srážek</a:t>
            </a:r>
          </a:p>
          <a:p>
            <a:pPr marL="468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200" dirty="0" smtClean="0"/>
              <a:t>závětrné svahy - nejméně srážek tzv. srážkový stín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13" y="1032956"/>
            <a:ext cx="3240000" cy="201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/>
          <a:stretch/>
        </p:blipFill>
        <p:spPr bwMode="auto">
          <a:xfrm>
            <a:off x="5309713" y="3818075"/>
            <a:ext cx="3240000" cy="196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15141" y="30453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Krušné hory – nejsušší podnebí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63552" y="578167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Moravskoslezské Beskydy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09713" y="338778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Závětrné svahy: ……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38148" y="33761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málo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67600" y="33761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srážek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6888" y="605627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Návětrné svahy: ……..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51400" y="605627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A2516"/>
                </a:solidFill>
              </a:rPr>
              <a:t>hodně</a:t>
            </a:r>
            <a:endParaRPr lang="cs-CZ" dirty="0">
              <a:solidFill>
                <a:srgbClr val="EA251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85374" y="606123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srážek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25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4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Podnebné oblasti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9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922214818"/>
                  </p:ext>
                </p:extLst>
              </p:nvPr>
            </p:nvGraphicFramePr>
            <p:xfrm>
              <a:off x="457200" y="762000"/>
              <a:ext cx="8191499" cy="45926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922214818"/>
                  </p:ext>
                </p:extLst>
              </p:nvPr>
            </p:nvGraphicFramePr>
            <p:xfrm>
              <a:off x="457200" y="762000"/>
              <a:ext cx="8191499" cy="45926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793"/>
          <a:stretch/>
        </p:blipFill>
        <p:spPr bwMode="auto">
          <a:xfrm>
            <a:off x="457200" y="4352924"/>
            <a:ext cx="2505600" cy="1425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" t="1393" r="-543" b="19003"/>
          <a:stretch/>
        </p:blipFill>
        <p:spPr bwMode="auto">
          <a:xfrm>
            <a:off x="6152323" y="4352925"/>
            <a:ext cx="2509200" cy="14369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277"/>
          <a:stretch/>
        </p:blipFill>
        <p:spPr bwMode="auto">
          <a:xfrm>
            <a:off x="3313043" y="4357359"/>
            <a:ext cx="2498400" cy="143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94CD99-9941-4091-88B2-EE84AA20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C294CD99-9941-4091-88B2-EE84AA20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C294CD99-9941-4091-88B2-EE84AA20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C294CD99-9941-4091-88B2-EE84AA207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B61BEB-958D-4DA9-96B6-2C3D1436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57B61BEB-958D-4DA9-96B6-2C3D1436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57B61BEB-958D-4DA9-96B6-2C3D1436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57B61BEB-958D-4DA9-96B6-2C3D1436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4676E5-25A6-444C-BA4E-D3131CCE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724676E5-25A6-444C-BA4E-D3131CCE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724676E5-25A6-444C-BA4E-D3131CCE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24676E5-25A6-444C-BA4E-D3131CCE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1A43E-A344-492C-BF3A-FAF74345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8561A43E-A344-492C-BF3A-FAF74345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8561A43E-A344-492C-BF3A-FAF74345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8561A43E-A344-492C-BF3A-FAF74345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43F9B-2BD4-43DD-91F6-009F718B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DD043F9B-2BD4-43DD-91F6-009F718B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DD043F9B-2BD4-43DD-91F6-009F718B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D043F9B-2BD4-43DD-91F6-009F718B4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F266B9-AC12-46E7-9EB6-01CBF5BB2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E2F266B9-AC12-46E7-9EB6-01CBF5BB2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E2F266B9-AC12-46E7-9EB6-01CBF5BB2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2F266B9-AC12-46E7-9EB6-01CBF5BB2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Mapa podnebných oblastí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3" y="1119210"/>
            <a:ext cx="7703235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82199" y="353775"/>
            <a:ext cx="7019925" cy="611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hangingPunct="1"/>
            <a:endParaRPr lang="cs-CZ" sz="32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1421215" y="1777094"/>
            <a:ext cx="1764725" cy="946228"/>
          </a:xfrm>
          <a:custGeom>
            <a:avLst/>
            <a:gdLst>
              <a:gd name="connsiteX0" fmla="*/ 81 w 1764725"/>
              <a:gd name="connsiteY0" fmla="*/ 797141 h 946228"/>
              <a:gd name="connsiteX1" fmla="*/ 39837 w 1764725"/>
              <a:gd name="connsiteY1" fmla="*/ 876654 h 946228"/>
              <a:gd name="connsiteX2" fmla="*/ 69655 w 1764725"/>
              <a:gd name="connsiteY2" fmla="*/ 886593 h 946228"/>
              <a:gd name="connsiteX3" fmla="*/ 89533 w 1764725"/>
              <a:gd name="connsiteY3" fmla="*/ 916410 h 946228"/>
              <a:gd name="connsiteX4" fmla="*/ 159107 w 1764725"/>
              <a:gd name="connsiteY4" fmla="*/ 946228 h 946228"/>
              <a:gd name="connsiteX5" fmla="*/ 288315 w 1764725"/>
              <a:gd name="connsiteY5" fmla="*/ 936289 h 946228"/>
              <a:gd name="connsiteX6" fmla="*/ 357889 w 1764725"/>
              <a:gd name="connsiteY6" fmla="*/ 896532 h 946228"/>
              <a:gd name="connsiteX7" fmla="*/ 387707 w 1764725"/>
              <a:gd name="connsiteY7" fmla="*/ 886593 h 946228"/>
              <a:gd name="connsiteX8" fmla="*/ 536794 w 1764725"/>
              <a:gd name="connsiteY8" fmla="*/ 866715 h 946228"/>
              <a:gd name="connsiteX9" fmla="*/ 546733 w 1764725"/>
              <a:gd name="connsiteY9" fmla="*/ 836897 h 946228"/>
              <a:gd name="connsiteX10" fmla="*/ 656063 w 1764725"/>
              <a:gd name="connsiteY10" fmla="*/ 807080 h 946228"/>
              <a:gd name="connsiteX11" fmla="*/ 666002 w 1764725"/>
              <a:gd name="connsiteY11" fmla="*/ 767323 h 946228"/>
              <a:gd name="connsiteX12" fmla="*/ 735576 w 1764725"/>
              <a:gd name="connsiteY12" fmla="*/ 727567 h 946228"/>
              <a:gd name="connsiteX13" fmla="*/ 815089 w 1764725"/>
              <a:gd name="connsiteY13" fmla="*/ 697749 h 946228"/>
              <a:gd name="connsiteX14" fmla="*/ 834968 w 1764725"/>
              <a:gd name="connsiteY14" fmla="*/ 677871 h 946228"/>
              <a:gd name="connsiteX15" fmla="*/ 864785 w 1764725"/>
              <a:gd name="connsiteY15" fmla="*/ 657993 h 946228"/>
              <a:gd name="connsiteX16" fmla="*/ 914481 w 1764725"/>
              <a:gd name="connsiteY16" fmla="*/ 648054 h 946228"/>
              <a:gd name="connsiteX17" fmla="*/ 934359 w 1764725"/>
              <a:gd name="connsiteY17" fmla="*/ 618236 h 946228"/>
              <a:gd name="connsiteX18" fmla="*/ 944298 w 1764725"/>
              <a:gd name="connsiteY18" fmla="*/ 588419 h 946228"/>
              <a:gd name="connsiteX19" fmla="*/ 974115 w 1764725"/>
              <a:gd name="connsiteY19" fmla="*/ 558602 h 946228"/>
              <a:gd name="connsiteX20" fmla="*/ 984055 w 1764725"/>
              <a:gd name="connsiteY20" fmla="*/ 528784 h 946228"/>
              <a:gd name="connsiteX21" fmla="*/ 1013872 w 1764725"/>
              <a:gd name="connsiteY21" fmla="*/ 518845 h 946228"/>
              <a:gd name="connsiteX22" fmla="*/ 1043689 w 1764725"/>
              <a:gd name="connsiteY22" fmla="*/ 498967 h 946228"/>
              <a:gd name="connsiteX23" fmla="*/ 1113263 w 1764725"/>
              <a:gd name="connsiteY23" fmla="*/ 479089 h 946228"/>
              <a:gd name="connsiteX24" fmla="*/ 1182837 w 1764725"/>
              <a:gd name="connsiteY24" fmla="*/ 429393 h 946228"/>
              <a:gd name="connsiteX25" fmla="*/ 1242472 w 1764725"/>
              <a:gd name="connsiteY25" fmla="*/ 419454 h 946228"/>
              <a:gd name="connsiteX26" fmla="*/ 1302107 w 1764725"/>
              <a:gd name="connsiteY26" fmla="*/ 379697 h 946228"/>
              <a:gd name="connsiteX27" fmla="*/ 1331924 w 1764725"/>
              <a:gd name="connsiteY27" fmla="*/ 359819 h 946228"/>
              <a:gd name="connsiteX28" fmla="*/ 1421376 w 1764725"/>
              <a:gd name="connsiteY28" fmla="*/ 339941 h 946228"/>
              <a:gd name="connsiteX29" fmla="*/ 1560524 w 1764725"/>
              <a:gd name="connsiteY29" fmla="*/ 320063 h 946228"/>
              <a:gd name="connsiteX30" fmla="*/ 1590342 w 1764725"/>
              <a:gd name="connsiteY30" fmla="*/ 260428 h 946228"/>
              <a:gd name="connsiteX31" fmla="*/ 1600281 w 1764725"/>
              <a:gd name="connsiteY31" fmla="*/ 230610 h 946228"/>
              <a:gd name="connsiteX32" fmla="*/ 1649976 w 1764725"/>
              <a:gd name="connsiteY32" fmla="*/ 220671 h 946228"/>
              <a:gd name="connsiteX33" fmla="*/ 1729489 w 1764725"/>
              <a:gd name="connsiteY33" fmla="*/ 190854 h 946228"/>
              <a:gd name="connsiteX34" fmla="*/ 1749368 w 1764725"/>
              <a:gd name="connsiteY34" fmla="*/ 170976 h 946228"/>
              <a:gd name="connsiteX35" fmla="*/ 1749368 w 1764725"/>
              <a:gd name="connsiteY35" fmla="*/ 2010 h 946228"/>
              <a:gd name="connsiteX36" fmla="*/ 1729489 w 1764725"/>
              <a:gd name="connsiteY36" fmla="*/ 21889 h 946228"/>
              <a:gd name="connsiteX37" fmla="*/ 1659915 w 1764725"/>
              <a:gd name="connsiteY37" fmla="*/ 41767 h 946228"/>
              <a:gd name="connsiteX38" fmla="*/ 1620159 w 1764725"/>
              <a:gd name="connsiteY38" fmla="*/ 61645 h 946228"/>
              <a:gd name="connsiteX39" fmla="*/ 1580402 w 1764725"/>
              <a:gd name="connsiteY39" fmla="*/ 71584 h 946228"/>
              <a:gd name="connsiteX40" fmla="*/ 1490950 w 1764725"/>
              <a:gd name="connsiteY40" fmla="*/ 91463 h 946228"/>
              <a:gd name="connsiteX41" fmla="*/ 1481011 w 1764725"/>
              <a:gd name="connsiteY41" fmla="*/ 121280 h 946228"/>
              <a:gd name="connsiteX42" fmla="*/ 1232533 w 1764725"/>
              <a:gd name="connsiteY42" fmla="*/ 190854 h 946228"/>
              <a:gd name="connsiteX43" fmla="*/ 1172898 w 1764725"/>
              <a:gd name="connsiteY43" fmla="*/ 200793 h 946228"/>
              <a:gd name="connsiteX44" fmla="*/ 1143081 w 1764725"/>
              <a:gd name="connsiteY44" fmla="*/ 220671 h 946228"/>
              <a:gd name="connsiteX45" fmla="*/ 1093385 w 1764725"/>
              <a:gd name="connsiteY45" fmla="*/ 250489 h 946228"/>
              <a:gd name="connsiteX46" fmla="*/ 1053628 w 1764725"/>
              <a:gd name="connsiteY46" fmla="*/ 310123 h 946228"/>
              <a:gd name="connsiteX47" fmla="*/ 1043689 w 1764725"/>
              <a:gd name="connsiteY47" fmla="*/ 339941 h 946228"/>
              <a:gd name="connsiteX48" fmla="*/ 984055 w 1764725"/>
              <a:gd name="connsiteY48" fmla="*/ 369758 h 946228"/>
              <a:gd name="connsiteX49" fmla="*/ 914481 w 1764725"/>
              <a:gd name="connsiteY49" fmla="*/ 320063 h 946228"/>
              <a:gd name="connsiteX50" fmla="*/ 894602 w 1764725"/>
              <a:gd name="connsiteY50" fmla="*/ 339941 h 946228"/>
              <a:gd name="connsiteX51" fmla="*/ 884663 w 1764725"/>
              <a:gd name="connsiteY51" fmla="*/ 369758 h 946228"/>
              <a:gd name="connsiteX52" fmla="*/ 795211 w 1764725"/>
              <a:gd name="connsiteY52" fmla="*/ 399576 h 946228"/>
              <a:gd name="connsiteX53" fmla="*/ 785272 w 1764725"/>
              <a:gd name="connsiteY53" fmla="*/ 449271 h 946228"/>
              <a:gd name="connsiteX54" fmla="*/ 725637 w 1764725"/>
              <a:gd name="connsiteY54" fmla="*/ 498967 h 946228"/>
              <a:gd name="connsiteX55" fmla="*/ 685881 w 1764725"/>
              <a:gd name="connsiteY55" fmla="*/ 489028 h 946228"/>
              <a:gd name="connsiteX56" fmla="*/ 576550 w 1764725"/>
              <a:gd name="connsiteY56" fmla="*/ 508906 h 946228"/>
              <a:gd name="connsiteX57" fmla="*/ 566611 w 1764725"/>
              <a:gd name="connsiteY57" fmla="*/ 558602 h 946228"/>
              <a:gd name="connsiteX58" fmla="*/ 536794 w 1764725"/>
              <a:gd name="connsiteY58" fmla="*/ 568541 h 946228"/>
              <a:gd name="connsiteX59" fmla="*/ 526855 w 1764725"/>
              <a:gd name="connsiteY59" fmla="*/ 618236 h 946228"/>
              <a:gd name="connsiteX60" fmla="*/ 506976 w 1764725"/>
              <a:gd name="connsiteY60" fmla="*/ 638115 h 946228"/>
              <a:gd name="connsiteX61" fmla="*/ 437402 w 1764725"/>
              <a:gd name="connsiteY61" fmla="*/ 667932 h 946228"/>
              <a:gd name="connsiteX62" fmla="*/ 387707 w 1764725"/>
              <a:gd name="connsiteY62" fmla="*/ 657993 h 946228"/>
              <a:gd name="connsiteX63" fmla="*/ 198863 w 1764725"/>
              <a:gd name="connsiteY63" fmla="*/ 677871 h 946228"/>
              <a:gd name="connsiteX64" fmla="*/ 169046 w 1764725"/>
              <a:gd name="connsiteY64" fmla="*/ 697749 h 946228"/>
              <a:gd name="connsiteX65" fmla="*/ 129289 w 1764725"/>
              <a:gd name="connsiteY65" fmla="*/ 707689 h 946228"/>
              <a:gd name="connsiteX66" fmla="*/ 49776 w 1764725"/>
              <a:gd name="connsiteY66" fmla="*/ 727567 h 946228"/>
              <a:gd name="connsiteX67" fmla="*/ 81 w 1764725"/>
              <a:gd name="connsiteY67" fmla="*/ 797141 h 94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64725" h="946228">
                <a:moveTo>
                  <a:pt x="81" y="797141"/>
                </a:moveTo>
                <a:cubicBezTo>
                  <a:pt x="-1575" y="821989"/>
                  <a:pt x="22324" y="862643"/>
                  <a:pt x="39837" y="876654"/>
                </a:cubicBezTo>
                <a:cubicBezTo>
                  <a:pt x="48018" y="883199"/>
                  <a:pt x="59716" y="883280"/>
                  <a:pt x="69655" y="886593"/>
                </a:cubicBezTo>
                <a:cubicBezTo>
                  <a:pt x="76281" y="896532"/>
                  <a:pt x="79162" y="910484"/>
                  <a:pt x="89533" y="916410"/>
                </a:cubicBezTo>
                <a:cubicBezTo>
                  <a:pt x="199450" y="979220"/>
                  <a:pt x="98973" y="886094"/>
                  <a:pt x="159107" y="946228"/>
                </a:cubicBezTo>
                <a:cubicBezTo>
                  <a:pt x="202176" y="942915"/>
                  <a:pt x="245452" y="941647"/>
                  <a:pt x="288315" y="936289"/>
                </a:cubicBezTo>
                <a:cubicBezTo>
                  <a:pt x="324776" y="931731"/>
                  <a:pt x="324094" y="915843"/>
                  <a:pt x="357889" y="896532"/>
                </a:cubicBezTo>
                <a:cubicBezTo>
                  <a:pt x="366986" y="891334"/>
                  <a:pt x="377543" y="889134"/>
                  <a:pt x="387707" y="886593"/>
                </a:cubicBezTo>
                <a:cubicBezTo>
                  <a:pt x="442605" y="872869"/>
                  <a:pt x="474690" y="872925"/>
                  <a:pt x="536794" y="866715"/>
                </a:cubicBezTo>
                <a:cubicBezTo>
                  <a:pt x="540107" y="856776"/>
                  <a:pt x="538684" y="843604"/>
                  <a:pt x="546733" y="836897"/>
                </a:cubicBezTo>
                <a:cubicBezTo>
                  <a:pt x="570675" y="816945"/>
                  <a:pt x="629055" y="811581"/>
                  <a:pt x="656063" y="807080"/>
                </a:cubicBezTo>
                <a:cubicBezTo>
                  <a:pt x="659376" y="793828"/>
                  <a:pt x="659893" y="779541"/>
                  <a:pt x="666002" y="767323"/>
                </a:cubicBezTo>
                <a:cubicBezTo>
                  <a:pt x="678187" y="742954"/>
                  <a:pt x="715849" y="735458"/>
                  <a:pt x="735576" y="727567"/>
                </a:cubicBezTo>
                <a:cubicBezTo>
                  <a:pt x="780382" y="682764"/>
                  <a:pt x="723251" y="732189"/>
                  <a:pt x="815089" y="697749"/>
                </a:cubicBezTo>
                <a:cubicBezTo>
                  <a:pt x="823863" y="694459"/>
                  <a:pt x="827651" y="683725"/>
                  <a:pt x="834968" y="677871"/>
                </a:cubicBezTo>
                <a:cubicBezTo>
                  <a:pt x="844296" y="670409"/>
                  <a:pt x="853600" y="662187"/>
                  <a:pt x="864785" y="657993"/>
                </a:cubicBezTo>
                <a:cubicBezTo>
                  <a:pt x="880603" y="652061"/>
                  <a:pt x="897916" y="651367"/>
                  <a:pt x="914481" y="648054"/>
                </a:cubicBezTo>
                <a:cubicBezTo>
                  <a:pt x="921107" y="638115"/>
                  <a:pt x="929017" y="628920"/>
                  <a:pt x="934359" y="618236"/>
                </a:cubicBezTo>
                <a:cubicBezTo>
                  <a:pt x="939044" y="608865"/>
                  <a:pt x="938487" y="597136"/>
                  <a:pt x="944298" y="588419"/>
                </a:cubicBezTo>
                <a:cubicBezTo>
                  <a:pt x="952095" y="576724"/>
                  <a:pt x="964176" y="568541"/>
                  <a:pt x="974115" y="558602"/>
                </a:cubicBezTo>
                <a:cubicBezTo>
                  <a:pt x="977428" y="548663"/>
                  <a:pt x="976647" y="536192"/>
                  <a:pt x="984055" y="528784"/>
                </a:cubicBezTo>
                <a:cubicBezTo>
                  <a:pt x="991463" y="521376"/>
                  <a:pt x="1004501" y="523530"/>
                  <a:pt x="1013872" y="518845"/>
                </a:cubicBezTo>
                <a:cubicBezTo>
                  <a:pt x="1024556" y="513503"/>
                  <a:pt x="1033005" y="504309"/>
                  <a:pt x="1043689" y="498967"/>
                </a:cubicBezTo>
                <a:cubicBezTo>
                  <a:pt x="1057947" y="491838"/>
                  <a:pt x="1100526" y="482273"/>
                  <a:pt x="1113263" y="479089"/>
                </a:cubicBezTo>
                <a:cubicBezTo>
                  <a:pt x="1136400" y="455952"/>
                  <a:pt x="1146549" y="442588"/>
                  <a:pt x="1182837" y="429393"/>
                </a:cubicBezTo>
                <a:cubicBezTo>
                  <a:pt x="1201776" y="422506"/>
                  <a:pt x="1222594" y="422767"/>
                  <a:pt x="1242472" y="419454"/>
                </a:cubicBezTo>
                <a:cubicBezTo>
                  <a:pt x="1277410" y="367045"/>
                  <a:pt x="1242204" y="405369"/>
                  <a:pt x="1302107" y="379697"/>
                </a:cubicBezTo>
                <a:cubicBezTo>
                  <a:pt x="1313086" y="374992"/>
                  <a:pt x="1321240" y="365161"/>
                  <a:pt x="1331924" y="359819"/>
                </a:cubicBezTo>
                <a:cubicBezTo>
                  <a:pt x="1355824" y="347869"/>
                  <a:pt x="1399564" y="343213"/>
                  <a:pt x="1421376" y="339941"/>
                </a:cubicBezTo>
                <a:lnTo>
                  <a:pt x="1560524" y="320063"/>
                </a:lnTo>
                <a:cubicBezTo>
                  <a:pt x="1585038" y="222004"/>
                  <a:pt x="1552364" y="323724"/>
                  <a:pt x="1590342" y="260428"/>
                </a:cubicBezTo>
                <a:cubicBezTo>
                  <a:pt x="1595732" y="251444"/>
                  <a:pt x="1591564" y="236422"/>
                  <a:pt x="1600281" y="230610"/>
                </a:cubicBezTo>
                <a:cubicBezTo>
                  <a:pt x="1614337" y="221239"/>
                  <a:pt x="1633411" y="223984"/>
                  <a:pt x="1649976" y="220671"/>
                </a:cubicBezTo>
                <a:cubicBezTo>
                  <a:pt x="1694782" y="175868"/>
                  <a:pt x="1637651" y="225293"/>
                  <a:pt x="1729489" y="190854"/>
                </a:cubicBezTo>
                <a:cubicBezTo>
                  <a:pt x="1738263" y="187564"/>
                  <a:pt x="1742742" y="177602"/>
                  <a:pt x="1749368" y="170976"/>
                </a:cubicBezTo>
                <a:cubicBezTo>
                  <a:pt x="1765554" y="106231"/>
                  <a:pt x="1773730" y="91336"/>
                  <a:pt x="1749368" y="2010"/>
                </a:cubicBezTo>
                <a:cubicBezTo>
                  <a:pt x="1746902" y="-7031"/>
                  <a:pt x="1737525" y="17068"/>
                  <a:pt x="1729489" y="21889"/>
                </a:cubicBezTo>
                <a:cubicBezTo>
                  <a:pt x="1719304" y="28000"/>
                  <a:pt x="1667341" y="39910"/>
                  <a:pt x="1659915" y="41767"/>
                </a:cubicBezTo>
                <a:cubicBezTo>
                  <a:pt x="1646663" y="48393"/>
                  <a:pt x="1634032" y="56443"/>
                  <a:pt x="1620159" y="61645"/>
                </a:cubicBezTo>
                <a:cubicBezTo>
                  <a:pt x="1607369" y="66441"/>
                  <a:pt x="1593537" y="67831"/>
                  <a:pt x="1580402" y="71584"/>
                </a:cubicBezTo>
                <a:cubicBezTo>
                  <a:pt x="1511888" y="91159"/>
                  <a:pt x="1598580" y="73523"/>
                  <a:pt x="1490950" y="91463"/>
                </a:cubicBezTo>
                <a:cubicBezTo>
                  <a:pt x="1487637" y="101402"/>
                  <a:pt x="1487297" y="112899"/>
                  <a:pt x="1481011" y="121280"/>
                </a:cubicBezTo>
                <a:cubicBezTo>
                  <a:pt x="1409729" y="216323"/>
                  <a:pt x="1382140" y="173592"/>
                  <a:pt x="1232533" y="190854"/>
                </a:cubicBezTo>
                <a:cubicBezTo>
                  <a:pt x="1212513" y="193164"/>
                  <a:pt x="1192776" y="197480"/>
                  <a:pt x="1172898" y="200793"/>
                </a:cubicBezTo>
                <a:cubicBezTo>
                  <a:pt x="1162959" y="207419"/>
                  <a:pt x="1153765" y="215329"/>
                  <a:pt x="1143081" y="220671"/>
                </a:cubicBezTo>
                <a:cubicBezTo>
                  <a:pt x="1108832" y="237795"/>
                  <a:pt x="1116683" y="219425"/>
                  <a:pt x="1093385" y="250489"/>
                </a:cubicBezTo>
                <a:cubicBezTo>
                  <a:pt x="1079051" y="269601"/>
                  <a:pt x="1053628" y="310123"/>
                  <a:pt x="1053628" y="310123"/>
                </a:cubicBezTo>
                <a:cubicBezTo>
                  <a:pt x="1050315" y="320062"/>
                  <a:pt x="1050234" y="331760"/>
                  <a:pt x="1043689" y="339941"/>
                </a:cubicBezTo>
                <a:cubicBezTo>
                  <a:pt x="1029677" y="357456"/>
                  <a:pt x="1003697" y="363211"/>
                  <a:pt x="984055" y="369758"/>
                </a:cubicBezTo>
                <a:cubicBezTo>
                  <a:pt x="974732" y="360436"/>
                  <a:pt x="940923" y="314775"/>
                  <a:pt x="914481" y="320063"/>
                </a:cubicBezTo>
                <a:cubicBezTo>
                  <a:pt x="905292" y="321901"/>
                  <a:pt x="901228" y="333315"/>
                  <a:pt x="894602" y="339941"/>
                </a:cubicBezTo>
                <a:cubicBezTo>
                  <a:pt x="891289" y="349880"/>
                  <a:pt x="891208" y="361577"/>
                  <a:pt x="884663" y="369758"/>
                </a:cubicBezTo>
                <a:cubicBezTo>
                  <a:pt x="863163" y="396634"/>
                  <a:pt x="824309" y="394726"/>
                  <a:pt x="795211" y="399576"/>
                </a:cubicBezTo>
                <a:cubicBezTo>
                  <a:pt x="791898" y="416141"/>
                  <a:pt x="792827" y="434161"/>
                  <a:pt x="785272" y="449271"/>
                </a:cubicBezTo>
                <a:cubicBezTo>
                  <a:pt x="775705" y="468406"/>
                  <a:pt x="742763" y="487550"/>
                  <a:pt x="725637" y="498967"/>
                </a:cubicBezTo>
                <a:cubicBezTo>
                  <a:pt x="712385" y="495654"/>
                  <a:pt x="699541" y="489028"/>
                  <a:pt x="685881" y="489028"/>
                </a:cubicBezTo>
                <a:cubicBezTo>
                  <a:pt x="629689" y="489028"/>
                  <a:pt x="618483" y="494929"/>
                  <a:pt x="576550" y="508906"/>
                </a:cubicBezTo>
                <a:cubicBezTo>
                  <a:pt x="573237" y="525471"/>
                  <a:pt x="575982" y="544546"/>
                  <a:pt x="566611" y="558602"/>
                </a:cubicBezTo>
                <a:cubicBezTo>
                  <a:pt x="560800" y="567319"/>
                  <a:pt x="542605" y="559824"/>
                  <a:pt x="536794" y="568541"/>
                </a:cubicBezTo>
                <a:cubicBezTo>
                  <a:pt x="527423" y="582597"/>
                  <a:pt x="533510" y="602709"/>
                  <a:pt x="526855" y="618236"/>
                </a:cubicBezTo>
                <a:cubicBezTo>
                  <a:pt x="523164" y="626849"/>
                  <a:pt x="514773" y="632917"/>
                  <a:pt x="506976" y="638115"/>
                </a:cubicBezTo>
                <a:cubicBezTo>
                  <a:pt x="482412" y="654491"/>
                  <a:pt x="463907" y="659097"/>
                  <a:pt x="437402" y="667932"/>
                </a:cubicBezTo>
                <a:cubicBezTo>
                  <a:pt x="420837" y="664619"/>
                  <a:pt x="404600" y="657993"/>
                  <a:pt x="387707" y="657993"/>
                </a:cubicBezTo>
                <a:cubicBezTo>
                  <a:pt x="307314" y="657993"/>
                  <a:pt x="268959" y="666188"/>
                  <a:pt x="198863" y="677871"/>
                </a:cubicBezTo>
                <a:cubicBezTo>
                  <a:pt x="188924" y="684497"/>
                  <a:pt x="180025" y="693043"/>
                  <a:pt x="169046" y="697749"/>
                </a:cubicBezTo>
                <a:cubicBezTo>
                  <a:pt x="156490" y="703130"/>
                  <a:pt x="142624" y="704726"/>
                  <a:pt x="129289" y="707689"/>
                </a:cubicBezTo>
                <a:cubicBezTo>
                  <a:pt x="57320" y="723683"/>
                  <a:pt x="103063" y="709805"/>
                  <a:pt x="49776" y="727567"/>
                </a:cubicBezTo>
                <a:cubicBezTo>
                  <a:pt x="27299" y="761282"/>
                  <a:pt x="1737" y="772293"/>
                  <a:pt x="81" y="79714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184374" y="1743964"/>
            <a:ext cx="1252411" cy="556591"/>
          </a:xfrm>
          <a:custGeom>
            <a:avLst/>
            <a:gdLst>
              <a:gd name="connsiteX0" fmla="*/ 139148 w 1252411"/>
              <a:gd name="connsiteY0" fmla="*/ 9939 h 556591"/>
              <a:gd name="connsiteX1" fmla="*/ 89452 w 1252411"/>
              <a:gd name="connsiteY1" fmla="*/ 19878 h 556591"/>
              <a:gd name="connsiteX2" fmla="*/ 29817 w 1252411"/>
              <a:gd name="connsiteY2" fmla="*/ 29817 h 556591"/>
              <a:gd name="connsiteX3" fmla="*/ 0 w 1252411"/>
              <a:gd name="connsiteY3" fmla="*/ 49696 h 556591"/>
              <a:gd name="connsiteX4" fmla="*/ 9939 w 1252411"/>
              <a:gd name="connsiteY4" fmla="*/ 109331 h 556591"/>
              <a:gd name="connsiteX5" fmla="*/ 39756 w 1252411"/>
              <a:gd name="connsiteY5" fmla="*/ 129209 h 556591"/>
              <a:gd name="connsiteX6" fmla="*/ 129209 w 1252411"/>
              <a:gd name="connsiteY6" fmla="*/ 168965 h 556591"/>
              <a:gd name="connsiteX7" fmla="*/ 188843 w 1252411"/>
              <a:gd name="connsiteY7" fmla="*/ 238539 h 556591"/>
              <a:gd name="connsiteX8" fmla="*/ 208722 w 1252411"/>
              <a:gd name="connsiteY8" fmla="*/ 258417 h 556591"/>
              <a:gd name="connsiteX9" fmla="*/ 238539 w 1252411"/>
              <a:gd name="connsiteY9" fmla="*/ 268357 h 556591"/>
              <a:gd name="connsiteX10" fmla="*/ 318052 w 1252411"/>
              <a:gd name="connsiteY10" fmla="*/ 298174 h 556591"/>
              <a:gd name="connsiteX11" fmla="*/ 427383 w 1252411"/>
              <a:gd name="connsiteY11" fmla="*/ 298174 h 556591"/>
              <a:gd name="connsiteX12" fmla="*/ 487017 w 1252411"/>
              <a:gd name="connsiteY12" fmla="*/ 327991 h 556591"/>
              <a:gd name="connsiteX13" fmla="*/ 556591 w 1252411"/>
              <a:gd name="connsiteY13" fmla="*/ 337931 h 556591"/>
              <a:gd name="connsiteX14" fmla="*/ 685800 w 1252411"/>
              <a:gd name="connsiteY14" fmla="*/ 407504 h 556591"/>
              <a:gd name="connsiteX15" fmla="*/ 705678 w 1252411"/>
              <a:gd name="connsiteY15" fmla="*/ 427383 h 556591"/>
              <a:gd name="connsiteX16" fmla="*/ 725556 w 1252411"/>
              <a:gd name="connsiteY16" fmla="*/ 467139 h 556591"/>
              <a:gd name="connsiteX17" fmla="*/ 795130 w 1252411"/>
              <a:gd name="connsiteY17" fmla="*/ 477078 h 556591"/>
              <a:gd name="connsiteX18" fmla="*/ 904461 w 1252411"/>
              <a:gd name="connsiteY18" fmla="*/ 477078 h 556591"/>
              <a:gd name="connsiteX19" fmla="*/ 964096 w 1252411"/>
              <a:gd name="connsiteY19" fmla="*/ 496957 h 556591"/>
              <a:gd name="connsiteX20" fmla="*/ 983974 w 1252411"/>
              <a:gd name="connsiteY20" fmla="*/ 526774 h 556591"/>
              <a:gd name="connsiteX21" fmla="*/ 1053548 w 1252411"/>
              <a:gd name="connsiteY21" fmla="*/ 526774 h 556591"/>
              <a:gd name="connsiteX22" fmla="*/ 1063487 w 1252411"/>
              <a:gd name="connsiteY22" fmla="*/ 496957 h 556591"/>
              <a:gd name="connsiteX23" fmla="*/ 1152939 w 1252411"/>
              <a:gd name="connsiteY23" fmla="*/ 496957 h 556591"/>
              <a:gd name="connsiteX24" fmla="*/ 1172817 w 1252411"/>
              <a:gd name="connsiteY24" fmla="*/ 526774 h 556591"/>
              <a:gd name="connsiteX25" fmla="*/ 1242391 w 1252411"/>
              <a:gd name="connsiteY25" fmla="*/ 556591 h 556591"/>
              <a:gd name="connsiteX26" fmla="*/ 1252330 w 1252411"/>
              <a:gd name="connsiteY26" fmla="*/ 526774 h 556591"/>
              <a:gd name="connsiteX27" fmla="*/ 1212574 w 1252411"/>
              <a:gd name="connsiteY27" fmla="*/ 417444 h 556591"/>
              <a:gd name="connsiteX28" fmla="*/ 1162878 w 1252411"/>
              <a:gd name="connsiteY28" fmla="*/ 347870 h 556591"/>
              <a:gd name="connsiteX29" fmla="*/ 1113183 w 1252411"/>
              <a:gd name="connsiteY29" fmla="*/ 357809 h 556591"/>
              <a:gd name="connsiteX30" fmla="*/ 1073426 w 1252411"/>
              <a:gd name="connsiteY30" fmla="*/ 367748 h 556591"/>
              <a:gd name="connsiteX31" fmla="*/ 1043609 w 1252411"/>
              <a:gd name="connsiteY31" fmla="*/ 357809 h 556591"/>
              <a:gd name="connsiteX32" fmla="*/ 993913 w 1252411"/>
              <a:gd name="connsiteY32" fmla="*/ 318052 h 556591"/>
              <a:gd name="connsiteX33" fmla="*/ 983974 w 1252411"/>
              <a:gd name="connsiteY33" fmla="*/ 347870 h 556591"/>
              <a:gd name="connsiteX34" fmla="*/ 954156 w 1252411"/>
              <a:gd name="connsiteY34" fmla="*/ 357809 h 556591"/>
              <a:gd name="connsiteX35" fmla="*/ 914400 w 1252411"/>
              <a:gd name="connsiteY35" fmla="*/ 377687 h 556591"/>
              <a:gd name="connsiteX36" fmla="*/ 874643 w 1252411"/>
              <a:gd name="connsiteY36" fmla="*/ 357809 h 556591"/>
              <a:gd name="connsiteX37" fmla="*/ 864704 w 1252411"/>
              <a:gd name="connsiteY37" fmla="*/ 327991 h 556591"/>
              <a:gd name="connsiteX38" fmla="*/ 844826 w 1252411"/>
              <a:gd name="connsiteY38" fmla="*/ 278296 h 556591"/>
              <a:gd name="connsiteX39" fmla="*/ 745435 w 1252411"/>
              <a:gd name="connsiteY39" fmla="*/ 288235 h 556591"/>
              <a:gd name="connsiteX40" fmla="*/ 725556 w 1252411"/>
              <a:gd name="connsiteY40" fmla="*/ 268357 h 556591"/>
              <a:gd name="connsiteX41" fmla="*/ 705678 w 1252411"/>
              <a:gd name="connsiteY41" fmla="*/ 178904 h 556591"/>
              <a:gd name="connsiteX42" fmla="*/ 636104 w 1252411"/>
              <a:gd name="connsiteY42" fmla="*/ 188844 h 556591"/>
              <a:gd name="connsiteX43" fmla="*/ 606287 w 1252411"/>
              <a:gd name="connsiteY43" fmla="*/ 198783 h 556591"/>
              <a:gd name="connsiteX44" fmla="*/ 556591 w 1252411"/>
              <a:gd name="connsiteY44" fmla="*/ 188844 h 556591"/>
              <a:gd name="connsiteX45" fmla="*/ 536713 w 1252411"/>
              <a:gd name="connsiteY45" fmla="*/ 168965 h 556591"/>
              <a:gd name="connsiteX46" fmla="*/ 437322 w 1252411"/>
              <a:gd name="connsiteY46" fmla="*/ 99391 h 556591"/>
              <a:gd name="connsiteX47" fmla="*/ 327991 w 1252411"/>
              <a:gd name="connsiteY47" fmla="*/ 109331 h 556591"/>
              <a:gd name="connsiteX48" fmla="*/ 308113 w 1252411"/>
              <a:gd name="connsiteY48" fmla="*/ 79513 h 556591"/>
              <a:gd name="connsiteX49" fmla="*/ 278296 w 1252411"/>
              <a:gd name="connsiteY49" fmla="*/ 89452 h 556591"/>
              <a:gd name="connsiteX50" fmla="*/ 238539 w 1252411"/>
              <a:gd name="connsiteY50" fmla="*/ 139148 h 556591"/>
              <a:gd name="connsiteX51" fmla="*/ 228600 w 1252411"/>
              <a:gd name="connsiteY51" fmla="*/ 109331 h 556591"/>
              <a:gd name="connsiteX52" fmla="*/ 218661 w 1252411"/>
              <a:gd name="connsiteY52" fmla="*/ 39757 h 556591"/>
              <a:gd name="connsiteX53" fmla="*/ 178904 w 1252411"/>
              <a:gd name="connsiteY53" fmla="*/ 0 h 556591"/>
              <a:gd name="connsiteX54" fmla="*/ 139148 w 1252411"/>
              <a:gd name="connsiteY54" fmla="*/ 9939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52411" h="556591">
                <a:moveTo>
                  <a:pt x="139148" y="9939"/>
                </a:moveTo>
                <a:cubicBezTo>
                  <a:pt x="124239" y="13252"/>
                  <a:pt x="106073" y="16856"/>
                  <a:pt x="89452" y="19878"/>
                </a:cubicBezTo>
                <a:cubicBezTo>
                  <a:pt x="69625" y="23483"/>
                  <a:pt x="48935" y="23444"/>
                  <a:pt x="29817" y="29817"/>
                </a:cubicBezTo>
                <a:cubicBezTo>
                  <a:pt x="18485" y="33595"/>
                  <a:pt x="9939" y="43070"/>
                  <a:pt x="0" y="49696"/>
                </a:cubicBezTo>
                <a:cubicBezTo>
                  <a:pt x="3313" y="69574"/>
                  <a:pt x="927" y="91306"/>
                  <a:pt x="9939" y="109331"/>
                </a:cubicBezTo>
                <a:cubicBezTo>
                  <a:pt x="15281" y="120015"/>
                  <a:pt x="28840" y="124358"/>
                  <a:pt x="39756" y="129209"/>
                </a:cubicBezTo>
                <a:cubicBezTo>
                  <a:pt x="101813" y="156790"/>
                  <a:pt x="87036" y="135227"/>
                  <a:pt x="129209" y="168965"/>
                </a:cubicBezTo>
                <a:cubicBezTo>
                  <a:pt x="149637" y="185308"/>
                  <a:pt x="175944" y="223490"/>
                  <a:pt x="188843" y="238539"/>
                </a:cubicBezTo>
                <a:cubicBezTo>
                  <a:pt x="194942" y="245654"/>
                  <a:pt x="200687" y="253596"/>
                  <a:pt x="208722" y="258417"/>
                </a:cubicBezTo>
                <a:cubicBezTo>
                  <a:pt x="217706" y="263807"/>
                  <a:pt x="228729" y="264678"/>
                  <a:pt x="238539" y="268357"/>
                </a:cubicBezTo>
                <a:cubicBezTo>
                  <a:pt x="333587" y="304001"/>
                  <a:pt x="250390" y="275620"/>
                  <a:pt x="318052" y="298174"/>
                </a:cubicBezTo>
                <a:cubicBezTo>
                  <a:pt x="366692" y="286014"/>
                  <a:pt x="368028" y="280368"/>
                  <a:pt x="427383" y="298174"/>
                </a:cubicBezTo>
                <a:cubicBezTo>
                  <a:pt x="544666" y="333359"/>
                  <a:pt x="376800" y="305947"/>
                  <a:pt x="487017" y="327991"/>
                </a:cubicBezTo>
                <a:cubicBezTo>
                  <a:pt x="509989" y="332586"/>
                  <a:pt x="533400" y="334618"/>
                  <a:pt x="556591" y="337931"/>
                </a:cubicBezTo>
                <a:cubicBezTo>
                  <a:pt x="588041" y="432281"/>
                  <a:pt x="555602" y="395668"/>
                  <a:pt x="685800" y="407504"/>
                </a:cubicBezTo>
                <a:cubicBezTo>
                  <a:pt x="692426" y="414130"/>
                  <a:pt x="700480" y="419586"/>
                  <a:pt x="705678" y="427383"/>
                </a:cubicBezTo>
                <a:cubicBezTo>
                  <a:pt x="713896" y="439711"/>
                  <a:pt x="712604" y="459944"/>
                  <a:pt x="725556" y="467139"/>
                </a:cubicBezTo>
                <a:cubicBezTo>
                  <a:pt x="746035" y="478516"/>
                  <a:pt x="771939" y="473765"/>
                  <a:pt x="795130" y="477078"/>
                </a:cubicBezTo>
                <a:cubicBezTo>
                  <a:pt x="844538" y="460609"/>
                  <a:pt x="829212" y="460953"/>
                  <a:pt x="904461" y="477078"/>
                </a:cubicBezTo>
                <a:cubicBezTo>
                  <a:pt x="924950" y="481468"/>
                  <a:pt x="964096" y="496957"/>
                  <a:pt x="964096" y="496957"/>
                </a:cubicBezTo>
                <a:cubicBezTo>
                  <a:pt x="970722" y="506896"/>
                  <a:pt x="974646" y="519312"/>
                  <a:pt x="983974" y="526774"/>
                </a:cubicBezTo>
                <a:cubicBezTo>
                  <a:pt x="1007738" y="545786"/>
                  <a:pt x="1028416" y="533057"/>
                  <a:pt x="1053548" y="526774"/>
                </a:cubicBezTo>
                <a:cubicBezTo>
                  <a:pt x="1056861" y="516835"/>
                  <a:pt x="1056079" y="504365"/>
                  <a:pt x="1063487" y="496957"/>
                </a:cubicBezTo>
                <a:cubicBezTo>
                  <a:pt x="1084461" y="475983"/>
                  <a:pt x="1136756" y="494260"/>
                  <a:pt x="1152939" y="496957"/>
                </a:cubicBezTo>
                <a:cubicBezTo>
                  <a:pt x="1159565" y="506896"/>
                  <a:pt x="1164370" y="518328"/>
                  <a:pt x="1172817" y="526774"/>
                </a:cubicBezTo>
                <a:cubicBezTo>
                  <a:pt x="1195696" y="549653"/>
                  <a:pt x="1211978" y="548988"/>
                  <a:pt x="1242391" y="556591"/>
                </a:cubicBezTo>
                <a:cubicBezTo>
                  <a:pt x="1245704" y="546652"/>
                  <a:pt x="1253279" y="537208"/>
                  <a:pt x="1252330" y="526774"/>
                </a:cubicBezTo>
                <a:cubicBezTo>
                  <a:pt x="1246336" y="460845"/>
                  <a:pt x="1240269" y="458986"/>
                  <a:pt x="1212574" y="417444"/>
                </a:cubicBezTo>
                <a:cubicBezTo>
                  <a:pt x="1189383" y="347870"/>
                  <a:pt x="1212574" y="364435"/>
                  <a:pt x="1162878" y="347870"/>
                </a:cubicBezTo>
                <a:cubicBezTo>
                  <a:pt x="1146313" y="351183"/>
                  <a:pt x="1129674" y="354144"/>
                  <a:pt x="1113183" y="357809"/>
                </a:cubicBezTo>
                <a:cubicBezTo>
                  <a:pt x="1099848" y="360772"/>
                  <a:pt x="1087086" y="367748"/>
                  <a:pt x="1073426" y="367748"/>
                </a:cubicBezTo>
                <a:cubicBezTo>
                  <a:pt x="1062949" y="367748"/>
                  <a:pt x="1053548" y="361122"/>
                  <a:pt x="1043609" y="357809"/>
                </a:cubicBezTo>
                <a:cubicBezTo>
                  <a:pt x="1037469" y="348599"/>
                  <a:pt x="1017916" y="306050"/>
                  <a:pt x="993913" y="318052"/>
                </a:cubicBezTo>
                <a:cubicBezTo>
                  <a:pt x="984542" y="322738"/>
                  <a:pt x="991382" y="340462"/>
                  <a:pt x="983974" y="347870"/>
                </a:cubicBezTo>
                <a:cubicBezTo>
                  <a:pt x="976566" y="355278"/>
                  <a:pt x="963786" y="353682"/>
                  <a:pt x="954156" y="357809"/>
                </a:cubicBezTo>
                <a:cubicBezTo>
                  <a:pt x="940538" y="363645"/>
                  <a:pt x="927652" y="371061"/>
                  <a:pt x="914400" y="377687"/>
                </a:cubicBezTo>
                <a:cubicBezTo>
                  <a:pt x="901148" y="371061"/>
                  <a:pt x="885120" y="368286"/>
                  <a:pt x="874643" y="357809"/>
                </a:cubicBezTo>
                <a:cubicBezTo>
                  <a:pt x="867235" y="350401"/>
                  <a:pt x="868383" y="337801"/>
                  <a:pt x="864704" y="327991"/>
                </a:cubicBezTo>
                <a:cubicBezTo>
                  <a:pt x="858440" y="311286"/>
                  <a:pt x="851452" y="294861"/>
                  <a:pt x="844826" y="278296"/>
                </a:cubicBezTo>
                <a:cubicBezTo>
                  <a:pt x="811696" y="281609"/>
                  <a:pt x="778616" y="291000"/>
                  <a:pt x="745435" y="288235"/>
                </a:cubicBezTo>
                <a:cubicBezTo>
                  <a:pt x="736097" y="287457"/>
                  <a:pt x="730377" y="276392"/>
                  <a:pt x="725556" y="268357"/>
                </a:cubicBezTo>
                <a:cubicBezTo>
                  <a:pt x="714264" y="249537"/>
                  <a:pt x="707685" y="190945"/>
                  <a:pt x="705678" y="178904"/>
                </a:cubicBezTo>
                <a:cubicBezTo>
                  <a:pt x="682487" y="182217"/>
                  <a:pt x="659076" y="184249"/>
                  <a:pt x="636104" y="188844"/>
                </a:cubicBezTo>
                <a:cubicBezTo>
                  <a:pt x="625831" y="190899"/>
                  <a:pt x="616764" y="198783"/>
                  <a:pt x="606287" y="198783"/>
                </a:cubicBezTo>
                <a:cubicBezTo>
                  <a:pt x="589394" y="198783"/>
                  <a:pt x="573156" y="192157"/>
                  <a:pt x="556591" y="188844"/>
                </a:cubicBezTo>
                <a:cubicBezTo>
                  <a:pt x="549965" y="182218"/>
                  <a:pt x="544210" y="174588"/>
                  <a:pt x="536713" y="168965"/>
                </a:cubicBezTo>
                <a:cubicBezTo>
                  <a:pt x="504361" y="144700"/>
                  <a:pt x="437322" y="99391"/>
                  <a:pt x="437322" y="99391"/>
                </a:cubicBezTo>
                <a:cubicBezTo>
                  <a:pt x="393625" y="121240"/>
                  <a:pt x="385332" y="134816"/>
                  <a:pt x="327991" y="109331"/>
                </a:cubicBezTo>
                <a:cubicBezTo>
                  <a:pt x="317075" y="104479"/>
                  <a:pt x="314739" y="89452"/>
                  <a:pt x="308113" y="79513"/>
                </a:cubicBezTo>
                <a:cubicBezTo>
                  <a:pt x="298174" y="82826"/>
                  <a:pt x="287280" y="84062"/>
                  <a:pt x="278296" y="89452"/>
                </a:cubicBezTo>
                <a:cubicBezTo>
                  <a:pt x="262559" y="98894"/>
                  <a:pt x="247568" y="125604"/>
                  <a:pt x="238539" y="139148"/>
                </a:cubicBezTo>
                <a:cubicBezTo>
                  <a:pt x="235226" y="129209"/>
                  <a:pt x="230655" y="119604"/>
                  <a:pt x="228600" y="109331"/>
                </a:cubicBezTo>
                <a:cubicBezTo>
                  <a:pt x="224006" y="86359"/>
                  <a:pt x="228355" y="61084"/>
                  <a:pt x="218661" y="39757"/>
                </a:cubicBezTo>
                <a:cubicBezTo>
                  <a:pt x="210906" y="22695"/>
                  <a:pt x="178904" y="0"/>
                  <a:pt x="178904" y="0"/>
                </a:cubicBezTo>
                <a:cubicBezTo>
                  <a:pt x="140817" y="25391"/>
                  <a:pt x="154057" y="6626"/>
                  <a:pt x="139148" y="99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5406968" y="2454965"/>
            <a:ext cx="1424299" cy="1272209"/>
          </a:xfrm>
          <a:custGeom>
            <a:avLst/>
            <a:gdLst>
              <a:gd name="connsiteX0" fmla="*/ 3004 w 1424299"/>
              <a:gd name="connsiteY0" fmla="*/ 69574 h 1272209"/>
              <a:gd name="connsiteX1" fmla="*/ 22882 w 1424299"/>
              <a:gd name="connsiteY1" fmla="*/ 198783 h 1272209"/>
              <a:gd name="connsiteX2" fmla="*/ 52699 w 1424299"/>
              <a:gd name="connsiteY2" fmla="*/ 228600 h 1272209"/>
              <a:gd name="connsiteX3" fmla="*/ 102395 w 1424299"/>
              <a:gd name="connsiteY3" fmla="*/ 298174 h 1272209"/>
              <a:gd name="connsiteX4" fmla="*/ 122273 w 1424299"/>
              <a:gd name="connsiteY4" fmla="*/ 337931 h 1272209"/>
              <a:gd name="connsiteX5" fmla="*/ 132212 w 1424299"/>
              <a:gd name="connsiteY5" fmla="*/ 367748 h 1272209"/>
              <a:gd name="connsiteX6" fmla="*/ 181908 w 1424299"/>
              <a:gd name="connsiteY6" fmla="*/ 427383 h 1272209"/>
              <a:gd name="connsiteX7" fmla="*/ 221664 w 1424299"/>
              <a:gd name="connsiteY7" fmla="*/ 437322 h 1272209"/>
              <a:gd name="connsiteX8" fmla="*/ 271360 w 1424299"/>
              <a:gd name="connsiteY8" fmla="*/ 467139 h 1272209"/>
              <a:gd name="connsiteX9" fmla="*/ 291238 w 1424299"/>
              <a:gd name="connsiteY9" fmla="*/ 487018 h 1272209"/>
              <a:gd name="connsiteX10" fmla="*/ 330995 w 1424299"/>
              <a:gd name="connsiteY10" fmla="*/ 785192 h 1272209"/>
              <a:gd name="connsiteX11" fmla="*/ 360812 w 1424299"/>
              <a:gd name="connsiteY11" fmla="*/ 805070 h 1272209"/>
              <a:gd name="connsiteX12" fmla="*/ 400569 w 1424299"/>
              <a:gd name="connsiteY12" fmla="*/ 795131 h 1272209"/>
              <a:gd name="connsiteX13" fmla="*/ 430386 w 1424299"/>
              <a:gd name="connsiteY13" fmla="*/ 655983 h 1272209"/>
              <a:gd name="connsiteX14" fmla="*/ 450264 w 1424299"/>
              <a:gd name="connsiteY14" fmla="*/ 685800 h 1272209"/>
              <a:gd name="connsiteX15" fmla="*/ 559595 w 1424299"/>
              <a:gd name="connsiteY15" fmla="*/ 685800 h 1272209"/>
              <a:gd name="connsiteX16" fmla="*/ 599351 w 1424299"/>
              <a:gd name="connsiteY16" fmla="*/ 715618 h 1272209"/>
              <a:gd name="connsiteX17" fmla="*/ 649047 w 1424299"/>
              <a:gd name="connsiteY17" fmla="*/ 705678 h 1272209"/>
              <a:gd name="connsiteX18" fmla="*/ 688804 w 1424299"/>
              <a:gd name="connsiteY18" fmla="*/ 626165 h 1272209"/>
              <a:gd name="connsiteX19" fmla="*/ 758377 w 1424299"/>
              <a:gd name="connsiteY19" fmla="*/ 646044 h 1272209"/>
              <a:gd name="connsiteX20" fmla="*/ 788195 w 1424299"/>
              <a:gd name="connsiteY20" fmla="*/ 636105 h 1272209"/>
              <a:gd name="connsiteX21" fmla="*/ 887586 w 1424299"/>
              <a:gd name="connsiteY21" fmla="*/ 805070 h 1272209"/>
              <a:gd name="connsiteX22" fmla="*/ 917404 w 1424299"/>
              <a:gd name="connsiteY22" fmla="*/ 795131 h 1272209"/>
              <a:gd name="connsiteX23" fmla="*/ 947221 w 1424299"/>
              <a:gd name="connsiteY23" fmla="*/ 815009 h 1272209"/>
              <a:gd name="connsiteX24" fmla="*/ 996917 w 1424299"/>
              <a:gd name="connsiteY24" fmla="*/ 834887 h 1272209"/>
              <a:gd name="connsiteX25" fmla="*/ 1006856 w 1424299"/>
              <a:gd name="connsiteY25" fmla="*/ 974035 h 1272209"/>
              <a:gd name="connsiteX26" fmla="*/ 1036673 w 1424299"/>
              <a:gd name="connsiteY26" fmla="*/ 993913 h 1272209"/>
              <a:gd name="connsiteX27" fmla="*/ 1106247 w 1424299"/>
              <a:gd name="connsiteY27" fmla="*/ 1053548 h 1272209"/>
              <a:gd name="connsiteX28" fmla="*/ 1165882 w 1424299"/>
              <a:gd name="connsiteY28" fmla="*/ 1033670 h 1272209"/>
              <a:gd name="connsiteX29" fmla="*/ 1175821 w 1424299"/>
              <a:gd name="connsiteY29" fmla="*/ 1103244 h 1272209"/>
              <a:gd name="connsiteX30" fmla="*/ 1185760 w 1424299"/>
              <a:gd name="connsiteY30" fmla="*/ 1133061 h 1272209"/>
              <a:gd name="connsiteX31" fmla="*/ 1235456 w 1424299"/>
              <a:gd name="connsiteY31" fmla="*/ 1123122 h 1272209"/>
              <a:gd name="connsiteX32" fmla="*/ 1225517 w 1424299"/>
              <a:gd name="connsiteY32" fmla="*/ 1152939 h 1272209"/>
              <a:gd name="connsiteX33" fmla="*/ 1235456 w 1424299"/>
              <a:gd name="connsiteY33" fmla="*/ 1272209 h 1272209"/>
              <a:gd name="connsiteX34" fmla="*/ 1285151 w 1424299"/>
              <a:gd name="connsiteY34" fmla="*/ 1262270 h 1272209"/>
              <a:gd name="connsiteX35" fmla="*/ 1295091 w 1424299"/>
              <a:gd name="connsiteY35" fmla="*/ 1212574 h 1272209"/>
              <a:gd name="connsiteX36" fmla="*/ 1314969 w 1424299"/>
              <a:gd name="connsiteY36" fmla="*/ 1133061 h 1272209"/>
              <a:gd name="connsiteX37" fmla="*/ 1344786 w 1424299"/>
              <a:gd name="connsiteY37" fmla="*/ 1123122 h 1272209"/>
              <a:gd name="connsiteX38" fmla="*/ 1344786 w 1424299"/>
              <a:gd name="connsiteY38" fmla="*/ 983974 h 1272209"/>
              <a:gd name="connsiteX39" fmla="*/ 1324908 w 1424299"/>
              <a:gd name="connsiteY39" fmla="*/ 914400 h 1272209"/>
              <a:gd name="connsiteX40" fmla="*/ 1295091 w 1424299"/>
              <a:gd name="connsiteY40" fmla="*/ 894522 h 1272209"/>
              <a:gd name="connsiteX41" fmla="*/ 1265273 w 1424299"/>
              <a:gd name="connsiteY41" fmla="*/ 864705 h 1272209"/>
              <a:gd name="connsiteX42" fmla="*/ 1275212 w 1424299"/>
              <a:gd name="connsiteY42" fmla="*/ 824948 h 1272209"/>
              <a:gd name="connsiteX43" fmla="*/ 1324908 w 1424299"/>
              <a:gd name="connsiteY43" fmla="*/ 785192 h 1272209"/>
              <a:gd name="connsiteX44" fmla="*/ 1334847 w 1424299"/>
              <a:gd name="connsiteY44" fmla="*/ 755374 h 1272209"/>
              <a:gd name="connsiteX45" fmla="*/ 1314969 w 1424299"/>
              <a:gd name="connsiteY45" fmla="*/ 695739 h 1272209"/>
              <a:gd name="connsiteX46" fmla="*/ 1374604 w 1424299"/>
              <a:gd name="connsiteY46" fmla="*/ 655983 h 1272209"/>
              <a:gd name="connsiteX47" fmla="*/ 1384543 w 1424299"/>
              <a:gd name="connsiteY47" fmla="*/ 626165 h 1272209"/>
              <a:gd name="connsiteX48" fmla="*/ 1424299 w 1424299"/>
              <a:gd name="connsiteY48" fmla="*/ 556592 h 1272209"/>
              <a:gd name="connsiteX49" fmla="*/ 1404421 w 1424299"/>
              <a:gd name="connsiteY49" fmla="*/ 506896 h 1272209"/>
              <a:gd name="connsiteX50" fmla="*/ 1374604 w 1424299"/>
              <a:gd name="connsiteY50" fmla="*/ 496957 h 1272209"/>
              <a:gd name="connsiteX51" fmla="*/ 1314969 w 1424299"/>
              <a:gd name="connsiteY51" fmla="*/ 487018 h 1272209"/>
              <a:gd name="connsiteX52" fmla="*/ 1275212 w 1424299"/>
              <a:gd name="connsiteY52" fmla="*/ 447261 h 1272209"/>
              <a:gd name="connsiteX53" fmla="*/ 1265273 w 1424299"/>
              <a:gd name="connsiteY53" fmla="*/ 387626 h 1272209"/>
              <a:gd name="connsiteX54" fmla="*/ 1235456 w 1424299"/>
              <a:gd name="connsiteY54" fmla="*/ 318052 h 1272209"/>
              <a:gd name="connsiteX55" fmla="*/ 1175821 w 1424299"/>
              <a:gd name="connsiteY55" fmla="*/ 268357 h 1272209"/>
              <a:gd name="connsiteX56" fmla="*/ 1106247 w 1424299"/>
              <a:gd name="connsiteY56" fmla="*/ 238539 h 1272209"/>
              <a:gd name="connsiteX57" fmla="*/ 1016795 w 1424299"/>
              <a:gd name="connsiteY57" fmla="*/ 228600 h 1272209"/>
              <a:gd name="connsiteX58" fmla="*/ 957160 w 1424299"/>
              <a:gd name="connsiteY58" fmla="*/ 159026 h 1272209"/>
              <a:gd name="connsiteX59" fmla="*/ 927343 w 1424299"/>
              <a:gd name="connsiteY59" fmla="*/ 188844 h 1272209"/>
              <a:gd name="connsiteX60" fmla="*/ 917404 w 1424299"/>
              <a:gd name="connsiteY60" fmla="*/ 238539 h 1272209"/>
              <a:gd name="connsiteX61" fmla="*/ 897525 w 1424299"/>
              <a:gd name="connsiteY61" fmla="*/ 218661 h 1272209"/>
              <a:gd name="connsiteX62" fmla="*/ 877647 w 1424299"/>
              <a:gd name="connsiteY62" fmla="*/ 168965 h 1272209"/>
              <a:gd name="connsiteX63" fmla="*/ 768317 w 1424299"/>
              <a:gd name="connsiteY63" fmla="*/ 109331 h 1272209"/>
              <a:gd name="connsiteX64" fmla="*/ 728560 w 1424299"/>
              <a:gd name="connsiteY64" fmla="*/ 79513 h 1272209"/>
              <a:gd name="connsiteX65" fmla="*/ 698743 w 1424299"/>
              <a:gd name="connsiteY65" fmla="*/ 59635 h 1272209"/>
              <a:gd name="connsiteX66" fmla="*/ 678864 w 1424299"/>
              <a:gd name="connsiteY66" fmla="*/ 39757 h 1272209"/>
              <a:gd name="connsiteX67" fmla="*/ 569534 w 1424299"/>
              <a:gd name="connsiteY67" fmla="*/ 0 h 1272209"/>
              <a:gd name="connsiteX68" fmla="*/ 579473 w 1424299"/>
              <a:gd name="connsiteY68" fmla="*/ 49696 h 1272209"/>
              <a:gd name="connsiteX69" fmla="*/ 639108 w 1424299"/>
              <a:gd name="connsiteY69" fmla="*/ 79513 h 1272209"/>
              <a:gd name="connsiteX70" fmla="*/ 658986 w 1424299"/>
              <a:gd name="connsiteY70" fmla="*/ 139148 h 1272209"/>
              <a:gd name="connsiteX71" fmla="*/ 668925 w 1424299"/>
              <a:gd name="connsiteY71" fmla="*/ 208722 h 1272209"/>
              <a:gd name="connsiteX72" fmla="*/ 728560 w 1424299"/>
              <a:gd name="connsiteY72" fmla="*/ 248478 h 1272209"/>
              <a:gd name="connsiteX73" fmla="*/ 698743 w 1424299"/>
              <a:gd name="connsiteY73" fmla="*/ 288235 h 1272209"/>
              <a:gd name="connsiteX74" fmla="*/ 649047 w 1424299"/>
              <a:gd name="connsiteY74" fmla="*/ 298174 h 1272209"/>
              <a:gd name="connsiteX75" fmla="*/ 549656 w 1424299"/>
              <a:gd name="connsiteY75" fmla="*/ 327992 h 1272209"/>
              <a:gd name="connsiteX76" fmla="*/ 519838 w 1424299"/>
              <a:gd name="connsiteY76" fmla="*/ 347870 h 1272209"/>
              <a:gd name="connsiteX77" fmla="*/ 499960 w 1424299"/>
              <a:gd name="connsiteY77" fmla="*/ 407505 h 1272209"/>
              <a:gd name="connsiteX78" fmla="*/ 470143 w 1424299"/>
              <a:gd name="connsiteY78" fmla="*/ 417444 h 1272209"/>
              <a:gd name="connsiteX79" fmla="*/ 430386 w 1424299"/>
              <a:gd name="connsiteY79" fmla="*/ 467139 h 1272209"/>
              <a:gd name="connsiteX80" fmla="*/ 410508 w 1424299"/>
              <a:gd name="connsiteY80" fmla="*/ 487018 h 1272209"/>
              <a:gd name="connsiteX81" fmla="*/ 360812 w 1424299"/>
              <a:gd name="connsiteY81" fmla="*/ 477078 h 1272209"/>
              <a:gd name="connsiteX82" fmla="*/ 350873 w 1424299"/>
              <a:gd name="connsiteY82" fmla="*/ 447261 h 1272209"/>
              <a:gd name="connsiteX83" fmla="*/ 330995 w 1424299"/>
              <a:gd name="connsiteY83" fmla="*/ 407505 h 1272209"/>
              <a:gd name="connsiteX84" fmla="*/ 261421 w 1424299"/>
              <a:gd name="connsiteY84" fmla="*/ 308113 h 1272209"/>
              <a:gd name="connsiteX85" fmla="*/ 241543 w 1424299"/>
              <a:gd name="connsiteY85" fmla="*/ 278296 h 1272209"/>
              <a:gd name="connsiteX86" fmla="*/ 221664 w 1424299"/>
              <a:gd name="connsiteY86" fmla="*/ 258418 h 1272209"/>
              <a:gd name="connsiteX87" fmla="*/ 201786 w 1424299"/>
              <a:gd name="connsiteY87" fmla="*/ 228600 h 1272209"/>
              <a:gd name="connsiteX88" fmla="*/ 171969 w 1424299"/>
              <a:gd name="connsiteY88" fmla="*/ 188844 h 1272209"/>
              <a:gd name="connsiteX89" fmla="*/ 162030 w 1424299"/>
              <a:gd name="connsiteY89" fmla="*/ 149087 h 1272209"/>
              <a:gd name="connsiteX90" fmla="*/ 92456 w 1424299"/>
              <a:gd name="connsiteY90" fmla="*/ 109331 h 1272209"/>
              <a:gd name="connsiteX91" fmla="*/ 82517 w 1424299"/>
              <a:gd name="connsiteY91" fmla="*/ 69574 h 1272209"/>
              <a:gd name="connsiteX92" fmla="*/ 3004 w 1424299"/>
              <a:gd name="connsiteY92" fmla="*/ 69574 h 12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424299" h="1272209">
                <a:moveTo>
                  <a:pt x="3004" y="69574"/>
                </a:moveTo>
                <a:cubicBezTo>
                  <a:pt x="-6935" y="91109"/>
                  <a:pt x="9884" y="157190"/>
                  <a:pt x="22882" y="198783"/>
                </a:cubicBezTo>
                <a:cubicBezTo>
                  <a:pt x="27074" y="212199"/>
                  <a:pt x="43918" y="217624"/>
                  <a:pt x="52699" y="228600"/>
                </a:cubicBezTo>
                <a:cubicBezTo>
                  <a:pt x="70503" y="250855"/>
                  <a:pt x="87094" y="274130"/>
                  <a:pt x="102395" y="298174"/>
                </a:cubicBezTo>
                <a:cubicBezTo>
                  <a:pt x="110350" y="310674"/>
                  <a:pt x="116437" y="324312"/>
                  <a:pt x="122273" y="337931"/>
                </a:cubicBezTo>
                <a:cubicBezTo>
                  <a:pt x="126400" y="347561"/>
                  <a:pt x="126401" y="359031"/>
                  <a:pt x="132212" y="367748"/>
                </a:cubicBezTo>
                <a:cubicBezTo>
                  <a:pt x="146565" y="389278"/>
                  <a:pt x="161483" y="411497"/>
                  <a:pt x="181908" y="427383"/>
                </a:cubicBezTo>
                <a:cubicBezTo>
                  <a:pt x="192690" y="435769"/>
                  <a:pt x="208412" y="434009"/>
                  <a:pt x="221664" y="437322"/>
                </a:cubicBezTo>
                <a:cubicBezTo>
                  <a:pt x="238229" y="447261"/>
                  <a:pt x="255640" y="455910"/>
                  <a:pt x="271360" y="467139"/>
                </a:cubicBezTo>
                <a:cubicBezTo>
                  <a:pt x="278985" y="472586"/>
                  <a:pt x="290026" y="477726"/>
                  <a:pt x="291238" y="487018"/>
                </a:cubicBezTo>
                <a:cubicBezTo>
                  <a:pt x="305830" y="598888"/>
                  <a:pt x="277726" y="687532"/>
                  <a:pt x="330995" y="785192"/>
                </a:cubicBezTo>
                <a:cubicBezTo>
                  <a:pt x="336715" y="795679"/>
                  <a:pt x="350873" y="798444"/>
                  <a:pt x="360812" y="805070"/>
                </a:cubicBezTo>
                <a:cubicBezTo>
                  <a:pt x="374064" y="801757"/>
                  <a:pt x="388351" y="801240"/>
                  <a:pt x="400569" y="795131"/>
                </a:cubicBezTo>
                <a:cubicBezTo>
                  <a:pt x="446565" y="772133"/>
                  <a:pt x="428570" y="677772"/>
                  <a:pt x="430386" y="655983"/>
                </a:cubicBezTo>
                <a:cubicBezTo>
                  <a:pt x="437012" y="665922"/>
                  <a:pt x="440936" y="678338"/>
                  <a:pt x="450264" y="685800"/>
                </a:cubicBezTo>
                <a:cubicBezTo>
                  <a:pt x="477594" y="707664"/>
                  <a:pt x="540632" y="688170"/>
                  <a:pt x="559595" y="685800"/>
                </a:cubicBezTo>
                <a:cubicBezTo>
                  <a:pt x="642573" y="658141"/>
                  <a:pt x="534453" y="683170"/>
                  <a:pt x="599351" y="715618"/>
                </a:cubicBezTo>
                <a:cubicBezTo>
                  <a:pt x="614461" y="723173"/>
                  <a:pt x="632482" y="708991"/>
                  <a:pt x="649047" y="705678"/>
                </a:cubicBezTo>
                <a:cubicBezTo>
                  <a:pt x="671888" y="637154"/>
                  <a:pt x="654109" y="660860"/>
                  <a:pt x="688804" y="626165"/>
                </a:cubicBezTo>
                <a:cubicBezTo>
                  <a:pt x="702867" y="630853"/>
                  <a:pt x="745893" y="646044"/>
                  <a:pt x="758377" y="646044"/>
                </a:cubicBezTo>
                <a:cubicBezTo>
                  <a:pt x="768854" y="646044"/>
                  <a:pt x="778256" y="639418"/>
                  <a:pt x="788195" y="636105"/>
                </a:cubicBezTo>
                <a:cubicBezTo>
                  <a:pt x="818785" y="819647"/>
                  <a:pt x="759355" y="830716"/>
                  <a:pt x="887586" y="805070"/>
                </a:cubicBezTo>
                <a:cubicBezTo>
                  <a:pt x="897859" y="803015"/>
                  <a:pt x="907465" y="798444"/>
                  <a:pt x="917404" y="795131"/>
                </a:cubicBezTo>
                <a:cubicBezTo>
                  <a:pt x="927343" y="801757"/>
                  <a:pt x="935438" y="813045"/>
                  <a:pt x="947221" y="815009"/>
                </a:cubicBezTo>
                <a:cubicBezTo>
                  <a:pt x="1003802" y="824439"/>
                  <a:pt x="953631" y="769961"/>
                  <a:pt x="996917" y="834887"/>
                </a:cubicBezTo>
                <a:cubicBezTo>
                  <a:pt x="1000230" y="881270"/>
                  <a:pt x="995578" y="928923"/>
                  <a:pt x="1006856" y="974035"/>
                </a:cubicBezTo>
                <a:cubicBezTo>
                  <a:pt x="1009753" y="985624"/>
                  <a:pt x="1027604" y="986139"/>
                  <a:pt x="1036673" y="993913"/>
                </a:cubicBezTo>
                <a:cubicBezTo>
                  <a:pt x="1121028" y="1066218"/>
                  <a:pt x="1037794" y="1007913"/>
                  <a:pt x="1106247" y="1053548"/>
                </a:cubicBezTo>
                <a:cubicBezTo>
                  <a:pt x="1111801" y="1036885"/>
                  <a:pt x="1121597" y="974624"/>
                  <a:pt x="1165882" y="1033670"/>
                </a:cubicBezTo>
                <a:cubicBezTo>
                  <a:pt x="1179938" y="1052411"/>
                  <a:pt x="1171227" y="1080272"/>
                  <a:pt x="1175821" y="1103244"/>
                </a:cubicBezTo>
                <a:cubicBezTo>
                  <a:pt x="1177876" y="1113517"/>
                  <a:pt x="1182447" y="1123122"/>
                  <a:pt x="1185760" y="1133061"/>
                </a:cubicBezTo>
                <a:cubicBezTo>
                  <a:pt x="1202325" y="1129748"/>
                  <a:pt x="1220346" y="1115567"/>
                  <a:pt x="1235456" y="1123122"/>
                </a:cubicBezTo>
                <a:cubicBezTo>
                  <a:pt x="1244827" y="1127807"/>
                  <a:pt x="1225517" y="1142462"/>
                  <a:pt x="1225517" y="1152939"/>
                </a:cubicBezTo>
                <a:cubicBezTo>
                  <a:pt x="1225517" y="1192833"/>
                  <a:pt x="1232143" y="1232452"/>
                  <a:pt x="1235456" y="1272209"/>
                </a:cubicBezTo>
                <a:cubicBezTo>
                  <a:pt x="1252021" y="1268896"/>
                  <a:pt x="1273206" y="1274215"/>
                  <a:pt x="1285151" y="1262270"/>
                </a:cubicBezTo>
                <a:cubicBezTo>
                  <a:pt x="1297096" y="1250325"/>
                  <a:pt x="1291292" y="1229035"/>
                  <a:pt x="1295091" y="1212574"/>
                </a:cubicBezTo>
                <a:cubicBezTo>
                  <a:pt x="1301234" y="1185954"/>
                  <a:pt x="1301701" y="1156943"/>
                  <a:pt x="1314969" y="1133061"/>
                </a:cubicBezTo>
                <a:cubicBezTo>
                  <a:pt x="1320057" y="1123903"/>
                  <a:pt x="1334847" y="1126435"/>
                  <a:pt x="1344786" y="1123122"/>
                </a:cubicBezTo>
                <a:cubicBezTo>
                  <a:pt x="1365258" y="1061706"/>
                  <a:pt x="1359303" y="1092851"/>
                  <a:pt x="1344786" y="983974"/>
                </a:cubicBezTo>
                <a:cubicBezTo>
                  <a:pt x="1344500" y="981831"/>
                  <a:pt x="1329814" y="920532"/>
                  <a:pt x="1324908" y="914400"/>
                </a:cubicBezTo>
                <a:cubicBezTo>
                  <a:pt x="1317446" y="905072"/>
                  <a:pt x="1304268" y="902169"/>
                  <a:pt x="1295091" y="894522"/>
                </a:cubicBezTo>
                <a:cubicBezTo>
                  <a:pt x="1284293" y="885524"/>
                  <a:pt x="1275212" y="874644"/>
                  <a:pt x="1265273" y="864705"/>
                </a:cubicBezTo>
                <a:cubicBezTo>
                  <a:pt x="1268586" y="851453"/>
                  <a:pt x="1269103" y="837166"/>
                  <a:pt x="1275212" y="824948"/>
                </a:cubicBezTo>
                <a:cubicBezTo>
                  <a:pt x="1282293" y="810787"/>
                  <a:pt x="1314376" y="792214"/>
                  <a:pt x="1324908" y="785192"/>
                </a:cubicBezTo>
                <a:cubicBezTo>
                  <a:pt x="1328221" y="775253"/>
                  <a:pt x="1336004" y="765787"/>
                  <a:pt x="1334847" y="755374"/>
                </a:cubicBezTo>
                <a:cubicBezTo>
                  <a:pt x="1332533" y="734549"/>
                  <a:pt x="1314969" y="695739"/>
                  <a:pt x="1314969" y="695739"/>
                </a:cubicBezTo>
                <a:cubicBezTo>
                  <a:pt x="1337688" y="627581"/>
                  <a:pt x="1302641" y="703959"/>
                  <a:pt x="1374604" y="655983"/>
                </a:cubicBezTo>
                <a:cubicBezTo>
                  <a:pt x="1383321" y="650171"/>
                  <a:pt x="1380416" y="635795"/>
                  <a:pt x="1384543" y="626165"/>
                </a:cubicBezTo>
                <a:cubicBezTo>
                  <a:pt x="1399674" y="590858"/>
                  <a:pt x="1404336" y="586536"/>
                  <a:pt x="1424299" y="556592"/>
                </a:cubicBezTo>
                <a:cubicBezTo>
                  <a:pt x="1417673" y="540027"/>
                  <a:pt x="1415843" y="520602"/>
                  <a:pt x="1404421" y="506896"/>
                </a:cubicBezTo>
                <a:cubicBezTo>
                  <a:pt x="1397714" y="498848"/>
                  <a:pt x="1384831" y="499230"/>
                  <a:pt x="1374604" y="496957"/>
                </a:cubicBezTo>
                <a:cubicBezTo>
                  <a:pt x="1354931" y="492585"/>
                  <a:pt x="1334847" y="490331"/>
                  <a:pt x="1314969" y="487018"/>
                </a:cubicBezTo>
                <a:cubicBezTo>
                  <a:pt x="1301717" y="473766"/>
                  <a:pt x="1278293" y="465748"/>
                  <a:pt x="1275212" y="447261"/>
                </a:cubicBezTo>
                <a:cubicBezTo>
                  <a:pt x="1271899" y="427383"/>
                  <a:pt x="1269645" y="407299"/>
                  <a:pt x="1265273" y="387626"/>
                </a:cubicBezTo>
                <a:cubicBezTo>
                  <a:pt x="1261087" y="368788"/>
                  <a:pt x="1245257" y="331773"/>
                  <a:pt x="1235456" y="318052"/>
                </a:cubicBezTo>
                <a:cubicBezTo>
                  <a:pt x="1218065" y="293704"/>
                  <a:pt x="1199595" y="284206"/>
                  <a:pt x="1175821" y="268357"/>
                </a:cubicBezTo>
                <a:cubicBezTo>
                  <a:pt x="1076890" y="293089"/>
                  <a:pt x="1196530" y="276157"/>
                  <a:pt x="1106247" y="238539"/>
                </a:cubicBezTo>
                <a:cubicBezTo>
                  <a:pt x="1078554" y="227000"/>
                  <a:pt x="1046612" y="231913"/>
                  <a:pt x="1016795" y="228600"/>
                </a:cubicBezTo>
                <a:cubicBezTo>
                  <a:pt x="1015253" y="226544"/>
                  <a:pt x="967540" y="159026"/>
                  <a:pt x="957160" y="159026"/>
                </a:cubicBezTo>
                <a:cubicBezTo>
                  <a:pt x="943104" y="159026"/>
                  <a:pt x="937282" y="178905"/>
                  <a:pt x="927343" y="188844"/>
                </a:cubicBezTo>
                <a:cubicBezTo>
                  <a:pt x="924030" y="205409"/>
                  <a:pt x="929349" y="226594"/>
                  <a:pt x="917404" y="238539"/>
                </a:cubicBezTo>
                <a:cubicBezTo>
                  <a:pt x="910778" y="245165"/>
                  <a:pt x="902174" y="226797"/>
                  <a:pt x="897525" y="218661"/>
                </a:cubicBezTo>
                <a:cubicBezTo>
                  <a:pt x="888673" y="203170"/>
                  <a:pt x="887878" y="183581"/>
                  <a:pt x="877647" y="168965"/>
                </a:cubicBezTo>
                <a:cubicBezTo>
                  <a:pt x="835419" y="108640"/>
                  <a:pt x="832376" y="120008"/>
                  <a:pt x="768317" y="109331"/>
                </a:cubicBezTo>
                <a:cubicBezTo>
                  <a:pt x="755065" y="99392"/>
                  <a:pt x="742040" y="89142"/>
                  <a:pt x="728560" y="79513"/>
                </a:cubicBezTo>
                <a:cubicBezTo>
                  <a:pt x="718840" y="72570"/>
                  <a:pt x="708071" y="67097"/>
                  <a:pt x="698743" y="59635"/>
                </a:cubicBezTo>
                <a:cubicBezTo>
                  <a:pt x="691426" y="53781"/>
                  <a:pt x="687000" y="44406"/>
                  <a:pt x="678864" y="39757"/>
                </a:cubicBezTo>
                <a:cubicBezTo>
                  <a:pt x="659496" y="28689"/>
                  <a:pt x="587629" y="6032"/>
                  <a:pt x="569534" y="0"/>
                </a:cubicBezTo>
                <a:cubicBezTo>
                  <a:pt x="572847" y="16565"/>
                  <a:pt x="571091" y="35028"/>
                  <a:pt x="579473" y="49696"/>
                </a:cubicBezTo>
                <a:cubicBezTo>
                  <a:pt x="588540" y="65562"/>
                  <a:pt x="623804" y="74412"/>
                  <a:pt x="639108" y="79513"/>
                </a:cubicBezTo>
                <a:cubicBezTo>
                  <a:pt x="645734" y="99391"/>
                  <a:pt x="656023" y="118405"/>
                  <a:pt x="658986" y="139148"/>
                </a:cubicBezTo>
                <a:cubicBezTo>
                  <a:pt x="662299" y="162339"/>
                  <a:pt x="661517" y="186497"/>
                  <a:pt x="668925" y="208722"/>
                </a:cubicBezTo>
                <a:cubicBezTo>
                  <a:pt x="674996" y="226934"/>
                  <a:pt x="718820" y="243608"/>
                  <a:pt x="728560" y="248478"/>
                </a:cubicBezTo>
                <a:cubicBezTo>
                  <a:pt x="718621" y="261730"/>
                  <a:pt x="712790" y="279455"/>
                  <a:pt x="698743" y="288235"/>
                </a:cubicBezTo>
                <a:cubicBezTo>
                  <a:pt x="684417" y="297189"/>
                  <a:pt x="665538" y="294509"/>
                  <a:pt x="649047" y="298174"/>
                </a:cubicBezTo>
                <a:cubicBezTo>
                  <a:pt x="628210" y="302804"/>
                  <a:pt x="562046" y="319732"/>
                  <a:pt x="549656" y="327992"/>
                </a:cubicBezTo>
                <a:lnTo>
                  <a:pt x="519838" y="347870"/>
                </a:lnTo>
                <a:cubicBezTo>
                  <a:pt x="513212" y="367748"/>
                  <a:pt x="512139" y="390454"/>
                  <a:pt x="499960" y="407505"/>
                </a:cubicBezTo>
                <a:cubicBezTo>
                  <a:pt x="493871" y="416030"/>
                  <a:pt x="479127" y="412054"/>
                  <a:pt x="470143" y="417444"/>
                </a:cubicBezTo>
                <a:cubicBezTo>
                  <a:pt x="451681" y="428521"/>
                  <a:pt x="442889" y="451511"/>
                  <a:pt x="430386" y="467139"/>
                </a:cubicBezTo>
                <a:cubicBezTo>
                  <a:pt x="424532" y="474456"/>
                  <a:pt x="417134" y="480392"/>
                  <a:pt x="410508" y="487018"/>
                </a:cubicBezTo>
                <a:cubicBezTo>
                  <a:pt x="393943" y="483705"/>
                  <a:pt x="374868" y="486449"/>
                  <a:pt x="360812" y="477078"/>
                </a:cubicBezTo>
                <a:cubicBezTo>
                  <a:pt x="352095" y="471267"/>
                  <a:pt x="355000" y="456891"/>
                  <a:pt x="350873" y="447261"/>
                </a:cubicBezTo>
                <a:cubicBezTo>
                  <a:pt x="345037" y="433643"/>
                  <a:pt x="338618" y="420210"/>
                  <a:pt x="330995" y="407505"/>
                </a:cubicBezTo>
                <a:cubicBezTo>
                  <a:pt x="296726" y="350391"/>
                  <a:pt x="295395" y="355678"/>
                  <a:pt x="261421" y="308113"/>
                </a:cubicBezTo>
                <a:cubicBezTo>
                  <a:pt x="254478" y="298393"/>
                  <a:pt x="249005" y="287624"/>
                  <a:pt x="241543" y="278296"/>
                </a:cubicBezTo>
                <a:cubicBezTo>
                  <a:pt x="235689" y="270979"/>
                  <a:pt x="227518" y="265735"/>
                  <a:pt x="221664" y="258418"/>
                </a:cubicBezTo>
                <a:cubicBezTo>
                  <a:pt x="214202" y="249090"/>
                  <a:pt x="208729" y="238320"/>
                  <a:pt x="201786" y="228600"/>
                </a:cubicBezTo>
                <a:cubicBezTo>
                  <a:pt x="192158" y="215120"/>
                  <a:pt x="181908" y="202096"/>
                  <a:pt x="171969" y="188844"/>
                </a:cubicBezTo>
                <a:cubicBezTo>
                  <a:pt x="168656" y="175592"/>
                  <a:pt x="173971" y="155721"/>
                  <a:pt x="162030" y="149087"/>
                </a:cubicBezTo>
                <a:cubicBezTo>
                  <a:pt x="83009" y="105186"/>
                  <a:pt x="69800" y="177299"/>
                  <a:pt x="92456" y="109331"/>
                </a:cubicBezTo>
                <a:cubicBezTo>
                  <a:pt x="89143" y="96079"/>
                  <a:pt x="93633" y="77514"/>
                  <a:pt x="82517" y="69574"/>
                </a:cubicBezTo>
                <a:cubicBezTo>
                  <a:pt x="13078" y="19975"/>
                  <a:pt x="12943" y="48039"/>
                  <a:pt x="3004" y="6957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2025409" y="4243994"/>
            <a:ext cx="1358183" cy="1189297"/>
          </a:xfrm>
          <a:custGeom>
            <a:avLst/>
            <a:gdLst>
              <a:gd name="connsiteX0" fmla="*/ 1618 w 1358183"/>
              <a:gd name="connsiteY0" fmla="*/ 69574 h 1189297"/>
              <a:gd name="connsiteX1" fmla="*/ 81131 w 1358183"/>
              <a:gd name="connsiteY1" fmla="*/ 9939 h 1189297"/>
              <a:gd name="connsiteX2" fmla="*/ 110949 w 1358183"/>
              <a:gd name="connsiteY2" fmla="*/ 0 h 1189297"/>
              <a:gd name="connsiteX3" fmla="*/ 120888 w 1358183"/>
              <a:gd name="connsiteY3" fmla="*/ 59634 h 1189297"/>
              <a:gd name="connsiteX4" fmla="*/ 160644 w 1358183"/>
              <a:gd name="connsiteY4" fmla="*/ 69574 h 1189297"/>
              <a:gd name="connsiteX5" fmla="*/ 260036 w 1358183"/>
              <a:gd name="connsiteY5" fmla="*/ 139147 h 1189297"/>
              <a:gd name="connsiteX6" fmla="*/ 419062 w 1358183"/>
              <a:gd name="connsiteY6" fmla="*/ 159026 h 1189297"/>
              <a:gd name="connsiteX7" fmla="*/ 448879 w 1358183"/>
              <a:gd name="connsiteY7" fmla="*/ 168965 h 1189297"/>
              <a:gd name="connsiteX8" fmla="*/ 488636 w 1358183"/>
              <a:gd name="connsiteY8" fmla="*/ 178904 h 1189297"/>
              <a:gd name="connsiteX9" fmla="*/ 498575 w 1358183"/>
              <a:gd name="connsiteY9" fmla="*/ 218661 h 1189297"/>
              <a:gd name="connsiteX10" fmla="*/ 548270 w 1358183"/>
              <a:gd name="connsiteY10" fmla="*/ 238539 h 1189297"/>
              <a:gd name="connsiteX11" fmla="*/ 667540 w 1358183"/>
              <a:gd name="connsiteY11" fmla="*/ 258417 h 1189297"/>
              <a:gd name="connsiteX12" fmla="*/ 677479 w 1358183"/>
              <a:gd name="connsiteY12" fmla="*/ 288234 h 1189297"/>
              <a:gd name="connsiteX13" fmla="*/ 727175 w 1358183"/>
              <a:gd name="connsiteY13" fmla="*/ 337930 h 1189297"/>
              <a:gd name="connsiteX14" fmla="*/ 737114 w 1358183"/>
              <a:gd name="connsiteY14" fmla="*/ 457200 h 1189297"/>
              <a:gd name="connsiteX15" fmla="*/ 766931 w 1358183"/>
              <a:gd name="connsiteY15" fmla="*/ 427382 h 1189297"/>
              <a:gd name="connsiteX16" fmla="*/ 776870 w 1358183"/>
              <a:gd name="connsiteY16" fmla="*/ 367747 h 1189297"/>
              <a:gd name="connsiteX17" fmla="*/ 786810 w 1358183"/>
              <a:gd name="connsiteY17" fmla="*/ 327991 h 1189297"/>
              <a:gd name="connsiteX18" fmla="*/ 816627 w 1358183"/>
              <a:gd name="connsiteY18" fmla="*/ 337930 h 1189297"/>
              <a:gd name="connsiteX19" fmla="*/ 856383 w 1358183"/>
              <a:gd name="connsiteY19" fmla="*/ 347869 h 1189297"/>
              <a:gd name="connsiteX20" fmla="*/ 886201 w 1358183"/>
              <a:gd name="connsiteY20" fmla="*/ 377687 h 1189297"/>
              <a:gd name="connsiteX21" fmla="*/ 985592 w 1358183"/>
              <a:gd name="connsiteY21" fmla="*/ 437321 h 1189297"/>
              <a:gd name="connsiteX22" fmla="*/ 1045227 w 1358183"/>
              <a:gd name="connsiteY22" fmla="*/ 457200 h 1189297"/>
              <a:gd name="connsiteX23" fmla="*/ 1094923 w 1358183"/>
              <a:gd name="connsiteY23" fmla="*/ 467139 h 1189297"/>
              <a:gd name="connsiteX24" fmla="*/ 1114801 w 1358183"/>
              <a:gd name="connsiteY24" fmla="*/ 526774 h 1189297"/>
              <a:gd name="connsiteX25" fmla="*/ 1174436 w 1358183"/>
              <a:gd name="connsiteY25" fmla="*/ 606287 h 1189297"/>
              <a:gd name="connsiteX26" fmla="*/ 1194314 w 1358183"/>
              <a:gd name="connsiteY26" fmla="*/ 586408 h 1189297"/>
              <a:gd name="connsiteX27" fmla="*/ 1263888 w 1358183"/>
              <a:gd name="connsiteY27" fmla="*/ 586408 h 1189297"/>
              <a:gd name="connsiteX28" fmla="*/ 1283766 w 1358183"/>
              <a:gd name="connsiteY28" fmla="*/ 606287 h 1189297"/>
              <a:gd name="connsiteX29" fmla="*/ 1293705 w 1358183"/>
              <a:gd name="connsiteY29" fmla="*/ 636104 h 1189297"/>
              <a:gd name="connsiteX30" fmla="*/ 1323523 w 1358183"/>
              <a:gd name="connsiteY30" fmla="*/ 655982 h 1189297"/>
              <a:gd name="connsiteX31" fmla="*/ 1333462 w 1358183"/>
              <a:gd name="connsiteY31" fmla="*/ 725556 h 1189297"/>
              <a:gd name="connsiteX32" fmla="*/ 1333462 w 1358183"/>
              <a:gd name="connsiteY32" fmla="*/ 864704 h 1189297"/>
              <a:gd name="connsiteX33" fmla="*/ 1303644 w 1358183"/>
              <a:gd name="connsiteY33" fmla="*/ 874643 h 1189297"/>
              <a:gd name="connsiteX34" fmla="*/ 1303644 w 1358183"/>
              <a:gd name="connsiteY34" fmla="*/ 993913 h 1189297"/>
              <a:gd name="connsiteX35" fmla="*/ 1333462 w 1358183"/>
              <a:gd name="connsiteY35" fmla="*/ 1013791 h 1189297"/>
              <a:gd name="connsiteX36" fmla="*/ 1353340 w 1358183"/>
              <a:gd name="connsiteY36" fmla="*/ 1043608 h 1189297"/>
              <a:gd name="connsiteX37" fmla="*/ 1343401 w 1358183"/>
              <a:gd name="connsiteY37" fmla="*/ 1182756 h 1189297"/>
              <a:gd name="connsiteX38" fmla="*/ 1253949 w 1358183"/>
              <a:gd name="connsiteY38" fmla="*/ 1143000 h 1189297"/>
              <a:gd name="connsiteX39" fmla="*/ 1114801 w 1358183"/>
              <a:gd name="connsiteY39" fmla="*/ 1133061 h 1189297"/>
              <a:gd name="connsiteX40" fmla="*/ 1094923 w 1358183"/>
              <a:gd name="connsiteY40" fmla="*/ 1113182 h 1189297"/>
              <a:gd name="connsiteX41" fmla="*/ 1055166 w 1358183"/>
              <a:gd name="connsiteY41" fmla="*/ 1103243 h 1189297"/>
              <a:gd name="connsiteX42" fmla="*/ 1025349 w 1358183"/>
              <a:gd name="connsiteY42" fmla="*/ 1063487 h 1189297"/>
              <a:gd name="connsiteX43" fmla="*/ 1005470 w 1358183"/>
              <a:gd name="connsiteY43" fmla="*/ 1033669 h 1189297"/>
              <a:gd name="connsiteX44" fmla="*/ 1035288 w 1358183"/>
              <a:gd name="connsiteY44" fmla="*/ 1043608 h 1189297"/>
              <a:gd name="connsiteX45" fmla="*/ 1005470 w 1358183"/>
              <a:gd name="connsiteY45" fmla="*/ 993913 h 1189297"/>
              <a:gd name="connsiteX46" fmla="*/ 955775 w 1358183"/>
              <a:gd name="connsiteY46" fmla="*/ 944217 h 1189297"/>
              <a:gd name="connsiteX47" fmla="*/ 916018 w 1358183"/>
              <a:gd name="connsiteY47" fmla="*/ 934278 h 1189297"/>
              <a:gd name="connsiteX48" fmla="*/ 806688 w 1358183"/>
              <a:gd name="connsiteY48" fmla="*/ 824947 h 1189297"/>
              <a:gd name="connsiteX49" fmla="*/ 786810 w 1358183"/>
              <a:gd name="connsiteY49" fmla="*/ 795130 h 1189297"/>
              <a:gd name="connsiteX50" fmla="*/ 776870 w 1358183"/>
              <a:gd name="connsiteY50" fmla="*/ 765313 h 1189297"/>
              <a:gd name="connsiteX51" fmla="*/ 707296 w 1358183"/>
              <a:gd name="connsiteY51" fmla="*/ 715617 h 1189297"/>
              <a:gd name="connsiteX52" fmla="*/ 687418 w 1358183"/>
              <a:gd name="connsiteY52" fmla="*/ 685800 h 1189297"/>
              <a:gd name="connsiteX53" fmla="*/ 657601 w 1358183"/>
              <a:gd name="connsiteY53" fmla="*/ 636104 h 1189297"/>
              <a:gd name="connsiteX54" fmla="*/ 607905 w 1358183"/>
              <a:gd name="connsiteY54" fmla="*/ 606287 h 1189297"/>
              <a:gd name="connsiteX55" fmla="*/ 588027 w 1358183"/>
              <a:gd name="connsiteY55" fmla="*/ 586408 h 1189297"/>
              <a:gd name="connsiteX56" fmla="*/ 558210 w 1358183"/>
              <a:gd name="connsiteY56" fmla="*/ 576469 h 1189297"/>
              <a:gd name="connsiteX57" fmla="*/ 508514 w 1358183"/>
              <a:gd name="connsiteY57" fmla="*/ 546652 h 1189297"/>
              <a:gd name="connsiteX58" fmla="*/ 438940 w 1358183"/>
              <a:gd name="connsiteY58" fmla="*/ 536713 h 1189297"/>
              <a:gd name="connsiteX59" fmla="*/ 419062 w 1358183"/>
              <a:gd name="connsiteY59" fmla="*/ 516834 h 1189297"/>
              <a:gd name="connsiteX60" fmla="*/ 409123 w 1358183"/>
              <a:gd name="connsiteY60" fmla="*/ 487017 h 1189297"/>
              <a:gd name="connsiteX61" fmla="*/ 369366 w 1358183"/>
              <a:gd name="connsiteY61" fmla="*/ 457200 h 1189297"/>
              <a:gd name="connsiteX62" fmla="*/ 339549 w 1358183"/>
              <a:gd name="connsiteY62" fmla="*/ 397565 h 1189297"/>
              <a:gd name="connsiteX63" fmla="*/ 309731 w 1358183"/>
              <a:gd name="connsiteY63" fmla="*/ 347869 h 1189297"/>
              <a:gd name="connsiteX64" fmla="*/ 279914 w 1358183"/>
              <a:gd name="connsiteY64" fmla="*/ 327991 h 1189297"/>
              <a:gd name="connsiteX65" fmla="*/ 260036 w 1358183"/>
              <a:gd name="connsiteY65" fmla="*/ 298174 h 1189297"/>
              <a:gd name="connsiteX66" fmla="*/ 180523 w 1358183"/>
              <a:gd name="connsiteY66" fmla="*/ 278295 h 1189297"/>
              <a:gd name="connsiteX67" fmla="*/ 160644 w 1358183"/>
              <a:gd name="connsiteY67" fmla="*/ 248478 h 1189297"/>
              <a:gd name="connsiteX68" fmla="*/ 110949 w 1358183"/>
              <a:gd name="connsiteY68" fmla="*/ 198782 h 1189297"/>
              <a:gd name="connsiteX69" fmla="*/ 41375 w 1358183"/>
              <a:gd name="connsiteY69" fmla="*/ 129208 h 1189297"/>
              <a:gd name="connsiteX70" fmla="*/ 1618 w 1358183"/>
              <a:gd name="connsiteY70" fmla="*/ 69574 h 118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58183" h="1189297">
                <a:moveTo>
                  <a:pt x="1618" y="69574"/>
                </a:moveTo>
                <a:cubicBezTo>
                  <a:pt x="8244" y="49696"/>
                  <a:pt x="60034" y="20487"/>
                  <a:pt x="81131" y="9939"/>
                </a:cubicBezTo>
                <a:cubicBezTo>
                  <a:pt x="90502" y="5254"/>
                  <a:pt x="101010" y="3313"/>
                  <a:pt x="110949" y="0"/>
                </a:cubicBezTo>
                <a:cubicBezTo>
                  <a:pt x="114262" y="19878"/>
                  <a:pt x="109175" y="43235"/>
                  <a:pt x="120888" y="59634"/>
                </a:cubicBezTo>
                <a:cubicBezTo>
                  <a:pt x="128828" y="70750"/>
                  <a:pt x="151754" y="59203"/>
                  <a:pt x="160644" y="69574"/>
                </a:cubicBezTo>
                <a:cubicBezTo>
                  <a:pt x="238820" y="160779"/>
                  <a:pt x="96185" y="118666"/>
                  <a:pt x="260036" y="139147"/>
                </a:cubicBezTo>
                <a:cubicBezTo>
                  <a:pt x="357990" y="163638"/>
                  <a:pt x="229243" y="133717"/>
                  <a:pt x="419062" y="159026"/>
                </a:cubicBezTo>
                <a:cubicBezTo>
                  <a:pt x="429447" y="160411"/>
                  <a:pt x="438805" y="166087"/>
                  <a:pt x="448879" y="168965"/>
                </a:cubicBezTo>
                <a:cubicBezTo>
                  <a:pt x="462014" y="172718"/>
                  <a:pt x="475384" y="175591"/>
                  <a:pt x="488636" y="178904"/>
                </a:cubicBezTo>
                <a:cubicBezTo>
                  <a:pt x="491949" y="192156"/>
                  <a:pt x="488916" y="209002"/>
                  <a:pt x="498575" y="218661"/>
                </a:cubicBezTo>
                <a:cubicBezTo>
                  <a:pt x="511190" y="231277"/>
                  <a:pt x="530903" y="234453"/>
                  <a:pt x="548270" y="238539"/>
                </a:cubicBezTo>
                <a:cubicBezTo>
                  <a:pt x="587504" y="247770"/>
                  <a:pt x="627783" y="251791"/>
                  <a:pt x="667540" y="258417"/>
                </a:cubicBezTo>
                <a:cubicBezTo>
                  <a:pt x="670853" y="268356"/>
                  <a:pt x="671193" y="279853"/>
                  <a:pt x="677479" y="288234"/>
                </a:cubicBezTo>
                <a:cubicBezTo>
                  <a:pt x="691535" y="306976"/>
                  <a:pt x="727175" y="337930"/>
                  <a:pt x="727175" y="337930"/>
                </a:cubicBezTo>
                <a:cubicBezTo>
                  <a:pt x="730488" y="377687"/>
                  <a:pt x="720911" y="420744"/>
                  <a:pt x="737114" y="457200"/>
                </a:cubicBezTo>
                <a:cubicBezTo>
                  <a:pt x="742823" y="470045"/>
                  <a:pt x="761222" y="440227"/>
                  <a:pt x="766931" y="427382"/>
                </a:cubicBezTo>
                <a:cubicBezTo>
                  <a:pt x="775116" y="408966"/>
                  <a:pt x="772918" y="387508"/>
                  <a:pt x="776870" y="367747"/>
                </a:cubicBezTo>
                <a:cubicBezTo>
                  <a:pt x="779549" y="354352"/>
                  <a:pt x="783497" y="341243"/>
                  <a:pt x="786810" y="327991"/>
                </a:cubicBezTo>
                <a:cubicBezTo>
                  <a:pt x="796749" y="331304"/>
                  <a:pt x="806553" y="335052"/>
                  <a:pt x="816627" y="337930"/>
                </a:cubicBezTo>
                <a:cubicBezTo>
                  <a:pt x="829761" y="341683"/>
                  <a:pt x="844523" y="341092"/>
                  <a:pt x="856383" y="347869"/>
                </a:cubicBezTo>
                <a:cubicBezTo>
                  <a:pt x="868587" y="354843"/>
                  <a:pt x="875106" y="369057"/>
                  <a:pt x="886201" y="377687"/>
                </a:cubicBezTo>
                <a:cubicBezTo>
                  <a:pt x="929377" y="411268"/>
                  <a:pt x="942320" y="415685"/>
                  <a:pt x="985592" y="437321"/>
                </a:cubicBezTo>
                <a:cubicBezTo>
                  <a:pt x="1003352" y="490604"/>
                  <a:pt x="981260" y="457200"/>
                  <a:pt x="1045227" y="457200"/>
                </a:cubicBezTo>
                <a:cubicBezTo>
                  <a:pt x="1062120" y="457200"/>
                  <a:pt x="1078358" y="463826"/>
                  <a:pt x="1094923" y="467139"/>
                </a:cubicBezTo>
                <a:cubicBezTo>
                  <a:pt x="1101549" y="487017"/>
                  <a:pt x="1105430" y="508033"/>
                  <a:pt x="1114801" y="526774"/>
                </a:cubicBezTo>
                <a:cubicBezTo>
                  <a:pt x="1137278" y="571728"/>
                  <a:pt x="1146481" y="578332"/>
                  <a:pt x="1174436" y="606287"/>
                </a:cubicBezTo>
                <a:cubicBezTo>
                  <a:pt x="1181062" y="599661"/>
                  <a:pt x="1186279" y="591229"/>
                  <a:pt x="1194314" y="586408"/>
                </a:cubicBezTo>
                <a:cubicBezTo>
                  <a:pt x="1223669" y="568794"/>
                  <a:pt x="1231466" y="578303"/>
                  <a:pt x="1263888" y="586408"/>
                </a:cubicBezTo>
                <a:cubicBezTo>
                  <a:pt x="1270514" y="593034"/>
                  <a:pt x="1278945" y="598252"/>
                  <a:pt x="1283766" y="606287"/>
                </a:cubicBezTo>
                <a:cubicBezTo>
                  <a:pt x="1289156" y="615271"/>
                  <a:pt x="1287160" y="627923"/>
                  <a:pt x="1293705" y="636104"/>
                </a:cubicBezTo>
                <a:cubicBezTo>
                  <a:pt x="1301167" y="645432"/>
                  <a:pt x="1313584" y="649356"/>
                  <a:pt x="1323523" y="655982"/>
                </a:cubicBezTo>
                <a:cubicBezTo>
                  <a:pt x="1326836" y="679173"/>
                  <a:pt x="1328868" y="702584"/>
                  <a:pt x="1333462" y="725556"/>
                </a:cubicBezTo>
                <a:cubicBezTo>
                  <a:pt x="1346478" y="790636"/>
                  <a:pt x="1374020" y="743032"/>
                  <a:pt x="1333462" y="864704"/>
                </a:cubicBezTo>
                <a:cubicBezTo>
                  <a:pt x="1330149" y="874643"/>
                  <a:pt x="1313583" y="871330"/>
                  <a:pt x="1303644" y="874643"/>
                </a:cubicBezTo>
                <a:cubicBezTo>
                  <a:pt x="1288430" y="920286"/>
                  <a:pt x="1280487" y="930232"/>
                  <a:pt x="1303644" y="993913"/>
                </a:cubicBezTo>
                <a:cubicBezTo>
                  <a:pt x="1307726" y="1005139"/>
                  <a:pt x="1323523" y="1007165"/>
                  <a:pt x="1333462" y="1013791"/>
                </a:cubicBezTo>
                <a:cubicBezTo>
                  <a:pt x="1340088" y="1023730"/>
                  <a:pt x="1352639" y="1031683"/>
                  <a:pt x="1353340" y="1043608"/>
                </a:cubicBezTo>
                <a:cubicBezTo>
                  <a:pt x="1356071" y="1090029"/>
                  <a:pt x="1366831" y="1142590"/>
                  <a:pt x="1343401" y="1182756"/>
                </a:cubicBezTo>
                <a:cubicBezTo>
                  <a:pt x="1327800" y="1209501"/>
                  <a:pt x="1269638" y="1145769"/>
                  <a:pt x="1253949" y="1143000"/>
                </a:cubicBezTo>
                <a:cubicBezTo>
                  <a:pt x="1208156" y="1134919"/>
                  <a:pt x="1161184" y="1136374"/>
                  <a:pt x="1114801" y="1133061"/>
                </a:cubicBezTo>
                <a:cubicBezTo>
                  <a:pt x="1108175" y="1126435"/>
                  <a:pt x="1103304" y="1117373"/>
                  <a:pt x="1094923" y="1113182"/>
                </a:cubicBezTo>
                <a:cubicBezTo>
                  <a:pt x="1082705" y="1107073"/>
                  <a:pt x="1066282" y="1111183"/>
                  <a:pt x="1055166" y="1103243"/>
                </a:cubicBezTo>
                <a:cubicBezTo>
                  <a:pt x="1041686" y="1093615"/>
                  <a:pt x="1034977" y="1076966"/>
                  <a:pt x="1025349" y="1063487"/>
                </a:cubicBezTo>
                <a:cubicBezTo>
                  <a:pt x="1018406" y="1053766"/>
                  <a:pt x="1000128" y="1044354"/>
                  <a:pt x="1005470" y="1033669"/>
                </a:cubicBezTo>
                <a:cubicBezTo>
                  <a:pt x="1010155" y="1024298"/>
                  <a:pt x="1025349" y="1040295"/>
                  <a:pt x="1035288" y="1043608"/>
                </a:cubicBezTo>
                <a:cubicBezTo>
                  <a:pt x="1018027" y="991824"/>
                  <a:pt x="1036656" y="1032895"/>
                  <a:pt x="1005470" y="993913"/>
                </a:cubicBezTo>
                <a:cubicBezTo>
                  <a:pt x="982422" y="965103"/>
                  <a:pt x="992075" y="959774"/>
                  <a:pt x="955775" y="944217"/>
                </a:cubicBezTo>
                <a:cubicBezTo>
                  <a:pt x="943219" y="938836"/>
                  <a:pt x="929270" y="937591"/>
                  <a:pt x="916018" y="934278"/>
                </a:cubicBezTo>
                <a:cubicBezTo>
                  <a:pt x="877562" y="818908"/>
                  <a:pt x="916693" y="852449"/>
                  <a:pt x="806688" y="824947"/>
                </a:cubicBezTo>
                <a:cubicBezTo>
                  <a:pt x="800062" y="815008"/>
                  <a:pt x="792152" y="805814"/>
                  <a:pt x="786810" y="795130"/>
                </a:cubicBezTo>
                <a:cubicBezTo>
                  <a:pt x="782125" y="785759"/>
                  <a:pt x="782681" y="774030"/>
                  <a:pt x="776870" y="765313"/>
                </a:cubicBezTo>
                <a:cubicBezTo>
                  <a:pt x="756721" y="735090"/>
                  <a:pt x="738390" y="731164"/>
                  <a:pt x="707296" y="715617"/>
                </a:cubicBezTo>
                <a:cubicBezTo>
                  <a:pt x="700670" y="705678"/>
                  <a:pt x="693749" y="695930"/>
                  <a:pt x="687418" y="685800"/>
                </a:cubicBezTo>
                <a:cubicBezTo>
                  <a:pt x="677179" y="669418"/>
                  <a:pt x="671261" y="649764"/>
                  <a:pt x="657601" y="636104"/>
                </a:cubicBezTo>
                <a:cubicBezTo>
                  <a:pt x="643941" y="622444"/>
                  <a:pt x="623625" y="617516"/>
                  <a:pt x="607905" y="606287"/>
                </a:cubicBezTo>
                <a:cubicBezTo>
                  <a:pt x="600280" y="600840"/>
                  <a:pt x="596062" y="591229"/>
                  <a:pt x="588027" y="586408"/>
                </a:cubicBezTo>
                <a:cubicBezTo>
                  <a:pt x="579043" y="581018"/>
                  <a:pt x="567581" y="581154"/>
                  <a:pt x="558210" y="576469"/>
                </a:cubicBezTo>
                <a:cubicBezTo>
                  <a:pt x="540931" y="567830"/>
                  <a:pt x="526841" y="552761"/>
                  <a:pt x="508514" y="546652"/>
                </a:cubicBezTo>
                <a:cubicBezTo>
                  <a:pt x="486289" y="539244"/>
                  <a:pt x="462131" y="540026"/>
                  <a:pt x="438940" y="536713"/>
                </a:cubicBezTo>
                <a:cubicBezTo>
                  <a:pt x="432314" y="530087"/>
                  <a:pt x="423883" y="524869"/>
                  <a:pt x="419062" y="516834"/>
                </a:cubicBezTo>
                <a:cubicBezTo>
                  <a:pt x="413672" y="507850"/>
                  <a:pt x="415830" y="495065"/>
                  <a:pt x="409123" y="487017"/>
                </a:cubicBezTo>
                <a:cubicBezTo>
                  <a:pt x="398518" y="474291"/>
                  <a:pt x="382618" y="467139"/>
                  <a:pt x="369366" y="457200"/>
                </a:cubicBezTo>
                <a:cubicBezTo>
                  <a:pt x="354041" y="411222"/>
                  <a:pt x="367073" y="441603"/>
                  <a:pt x="339549" y="397565"/>
                </a:cubicBezTo>
                <a:cubicBezTo>
                  <a:pt x="329310" y="381183"/>
                  <a:pt x="322303" y="362537"/>
                  <a:pt x="309731" y="347869"/>
                </a:cubicBezTo>
                <a:cubicBezTo>
                  <a:pt x="301957" y="338800"/>
                  <a:pt x="289853" y="334617"/>
                  <a:pt x="279914" y="327991"/>
                </a:cubicBezTo>
                <a:cubicBezTo>
                  <a:pt x="273288" y="318052"/>
                  <a:pt x="269364" y="305636"/>
                  <a:pt x="260036" y="298174"/>
                </a:cubicBezTo>
                <a:cubicBezTo>
                  <a:pt x="249847" y="290023"/>
                  <a:pt x="183002" y="278791"/>
                  <a:pt x="180523" y="278295"/>
                </a:cubicBezTo>
                <a:cubicBezTo>
                  <a:pt x="173897" y="268356"/>
                  <a:pt x="168510" y="257468"/>
                  <a:pt x="160644" y="248478"/>
                </a:cubicBezTo>
                <a:cubicBezTo>
                  <a:pt x="145217" y="230848"/>
                  <a:pt x="123944" y="218274"/>
                  <a:pt x="110949" y="198782"/>
                </a:cubicBezTo>
                <a:cubicBezTo>
                  <a:pt x="81519" y="154639"/>
                  <a:pt x="96461" y="170523"/>
                  <a:pt x="41375" y="129208"/>
                </a:cubicBezTo>
                <a:cubicBezTo>
                  <a:pt x="8800" y="104777"/>
                  <a:pt x="-5008" y="89452"/>
                  <a:pt x="1618" y="6957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3530721" y="5009322"/>
            <a:ext cx="210570" cy="285159"/>
          </a:xfrm>
          <a:custGeom>
            <a:avLst/>
            <a:gdLst>
              <a:gd name="connsiteX0" fmla="*/ 7609 w 210570"/>
              <a:gd name="connsiteY0" fmla="*/ 218661 h 285159"/>
              <a:gd name="connsiteX1" fmla="*/ 57305 w 210570"/>
              <a:gd name="connsiteY1" fmla="*/ 178904 h 285159"/>
              <a:gd name="connsiteX2" fmla="*/ 37427 w 210570"/>
              <a:gd name="connsiteY2" fmla="*/ 119269 h 285159"/>
              <a:gd name="connsiteX3" fmla="*/ 67244 w 210570"/>
              <a:gd name="connsiteY3" fmla="*/ 0 h 285159"/>
              <a:gd name="connsiteX4" fmla="*/ 87122 w 210570"/>
              <a:gd name="connsiteY4" fmla="*/ 29817 h 285159"/>
              <a:gd name="connsiteX5" fmla="*/ 116940 w 210570"/>
              <a:gd name="connsiteY5" fmla="*/ 39756 h 285159"/>
              <a:gd name="connsiteX6" fmla="*/ 186514 w 210570"/>
              <a:gd name="connsiteY6" fmla="*/ 99391 h 285159"/>
              <a:gd name="connsiteX7" fmla="*/ 186514 w 210570"/>
              <a:gd name="connsiteY7" fmla="*/ 278295 h 285159"/>
              <a:gd name="connsiteX8" fmla="*/ 107001 w 210570"/>
              <a:gd name="connsiteY8" fmla="*/ 258417 h 285159"/>
              <a:gd name="connsiteX9" fmla="*/ 7609 w 210570"/>
              <a:gd name="connsiteY9" fmla="*/ 248478 h 285159"/>
              <a:gd name="connsiteX10" fmla="*/ 7609 w 210570"/>
              <a:gd name="connsiteY10" fmla="*/ 218661 h 28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70" h="285159">
                <a:moveTo>
                  <a:pt x="7609" y="218661"/>
                </a:moveTo>
                <a:cubicBezTo>
                  <a:pt x="15892" y="207065"/>
                  <a:pt x="51209" y="199223"/>
                  <a:pt x="57305" y="178904"/>
                </a:cubicBezTo>
                <a:cubicBezTo>
                  <a:pt x="63326" y="158834"/>
                  <a:pt x="37427" y="119269"/>
                  <a:pt x="37427" y="119269"/>
                </a:cubicBezTo>
                <a:cubicBezTo>
                  <a:pt x="63678" y="40517"/>
                  <a:pt x="53860" y="80303"/>
                  <a:pt x="67244" y="0"/>
                </a:cubicBezTo>
                <a:cubicBezTo>
                  <a:pt x="73870" y="9939"/>
                  <a:pt x="77794" y="22355"/>
                  <a:pt x="87122" y="29817"/>
                </a:cubicBezTo>
                <a:cubicBezTo>
                  <a:pt x="95303" y="36362"/>
                  <a:pt x="111128" y="31039"/>
                  <a:pt x="116940" y="39756"/>
                </a:cubicBezTo>
                <a:cubicBezTo>
                  <a:pt x="167297" y="115291"/>
                  <a:pt x="66715" y="79425"/>
                  <a:pt x="186514" y="99391"/>
                </a:cubicBezTo>
                <a:cubicBezTo>
                  <a:pt x="205379" y="155987"/>
                  <a:pt x="229590" y="216074"/>
                  <a:pt x="186514" y="278295"/>
                </a:cubicBezTo>
                <a:cubicBezTo>
                  <a:pt x="170963" y="300757"/>
                  <a:pt x="134185" y="261135"/>
                  <a:pt x="107001" y="258417"/>
                </a:cubicBezTo>
                <a:cubicBezTo>
                  <a:pt x="73870" y="255104"/>
                  <a:pt x="37390" y="263368"/>
                  <a:pt x="7609" y="248478"/>
                </a:cubicBezTo>
                <a:cubicBezTo>
                  <a:pt x="-4244" y="242551"/>
                  <a:pt x="-674" y="230257"/>
                  <a:pt x="7609" y="21866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7178499" y="3709756"/>
            <a:ext cx="752927" cy="880106"/>
          </a:xfrm>
          <a:custGeom>
            <a:avLst/>
            <a:gdLst>
              <a:gd name="connsiteX0" fmla="*/ 742988 w 752927"/>
              <a:gd name="connsiteY0" fmla="*/ 210736 h 880106"/>
              <a:gd name="connsiteX1" fmla="*/ 733049 w 752927"/>
              <a:gd name="connsiteY1" fmla="*/ 111345 h 880106"/>
              <a:gd name="connsiteX2" fmla="*/ 703231 w 752927"/>
              <a:gd name="connsiteY2" fmla="*/ 91466 h 880106"/>
              <a:gd name="connsiteX3" fmla="*/ 673414 w 752927"/>
              <a:gd name="connsiteY3" fmla="*/ 61649 h 880106"/>
              <a:gd name="connsiteX4" fmla="*/ 643597 w 752927"/>
              <a:gd name="connsiteY4" fmla="*/ 41771 h 880106"/>
              <a:gd name="connsiteX5" fmla="*/ 603840 w 752927"/>
              <a:gd name="connsiteY5" fmla="*/ 11953 h 880106"/>
              <a:gd name="connsiteX6" fmla="*/ 544205 w 752927"/>
              <a:gd name="connsiteY6" fmla="*/ 21892 h 880106"/>
              <a:gd name="connsiteX7" fmla="*/ 484571 w 752927"/>
              <a:gd name="connsiteY7" fmla="*/ 11953 h 880106"/>
              <a:gd name="connsiteX8" fmla="*/ 494510 w 752927"/>
              <a:gd name="connsiteY8" fmla="*/ 81527 h 880106"/>
              <a:gd name="connsiteX9" fmla="*/ 504449 w 752927"/>
              <a:gd name="connsiteY9" fmla="*/ 111345 h 880106"/>
              <a:gd name="connsiteX10" fmla="*/ 424936 w 752927"/>
              <a:gd name="connsiteY10" fmla="*/ 141162 h 880106"/>
              <a:gd name="connsiteX11" fmla="*/ 414997 w 752927"/>
              <a:gd name="connsiteY11" fmla="*/ 170979 h 880106"/>
              <a:gd name="connsiteX12" fmla="*/ 335484 w 752927"/>
              <a:gd name="connsiteY12" fmla="*/ 230614 h 880106"/>
              <a:gd name="connsiteX13" fmla="*/ 265910 w 752927"/>
              <a:gd name="connsiteY13" fmla="*/ 220675 h 880106"/>
              <a:gd name="connsiteX14" fmla="*/ 236092 w 752927"/>
              <a:gd name="connsiteY14" fmla="*/ 210736 h 880106"/>
              <a:gd name="connsiteX15" fmla="*/ 196336 w 752927"/>
              <a:gd name="connsiteY15" fmla="*/ 200797 h 880106"/>
              <a:gd name="connsiteX16" fmla="*/ 166518 w 752927"/>
              <a:gd name="connsiteY16" fmla="*/ 210736 h 880106"/>
              <a:gd name="connsiteX17" fmla="*/ 196336 w 752927"/>
              <a:gd name="connsiteY17" fmla="*/ 310127 h 880106"/>
              <a:gd name="connsiteX18" fmla="*/ 216214 w 752927"/>
              <a:gd name="connsiteY18" fmla="*/ 339945 h 880106"/>
              <a:gd name="connsiteX19" fmla="*/ 275849 w 752927"/>
              <a:gd name="connsiteY19" fmla="*/ 359823 h 880106"/>
              <a:gd name="connsiteX20" fmla="*/ 136701 w 752927"/>
              <a:gd name="connsiteY20" fmla="*/ 349884 h 880106"/>
              <a:gd name="connsiteX21" fmla="*/ 106884 w 752927"/>
              <a:gd name="connsiteY21" fmla="*/ 339945 h 880106"/>
              <a:gd name="connsiteX22" fmla="*/ 77066 w 752927"/>
              <a:gd name="connsiteY22" fmla="*/ 389640 h 880106"/>
              <a:gd name="connsiteX23" fmla="*/ 47249 w 752927"/>
              <a:gd name="connsiteY23" fmla="*/ 369762 h 880106"/>
              <a:gd name="connsiteX24" fmla="*/ 17431 w 752927"/>
              <a:gd name="connsiteY24" fmla="*/ 389640 h 880106"/>
              <a:gd name="connsiteX25" fmla="*/ 27371 w 752927"/>
              <a:gd name="connsiteY25" fmla="*/ 498971 h 880106"/>
              <a:gd name="connsiteX26" fmla="*/ 37310 w 752927"/>
              <a:gd name="connsiteY26" fmla="*/ 548666 h 880106"/>
              <a:gd name="connsiteX27" fmla="*/ 96944 w 752927"/>
              <a:gd name="connsiteY27" fmla="*/ 558605 h 880106"/>
              <a:gd name="connsiteX28" fmla="*/ 67127 w 752927"/>
              <a:gd name="connsiteY28" fmla="*/ 548666 h 880106"/>
              <a:gd name="connsiteX29" fmla="*/ 17431 w 752927"/>
              <a:gd name="connsiteY29" fmla="*/ 558605 h 880106"/>
              <a:gd name="connsiteX30" fmla="*/ 67127 w 752927"/>
              <a:gd name="connsiteY30" fmla="*/ 687814 h 880106"/>
              <a:gd name="connsiteX31" fmla="*/ 77066 w 752927"/>
              <a:gd name="connsiteY31" fmla="*/ 777266 h 880106"/>
              <a:gd name="connsiteX32" fmla="*/ 27371 w 752927"/>
              <a:gd name="connsiteY32" fmla="*/ 787205 h 880106"/>
              <a:gd name="connsiteX33" fmla="*/ 37310 w 752927"/>
              <a:gd name="connsiteY33" fmla="*/ 876658 h 880106"/>
              <a:gd name="connsiteX34" fmla="*/ 67127 w 752927"/>
              <a:gd name="connsiteY34" fmla="*/ 866718 h 880106"/>
              <a:gd name="connsiteX35" fmla="*/ 77066 w 752927"/>
              <a:gd name="connsiteY35" fmla="*/ 836901 h 880106"/>
              <a:gd name="connsiteX36" fmla="*/ 87005 w 752927"/>
              <a:gd name="connsiteY36" fmla="*/ 767327 h 880106"/>
              <a:gd name="connsiteX37" fmla="*/ 126762 w 752927"/>
              <a:gd name="connsiteY37" fmla="*/ 757388 h 880106"/>
              <a:gd name="connsiteX38" fmla="*/ 136701 w 752927"/>
              <a:gd name="connsiteY38" fmla="*/ 727571 h 880106"/>
              <a:gd name="connsiteX39" fmla="*/ 146640 w 752927"/>
              <a:gd name="connsiteY39" fmla="*/ 657997 h 880106"/>
              <a:gd name="connsiteX40" fmla="*/ 166518 w 752927"/>
              <a:gd name="connsiteY40" fmla="*/ 638118 h 880106"/>
              <a:gd name="connsiteX41" fmla="*/ 176458 w 752927"/>
              <a:gd name="connsiteY41" fmla="*/ 608301 h 880106"/>
              <a:gd name="connsiteX42" fmla="*/ 186397 w 752927"/>
              <a:gd name="connsiteY42" fmla="*/ 548666 h 880106"/>
              <a:gd name="connsiteX43" fmla="*/ 216214 w 752927"/>
              <a:gd name="connsiteY43" fmla="*/ 538727 h 880106"/>
              <a:gd name="connsiteX44" fmla="*/ 385179 w 752927"/>
              <a:gd name="connsiteY44" fmla="*/ 528788 h 880106"/>
              <a:gd name="connsiteX45" fmla="*/ 424936 w 752927"/>
              <a:gd name="connsiteY45" fmla="*/ 439336 h 880106"/>
              <a:gd name="connsiteX46" fmla="*/ 434875 w 752927"/>
              <a:gd name="connsiteY46" fmla="*/ 409518 h 880106"/>
              <a:gd name="connsiteX47" fmla="*/ 464692 w 752927"/>
              <a:gd name="connsiteY47" fmla="*/ 399579 h 880106"/>
              <a:gd name="connsiteX48" fmla="*/ 484571 w 752927"/>
              <a:gd name="connsiteY48" fmla="*/ 379701 h 880106"/>
              <a:gd name="connsiteX49" fmla="*/ 504449 w 752927"/>
              <a:gd name="connsiteY49" fmla="*/ 320066 h 880106"/>
              <a:gd name="connsiteX50" fmla="*/ 514388 w 752927"/>
              <a:gd name="connsiteY50" fmla="*/ 290249 h 880106"/>
              <a:gd name="connsiteX51" fmla="*/ 574023 w 752927"/>
              <a:gd name="connsiteY51" fmla="*/ 250492 h 880106"/>
              <a:gd name="connsiteX52" fmla="*/ 653536 w 752927"/>
              <a:gd name="connsiteY52" fmla="*/ 230614 h 880106"/>
              <a:gd name="connsiteX53" fmla="*/ 683353 w 752927"/>
              <a:gd name="connsiteY53" fmla="*/ 250492 h 880106"/>
              <a:gd name="connsiteX54" fmla="*/ 723110 w 752927"/>
              <a:gd name="connsiteY54" fmla="*/ 190858 h 880106"/>
              <a:gd name="connsiteX55" fmla="*/ 752927 w 752927"/>
              <a:gd name="connsiteY55" fmla="*/ 170979 h 880106"/>
              <a:gd name="connsiteX56" fmla="*/ 703231 w 752927"/>
              <a:gd name="connsiteY56" fmla="*/ 151101 h 88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52927" h="880106">
                <a:moveTo>
                  <a:pt x="742988" y="210736"/>
                </a:moveTo>
                <a:cubicBezTo>
                  <a:pt x="739675" y="177606"/>
                  <a:pt x="743578" y="142932"/>
                  <a:pt x="733049" y="111345"/>
                </a:cubicBezTo>
                <a:cubicBezTo>
                  <a:pt x="729271" y="100012"/>
                  <a:pt x="712408" y="99113"/>
                  <a:pt x="703231" y="91466"/>
                </a:cubicBezTo>
                <a:cubicBezTo>
                  <a:pt x="692433" y="82468"/>
                  <a:pt x="684212" y="70647"/>
                  <a:pt x="673414" y="61649"/>
                </a:cubicBezTo>
                <a:cubicBezTo>
                  <a:pt x="664237" y="54002"/>
                  <a:pt x="653317" y="48714"/>
                  <a:pt x="643597" y="41771"/>
                </a:cubicBezTo>
                <a:cubicBezTo>
                  <a:pt x="630117" y="32142"/>
                  <a:pt x="617092" y="21892"/>
                  <a:pt x="603840" y="11953"/>
                </a:cubicBezTo>
                <a:cubicBezTo>
                  <a:pt x="583962" y="15266"/>
                  <a:pt x="564234" y="24117"/>
                  <a:pt x="544205" y="21892"/>
                </a:cubicBezTo>
                <a:cubicBezTo>
                  <a:pt x="457503" y="12259"/>
                  <a:pt x="567966" y="-15845"/>
                  <a:pt x="484571" y="11953"/>
                </a:cubicBezTo>
                <a:cubicBezTo>
                  <a:pt x="487884" y="35144"/>
                  <a:pt x="489916" y="58555"/>
                  <a:pt x="494510" y="81527"/>
                </a:cubicBezTo>
                <a:cubicBezTo>
                  <a:pt x="496565" y="91800"/>
                  <a:pt x="508340" y="101617"/>
                  <a:pt x="504449" y="111345"/>
                </a:cubicBezTo>
                <a:cubicBezTo>
                  <a:pt x="495547" y="133599"/>
                  <a:pt x="436888" y="138772"/>
                  <a:pt x="424936" y="141162"/>
                </a:cubicBezTo>
                <a:cubicBezTo>
                  <a:pt x="421623" y="151101"/>
                  <a:pt x="421283" y="162598"/>
                  <a:pt x="414997" y="170979"/>
                </a:cubicBezTo>
                <a:cubicBezTo>
                  <a:pt x="376927" y="221738"/>
                  <a:pt x="379013" y="216104"/>
                  <a:pt x="335484" y="230614"/>
                </a:cubicBezTo>
                <a:cubicBezTo>
                  <a:pt x="312293" y="227301"/>
                  <a:pt x="288882" y="225269"/>
                  <a:pt x="265910" y="220675"/>
                </a:cubicBezTo>
                <a:cubicBezTo>
                  <a:pt x="255637" y="218620"/>
                  <a:pt x="246166" y="213614"/>
                  <a:pt x="236092" y="210736"/>
                </a:cubicBezTo>
                <a:cubicBezTo>
                  <a:pt x="222958" y="206983"/>
                  <a:pt x="209588" y="204110"/>
                  <a:pt x="196336" y="200797"/>
                </a:cubicBezTo>
                <a:cubicBezTo>
                  <a:pt x="186397" y="204110"/>
                  <a:pt x="169396" y="200662"/>
                  <a:pt x="166518" y="210736"/>
                </a:cubicBezTo>
                <a:cubicBezTo>
                  <a:pt x="158372" y="239248"/>
                  <a:pt x="182533" y="285972"/>
                  <a:pt x="196336" y="310127"/>
                </a:cubicBezTo>
                <a:cubicBezTo>
                  <a:pt x="202263" y="320499"/>
                  <a:pt x="206084" y="333614"/>
                  <a:pt x="216214" y="339945"/>
                </a:cubicBezTo>
                <a:cubicBezTo>
                  <a:pt x="233983" y="351050"/>
                  <a:pt x="296749" y="361316"/>
                  <a:pt x="275849" y="359823"/>
                </a:cubicBezTo>
                <a:lnTo>
                  <a:pt x="136701" y="349884"/>
                </a:lnTo>
                <a:cubicBezTo>
                  <a:pt x="126762" y="346571"/>
                  <a:pt x="117157" y="337890"/>
                  <a:pt x="106884" y="339945"/>
                </a:cubicBezTo>
                <a:cubicBezTo>
                  <a:pt x="87393" y="343843"/>
                  <a:pt x="81252" y="377081"/>
                  <a:pt x="77066" y="389640"/>
                </a:cubicBezTo>
                <a:cubicBezTo>
                  <a:pt x="67127" y="383014"/>
                  <a:pt x="59194" y="369762"/>
                  <a:pt x="47249" y="369762"/>
                </a:cubicBezTo>
                <a:cubicBezTo>
                  <a:pt x="35304" y="369762"/>
                  <a:pt x="19247" y="377833"/>
                  <a:pt x="17431" y="389640"/>
                </a:cubicBezTo>
                <a:cubicBezTo>
                  <a:pt x="11867" y="425808"/>
                  <a:pt x="22832" y="462660"/>
                  <a:pt x="27371" y="498971"/>
                </a:cubicBezTo>
                <a:cubicBezTo>
                  <a:pt x="29466" y="515734"/>
                  <a:pt x="24484" y="537672"/>
                  <a:pt x="37310" y="548666"/>
                </a:cubicBezTo>
                <a:cubicBezTo>
                  <a:pt x="52611" y="561781"/>
                  <a:pt x="76792" y="558605"/>
                  <a:pt x="96944" y="558605"/>
                </a:cubicBezTo>
                <a:cubicBezTo>
                  <a:pt x="107421" y="558605"/>
                  <a:pt x="77066" y="551979"/>
                  <a:pt x="67127" y="548666"/>
                </a:cubicBezTo>
                <a:cubicBezTo>
                  <a:pt x="50562" y="551979"/>
                  <a:pt x="22399" y="542459"/>
                  <a:pt x="17431" y="558605"/>
                </a:cubicBezTo>
                <a:cubicBezTo>
                  <a:pt x="-19744" y="679425"/>
                  <a:pt x="5188" y="672329"/>
                  <a:pt x="67127" y="687814"/>
                </a:cubicBezTo>
                <a:cubicBezTo>
                  <a:pt x="69235" y="694138"/>
                  <a:pt x="104172" y="759195"/>
                  <a:pt x="77066" y="777266"/>
                </a:cubicBezTo>
                <a:cubicBezTo>
                  <a:pt x="63010" y="786637"/>
                  <a:pt x="43936" y="783892"/>
                  <a:pt x="27371" y="787205"/>
                </a:cubicBezTo>
                <a:cubicBezTo>
                  <a:pt x="30684" y="817023"/>
                  <a:pt x="23893" y="849824"/>
                  <a:pt x="37310" y="876658"/>
                </a:cubicBezTo>
                <a:cubicBezTo>
                  <a:pt x="41995" y="886029"/>
                  <a:pt x="59719" y="874126"/>
                  <a:pt x="67127" y="866718"/>
                </a:cubicBezTo>
                <a:cubicBezTo>
                  <a:pt x="74535" y="859310"/>
                  <a:pt x="73753" y="846840"/>
                  <a:pt x="77066" y="836901"/>
                </a:cubicBezTo>
                <a:cubicBezTo>
                  <a:pt x="80379" y="813710"/>
                  <a:pt x="74589" y="787193"/>
                  <a:pt x="87005" y="767327"/>
                </a:cubicBezTo>
                <a:cubicBezTo>
                  <a:pt x="94245" y="755743"/>
                  <a:pt x="116095" y="765921"/>
                  <a:pt x="126762" y="757388"/>
                </a:cubicBezTo>
                <a:cubicBezTo>
                  <a:pt x="134943" y="750843"/>
                  <a:pt x="133388" y="737510"/>
                  <a:pt x="136701" y="727571"/>
                </a:cubicBezTo>
                <a:cubicBezTo>
                  <a:pt x="140014" y="704380"/>
                  <a:pt x="139232" y="680222"/>
                  <a:pt x="146640" y="657997"/>
                </a:cubicBezTo>
                <a:cubicBezTo>
                  <a:pt x="149603" y="649107"/>
                  <a:pt x="161697" y="646153"/>
                  <a:pt x="166518" y="638118"/>
                </a:cubicBezTo>
                <a:cubicBezTo>
                  <a:pt x="171908" y="629134"/>
                  <a:pt x="173145" y="618240"/>
                  <a:pt x="176458" y="608301"/>
                </a:cubicBezTo>
                <a:cubicBezTo>
                  <a:pt x="179771" y="588423"/>
                  <a:pt x="176399" y="566163"/>
                  <a:pt x="186397" y="548666"/>
                </a:cubicBezTo>
                <a:cubicBezTo>
                  <a:pt x="191595" y="539570"/>
                  <a:pt x="205789" y="539769"/>
                  <a:pt x="216214" y="538727"/>
                </a:cubicBezTo>
                <a:cubicBezTo>
                  <a:pt x="272353" y="533113"/>
                  <a:pt x="328857" y="532101"/>
                  <a:pt x="385179" y="528788"/>
                </a:cubicBezTo>
                <a:cubicBezTo>
                  <a:pt x="408836" y="457821"/>
                  <a:pt x="393435" y="486588"/>
                  <a:pt x="424936" y="439336"/>
                </a:cubicBezTo>
                <a:cubicBezTo>
                  <a:pt x="428249" y="429397"/>
                  <a:pt x="427467" y="416926"/>
                  <a:pt x="434875" y="409518"/>
                </a:cubicBezTo>
                <a:cubicBezTo>
                  <a:pt x="442283" y="402110"/>
                  <a:pt x="455708" y="404969"/>
                  <a:pt x="464692" y="399579"/>
                </a:cubicBezTo>
                <a:cubicBezTo>
                  <a:pt x="472727" y="394758"/>
                  <a:pt x="477945" y="386327"/>
                  <a:pt x="484571" y="379701"/>
                </a:cubicBezTo>
                <a:lnTo>
                  <a:pt x="504449" y="320066"/>
                </a:lnTo>
                <a:cubicBezTo>
                  <a:pt x="507762" y="310127"/>
                  <a:pt x="505671" y="296060"/>
                  <a:pt x="514388" y="290249"/>
                </a:cubicBezTo>
                <a:cubicBezTo>
                  <a:pt x="534266" y="276997"/>
                  <a:pt x="550596" y="255177"/>
                  <a:pt x="574023" y="250492"/>
                </a:cubicBezTo>
                <a:cubicBezTo>
                  <a:pt x="633991" y="238498"/>
                  <a:pt x="607692" y="245895"/>
                  <a:pt x="653536" y="230614"/>
                </a:cubicBezTo>
                <a:cubicBezTo>
                  <a:pt x="663475" y="237240"/>
                  <a:pt x="671570" y="252456"/>
                  <a:pt x="683353" y="250492"/>
                </a:cubicBezTo>
                <a:cubicBezTo>
                  <a:pt x="723119" y="243865"/>
                  <a:pt x="706833" y="211204"/>
                  <a:pt x="723110" y="190858"/>
                </a:cubicBezTo>
                <a:cubicBezTo>
                  <a:pt x="730572" y="181530"/>
                  <a:pt x="742988" y="177605"/>
                  <a:pt x="752927" y="170979"/>
                </a:cubicBezTo>
                <a:cubicBezTo>
                  <a:pt x="716082" y="158697"/>
                  <a:pt x="732481" y="165725"/>
                  <a:pt x="703231" y="151101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7928177" y="3626740"/>
            <a:ext cx="122519" cy="235190"/>
          </a:xfrm>
          <a:custGeom>
            <a:avLst/>
            <a:gdLst>
              <a:gd name="connsiteX0" fmla="*/ 82762 w 122519"/>
              <a:gd name="connsiteY0" fmla="*/ 1043 h 235190"/>
              <a:gd name="connsiteX1" fmla="*/ 3249 w 122519"/>
              <a:gd name="connsiteY1" fmla="*/ 30860 h 235190"/>
              <a:gd name="connsiteX2" fmla="*/ 33066 w 122519"/>
              <a:gd name="connsiteY2" fmla="*/ 120312 h 235190"/>
              <a:gd name="connsiteX3" fmla="*/ 43006 w 122519"/>
              <a:gd name="connsiteY3" fmla="*/ 150130 h 235190"/>
              <a:gd name="connsiteX4" fmla="*/ 112580 w 122519"/>
              <a:gd name="connsiteY4" fmla="*/ 160069 h 235190"/>
              <a:gd name="connsiteX5" fmla="*/ 102640 w 122519"/>
              <a:gd name="connsiteY5" fmla="*/ 189886 h 235190"/>
              <a:gd name="connsiteX6" fmla="*/ 122519 w 122519"/>
              <a:gd name="connsiteY6" fmla="*/ 199825 h 235190"/>
              <a:gd name="connsiteX7" fmla="*/ 102640 w 122519"/>
              <a:gd name="connsiteY7" fmla="*/ 90495 h 235190"/>
              <a:gd name="connsiteX8" fmla="*/ 72823 w 122519"/>
              <a:gd name="connsiteY8" fmla="*/ 60677 h 235190"/>
              <a:gd name="connsiteX9" fmla="*/ 82762 w 122519"/>
              <a:gd name="connsiteY9" fmla="*/ 1043 h 23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519" h="235190">
                <a:moveTo>
                  <a:pt x="82762" y="1043"/>
                </a:moveTo>
                <a:cubicBezTo>
                  <a:pt x="71166" y="-3926"/>
                  <a:pt x="8637" y="9308"/>
                  <a:pt x="3249" y="30860"/>
                </a:cubicBezTo>
                <a:cubicBezTo>
                  <a:pt x="-9052" y="80066"/>
                  <a:pt x="16356" y="86893"/>
                  <a:pt x="33066" y="120312"/>
                </a:cubicBezTo>
                <a:cubicBezTo>
                  <a:pt x="37752" y="129683"/>
                  <a:pt x="33635" y="145445"/>
                  <a:pt x="43006" y="150130"/>
                </a:cubicBezTo>
                <a:cubicBezTo>
                  <a:pt x="63960" y="160607"/>
                  <a:pt x="89389" y="156756"/>
                  <a:pt x="112580" y="160069"/>
                </a:cubicBezTo>
                <a:cubicBezTo>
                  <a:pt x="109267" y="170008"/>
                  <a:pt x="102640" y="179409"/>
                  <a:pt x="102640" y="189886"/>
                </a:cubicBezTo>
                <a:cubicBezTo>
                  <a:pt x="102640" y="277252"/>
                  <a:pt x="117833" y="213883"/>
                  <a:pt x="122519" y="199825"/>
                </a:cubicBezTo>
                <a:cubicBezTo>
                  <a:pt x="122096" y="196445"/>
                  <a:pt x="116785" y="111712"/>
                  <a:pt x="102640" y="90495"/>
                </a:cubicBezTo>
                <a:cubicBezTo>
                  <a:pt x="94843" y="78800"/>
                  <a:pt x="82762" y="70616"/>
                  <a:pt x="72823" y="60677"/>
                </a:cubicBezTo>
                <a:cubicBezTo>
                  <a:pt x="61836" y="27717"/>
                  <a:pt x="94358" y="6012"/>
                  <a:pt x="82762" y="104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1411357" y="3376937"/>
            <a:ext cx="115084" cy="173444"/>
          </a:xfrm>
          <a:custGeom>
            <a:avLst/>
            <a:gdLst>
              <a:gd name="connsiteX0" fmla="*/ 19878 w 115084"/>
              <a:gd name="connsiteY0" fmla="*/ 2367 h 173444"/>
              <a:gd name="connsiteX1" fmla="*/ 89452 w 115084"/>
              <a:gd name="connsiteY1" fmla="*/ 12306 h 173444"/>
              <a:gd name="connsiteX2" fmla="*/ 29817 w 115084"/>
              <a:gd name="connsiteY2" fmla="*/ 161393 h 173444"/>
              <a:gd name="connsiteX3" fmla="*/ 19878 w 115084"/>
              <a:gd name="connsiteY3" fmla="*/ 131576 h 173444"/>
              <a:gd name="connsiteX4" fmla="*/ 0 w 115084"/>
              <a:gd name="connsiteY4" fmla="*/ 91820 h 173444"/>
              <a:gd name="connsiteX5" fmla="*/ 19878 w 115084"/>
              <a:gd name="connsiteY5" fmla="*/ 32185 h 173444"/>
              <a:gd name="connsiteX6" fmla="*/ 19878 w 115084"/>
              <a:gd name="connsiteY6" fmla="*/ 2367 h 1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84" h="173444">
                <a:moveTo>
                  <a:pt x="19878" y="2367"/>
                </a:moveTo>
                <a:cubicBezTo>
                  <a:pt x="43069" y="5680"/>
                  <a:pt x="82842" y="-10169"/>
                  <a:pt x="89452" y="12306"/>
                </a:cubicBezTo>
                <a:cubicBezTo>
                  <a:pt x="145951" y="204408"/>
                  <a:pt x="101436" y="179300"/>
                  <a:pt x="29817" y="161393"/>
                </a:cubicBezTo>
                <a:cubicBezTo>
                  <a:pt x="26504" y="151454"/>
                  <a:pt x="24005" y="141206"/>
                  <a:pt x="19878" y="131576"/>
                </a:cubicBezTo>
                <a:cubicBezTo>
                  <a:pt x="14042" y="117958"/>
                  <a:pt x="0" y="106636"/>
                  <a:pt x="0" y="91820"/>
                </a:cubicBezTo>
                <a:cubicBezTo>
                  <a:pt x="0" y="70866"/>
                  <a:pt x="19878" y="32185"/>
                  <a:pt x="19878" y="32185"/>
                </a:cubicBezTo>
                <a:lnTo>
                  <a:pt x="19878" y="236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559943" y="2912165"/>
            <a:ext cx="170122" cy="268357"/>
          </a:xfrm>
          <a:custGeom>
            <a:avLst/>
            <a:gdLst>
              <a:gd name="connsiteX0" fmla="*/ 70074 w 170122"/>
              <a:gd name="connsiteY0" fmla="*/ 0 h 268357"/>
              <a:gd name="connsiteX1" fmla="*/ 10440 w 170122"/>
              <a:gd name="connsiteY1" fmla="*/ 29818 h 268357"/>
              <a:gd name="connsiteX2" fmla="*/ 70074 w 170122"/>
              <a:gd name="connsiteY2" fmla="*/ 119270 h 268357"/>
              <a:gd name="connsiteX3" fmla="*/ 80014 w 170122"/>
              <a:gd name="connsiteY3" fmla="*/ 149087 h 268357"/>
              <a:gd name="connsiteX4" fmla="*/ 70074 w 170122"/>
              <a:gd name="connsiteY4" fmla="*/ 198783 h 268357"/>
              <a:gd name="connsiteX5" fmla="*/ 99892 w 170122"/>
              <a:gd name="connsiteY5" fmla="*/ 268357 h 268357"/>
              <a:gd name="connsiteX6" fmla="*/ 109831 w 170122"/>
              <a:gd name="connsiteY6" fmla="*/ 238539 h 268357"/>
              <a:gd name="connsiteX7" fmla="*/ 119770 w 170122"/>
              <a:gd name="connsiteY7" fmla="*/ 178905 h 268357"/>
              <a:gd name="connsiteX8" fmla="*/ 149587 w 170122"/>
              <a:gd name="connsiteY8" fmla="*/ 168965 h 268357"/>
              <a:gd name="connsiteX9" fmla="*/ 139648 w 170122"/>
              <a:gd name="connsiteY9" fmla="*/ 119270 h 268357"/>
              <a:gd name="connsiteX10" fmla="*/ 119770 w 170122"/>
              <a:gd name="connsiteY10" fmla="*/ 89452 h 268357"/>
              <a:gd name="connsiteX11" fmla="*/ 149587 w 170122"/>
              <a:gd name="connsiteY11" fmla="*/ 79513 h 268357"/>
              <a:gd name="connsiteX12" fmla="*/ 169466 w 170122"/>
              <a:gd name="connsiteY12" fmla="*/ 59635 h 268357"/>
              <a:gd name="connsiteX13" fmla="*/ 159527 w 170122"/>
              <a:gd name="connsiteY13" fmla="*/ 29818 h 268357"/>
              <a:gd name="connsiteX14" fmla="*/ 70074 w 170122"/>
              <a:gd name="connsiteY14" fmla="*/ 0 h 2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122" h="268357">
                <a:moveTo>
                  <a:pt x="70074" y="0"/>
                </a:moveTo>
                <a:cubicBezTo>
                  <a:pt x="45226" y="0"/>
                  <a:pt x="20379" y="9940"/>
                  <a:pt x="10440" y="29818"/>
                </a:cubicBezTo>
                <a:cubicBezTo>
                  <a:pt x="-23831" y="98361"/>
                  <a:pt x="34218" y="104928"/>
                  <a:pt x="70074" y="119270"/>
                </a:cubicBezTo>
                <a:cubicBezTo>
                  <a:pt x="73387" y="129209"/>
                  <a:pt x="80014" y="138610"/>
                  <a:pt x="80014" y="149087"/>
                </a:cubicBezTo>
                <a:cubicBezTo>
                  <a:pt x="80014" y="165980"/>
                  <a:pt x="67297" y="182119"/>
                  <a:pt x="70074" y="198783"/>
                </a:cubicBezTo>
                <a:cubicBezTo>
                  <a:pt x="74222" y="223671"/>
                  <a:pt x="89953" y="245166"/>
                  <a:pt x="99892" y="268357"/>
                </a:cubicBezTo>
                <a:cubicBezTo>
                  <a:pt x="103205" y="258418"/>
                  <a:pt x="107558" y="248766"/>
                  <a:pt x="109831" y="238539"/>
                </a:cubicBezTo>
                <a:cubicBezTo>
                  <a:pt x="114203" y="218867"/>
                  <a:pt x="109772" y="196402"/>
                  <a:pt x="119770" y="178905"/>
                </a:cubicBezTo>
                <a:cubicBezTo>
                  <a:pt x="124968" y="169809"/>
                  <a:pt x="139648" y="172278"/>
                  <a:pt x="149587" y="168965"/>
                </a:cubicBezTo>
                <a:cubicBezTo>
                  <a:pt x="146274" y="152400"/>
                  <a:pt x="145579" y="135087"/>
                  <a:pt x="139648" y="119270"/>
                </a:cubicBezTo>
                <a:cubicBezTo>
                  <a:pt x="135454" y="108085"/>
                  <a:pt x="116873" y="101041"/>
                  <a:pt x="119770" y="89452"/>
                </a:cubicBezTo>
                <a:cubicBezTo>
                  <a:pt x="122311" y="79288"/>
                  <a:pt x="139648" y="82826"/>
                  <a:pt x="149587" y="79513"/>
                </a:cubicBezTo>
                <a:cubicBezTo>
                  <a:pt x="156213" y="72887"/>
                  <a:pt x="167628" y="68824"/>
                  <a:pt x="169466" y="59635"/>
                </a:cubicBezTo>
                <a:cubicBezTo>
                  <a:pt x="171521" y="49362"/>
                  <a:pt x="168898" y="34503"/>
                  <a:pt x="159527" y="29818"/>
                </a:cubicBezTo>
                <a:cubicBezTo>
                  <a:pt x="137773" y="18941"/>
                  <a:pt x="94922" y="0"/>
                  <a:pt x="7007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828800" y="2891575"/>
            <a:ext cx="129552" cy="90164"/>
          </a:xfrm>
          <a:custGeom>
            <a:avLst/>
            <a:gdLst>
              <a:gd name="connsiteX0" fmla="*/ 49696 w 129552"/>
              <a:gd name="connsiteY0" fmla="*/ 20590 h 90164"/>
              <a:gd name="connsiteX1" fmla="*/ 99391 w 129552"/>
              <a:gd name="connsiteY1" fmla="*/ 712 h 90164"/>
              <a:gd name="connsiteX2" fmla="*/ 119270 w 129552"/>
              <a:gd name="connsiteY2" fmla="*/ 50408 h 90164"/>
              <a:gd name="connsiteX3" fmla="*/ 109330 w 129552"/>
              <a:gd name="connsiteY3" fmla="*/ 80225 h 90164"/>
              <a:gd name="connsiteX4" fmla="*/ 79513 w 129552"/>
              <a:gd name="connsiteY4" fmla="*/ 90164 h 90164"/>
              <a:gd name="connsiteX5" fmla="*/ 39757 w 129552"/>
              <a:gd name="connsiteY5" fmla="*/ 80225 h 90164"/>
              <a:gd name="connsiteX6" fmla="*/ 0 w 129552"/>
              <a:gd name="connsiteY6" fmla="*/ 40468 h 90164"/>
              <a:gd name="connsiteX7" fmla="*/ 49696 w 129552"/>
              <a:gd name="connsiteY7" fmla="*/ 20590 h 9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52" h="90164">
                <a:moveTo>
                  <a:pt x="49696" y="20590"/>
                </a:moveTo>
                <a:cubicBezTo>
                  <a:pt x="66261" y="13964"/>
                  <a:pt x="81688" y="2925"/>
                  <a:pt x="99391" y="712"/>
                </a:cubicBezTo>
                <a:cubicBezTo>
                  <a:pt x="146559" y="-5184"/>
                  <a:pt x="126025" y="26765"/>
                  <a:pt x="119270" y="50408"/>
                </a:cubicBezTo>
                <a:cubicBezTo>
                  <a:pt x="116392" y="60482"/>
                  <a:pt x="116738" y="72817"/>
                  <a:pt x="109330" y="80225"/>
                </a:cubicBezTo>
                <a:cubicBezTo>
                  <a:pt x="101922" y="87633"/>
                  <a:pt x="89452" y="86851"/>
                  <a:pt x="79513" y="90164"/>
                </a:cubicBezTo>
                <a:cubicBezTo>
                  <a:pt x="66261" y="86851"/>
                  <a:pt x="51341" y="87465"/>
                  <a:pt x="39757" y="80225"/>
                </a:cubicBezTo>
                <a:cubicBezTo>
                  <a:pt x="23864" y="70292"/>
                  <a:pt x="0" y="40468"/>
                  <a:pt x="0" y="40468"/>
                </a:cubicBezTo>
                <a:cubicBezTo>
                  <a:pt x="25391" y="2381"/>
                  <a:pt x="33131" y="27216"/>
                  <a:pt x="49696" y="2059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2065793" y="2690967"/>
            <a:ext cx="220207" cy="270894"/>
          </a:xfrm>
          <a:custGeom>
            <a:avLst/>
            <a:gdLst>
              <a:gd name="connsiteX0" fmla="*/ 1546 w 220207"/>
              <a:gd name="connsiteY0" fmla="*/ 161563 h 270894"/>
              <a:gd name="connsiteX1" fmla="*/ 11485 w 220207"/>
              <a:gd name="connsiteY1" fmla="*/ 111868 h 270894"/>
              <a:gd name="connsiteX2" fmla="*/ 61181 w 220207"/>
              <a:gd name="connsiteY2" fmla="*/ 72111 h 270894"/>
              <a:gd name="connsiteX3" fmla="*/ 51242 w 220207"/>
              <a:gd name="connsiteY3" fmla="*/ 2537 h 270894"/>
              <a:gd name="connsiteX4" fmla="*/ 130755 w 220207"/>
              <a:gd name="connsiteY4" fmla="*/ 12476 h 270894"/>
              <a:gd name="connsiteX5" fmla="*/ 140694 w 220207"/>
              <a:gd name="connsiteY5" fmla="*/ 42294 h 270894"/>
              <a:gd name="connsiteX6" fmla="*/ 180450 w 220207"/>
              <a:gd name="connsiteY6" fmla="*/ 52233 h 270894"/>
              <a:gd name="connsiteX7" fmla="*/ 140694 w 220207"/>
              <a:gd name="connsiteY7" fmla="*/ 131746 h 270894"/>
              <a:gd name="connsiteX8" fmla="*/ 150633 w 220207"/>
              <a:gd name="connsiteY8" fmla="*/ 161563 h 270894"/>
              <a:gd name="connsiteX9" fmla="*/ 170511 w 220207"/>
              <a:gd name="connsiteY9" fmla="*/ 181442 h 270894"/>
              <a:gd name="connsiteX10" fmla="*/ 220207 w 220207"/>
              <a:gd name="connsiteY10" fmla="*/ 260955 h 270894"/>
              <a:gd name="connsiteX11" fmla="*/ 180450 w 220207"/>
              <a:gd name="connsiteY11" fmla="*/ 270894 h 270894"/>
              <a:gd name="connsiteX12" fmla="*/ 90998 w 220207"/>
              <a:gd name="connsiteY12" fmla="*/ 201320 h 270894"/>
              <a:gd name="connsiteX13" fmla="*/ 61181 w 220207"/>
              <a:gd name="connsiteY13" fmla="*/ 191381 h 270894"/>
              <a:gd name="connsiteX14" fmla="*/ 41303 w 220207"/>
              <a:gd name="connsiteY14" fmla="*/ 221198 h 270894"/>
              <a:gd name="connsiteX15" fmla="*/ 31364 w 220207"/>
              <a:gd name="connsiteY15" fmla="*/ 251016 h 270894"/>
              <a:gd name="connsiteX16" fmla="*/ 11485 w 220207"/>
              <a:gd name="connsiteY16" fmla="*/ 231137 h 270894"/>
              <a:gd name="connsiteX17" fmla="*/ 1546 w 220207"/>
              <a:gd name="connsiteY17" fmla="*/ 161563 h 27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207" h="270894">
                <a:moveTo>
                  <a:pt x="1546" y="161563"/>
                </a:moveTo>
                <a:cubicBezTo>
                  <a:pt x="1546" y="141685"/>
                  <a:pt x="4830" y="127395"/>
                  <a:pt x="11485" y="111868"/>
                </a:cubicBezTo>
                <a:cubicBezTo>
                  <a:pt x="17149" y="98652"/>
                  <a:pt x="52455" y="77929"/>
                  <a:pt x="61181" y="72111"/>
                </a:cubicBezTo>
                <a:cubicBezTo>
                  <a:pt x="56175" y="64602"/>
                  <a:pt x="12733" y="15374"/>
                  <a:pt x="51242" y="2537"/>
                </a:cubicBezTo>
                <a:cubicBezTo>
                  <a:pt x="76582" y="-5910"/>
                  <a:pt x="104251" y="9163"/>
                  <a:pt x="130755" y="12476"/>
                </a:cubicBezTo>
                <a:cubicBezTo>
                  <a:pt x="134068" y="22415"/>
                  <a:pt x="132513" y="35749"/>
                  <a:pt x="140694" y="42294"/>
                </a:cubicBezTo>
                <a:cubicBezTo>
                  <a:pt x="151360" y="50827"/>
                  <a:pt x="175654" y="39443"/>
                  <a:pt x="180450" y="52233"/>
                </a:cubicBezTo>
                <a:cubicBezTo>
                  <a:pt x="205829" y="119912"/>
                  <a:pt x="176278" y="119885"/>
                  <a:pt x="140694" y="131746"/>
                </a:cubicBezTo>
                <a:cubicBezTo>
                  <a:pt x="144007" y="141685"/>
                  <a:pt x="145243" y="152579"/>
                  <a:pt x="150633" y="161563"/>
                </a:cubicBezTo>
                <a:cubicBezTo>
                  <a:pt x="155454" y="169598"/>
                  <a:pt x="167221" y="172668"/>
                  <a:pt x="170511" y="181442"/>
                </a:cubicBezTo>
                <a:cubicBezTo>
                  <a:pt x="201924" y="265210"/>
                  <a:pt x="148428" y="225065"/>
                  <a:pt x="220207" y="260955"/>
                </a:cubicBezTo>
                <a:cubicBezTo>
                  <a:pt x="206955" y="264268"/>
                  <a:pt x="194110" y="270894"/>
                  <a:pt x="180450" y="270894"/>
                </a:cubicBezTo>
                <a:cubicBezTo>
                  <a:pt x="130480" y="270894"/>
                  <a:pt x="140555" y="217839"/>
                  <a:pt x="90998" y="201320"/>
                </a:cubicBezTo>
                <a:lnTo>
                  <a:pt x="61181" y="191381"/>
                </a:lnTo>
                <a:cubicBezTo>
                  <a:pt x="54555" y="201320"/>
                  <a:pt x="46645" y="210514"/>
                  <a:pt x="41303" y="221198"/>
                </a:cubicBezTo>
                <a:cubicBezTo>
                  <a:pt x="36618" y="230569"/>
                  <a:pt x="41303" y="247703"/>
                  <a:pt x="31364" y="251016"/>
                </a:cubicBezTo>
                <a:cubicBezTo>
                  <a:pt x="22474" y="253979"/>
                  <a:pt x="18111" y="237763"/>
                  <a:pt x="11485" y="231137"/>
                </a:cubicBezTo>
                <a:cubicBezTo>
                  <a:pt x="-5788" y="179319"/>
                  <a:pt x="1546" y="181441"/>
                  <a:pt x="1546" y="16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5107624" y="3605855"/>
            <a:ext cx="587533" cy="440461"/>
          </a:xfrm>
          <a:custGeom>
            <a:avLst/>
            <a:gdLst>
              <a:gd name="connsiteX0" fmla="*/ 100480 w 587533"/>
              <a:gd name="connsiteY0" fmla="*/ 101441 h 440461"/>
              <a:gd name="connsiteX1" fmla="*/ 140237 w 587533"/>
              <a:gd name="connsiteY1" fmla="*/ 11988 h 440461"/>
              <a:gd name="connsiteX2" fmla="*/ 199872 w 587533"/>
              <a:gd name="connsiteY2" fmla="*/ 2049 h 440461"/>
              <a:gd name="connsiteX3" fmla="*/ 468228 w 587533"/>
              <a:gd name="connsiteY3" fmla="*/ 11988 h 440461"/>
              <a:gd name="connsiteX4" fmla="*/ 478167 w 587533"/>
              <a:gd name="connsiteY4" fmla="*/ 71623 h 440461"/>
              <a:gd name="connsiteX5" fmla="*/ 507985 w 587533"/>
              <a:gd name="connsiteY5" fmla="*/ 81562 h 440461"/>
              <a:gd name="connsiteX6" fmla="*/ 577559 w 587533"/>
              <a:gd name="connsiteY6" fmla="*/ 91502 h 440461"/>
              <a:gd name="connsiteX7" fmla="*/ 567619 w 587533"/>
              <a:gd name="connsiteY7" fmla="*/ 250528 h 440461"/>
              <a:gd name="connsiteX8" fmla="*/ 478167 w 587533"/>
              <a:gd name="connsiteY8" fmla="*/ 260467 h 440461"/>
              <a:gd name="connsiteX9" fmla="*/ 418533 w 587533"/>
              <a:gd name="connsiteY9" fmla="*/ 300223 h 440461"/>
              <a:gd name="connsiteX10" fmla="*/ 368837 w 587533"/>
              <a:gd name="connsiteY10" fmla="*/ 389675 h 440461"/>
              <a:gd name="connsiteX11" fmla="*/ 339019 w 587533"/>
              <a:gd name="connsiteY11" fmla="*/ 399615 h 440461"/>
              <a:gd name="connsiteX12" fmla="*/ 299263 w 587533"/>
              <a:gd name="connsiteY12" fmla="*/ 429432 h 440461"/>
              <a:gd name="connsiteX13" fmla="*/ 170054 w 587533"/>
              <a:gd name="connsiteY13" fmla="*/ 429432 h 440461"/>
              <a:gd name="connsiteX14" fmla="*/ 160115 w 587533"/>
              <a:gd name="connsiteY14" fmla="*/ 399615 h 440461"/>
              <a:gd name="connsiteX15" fmla="*/ 179993 w 587533"/>
              <a:gd name="connsiteY15" fmla="*/ 379736 h 440461"/>
              <a:gd name="connsiteX16" fmla="*/ 269446 w 587533"/>
              <a:gd name="connsiteY16" fmla="*/ 369797 h 440461"/>
              <a:gd name="connsiteX17" fmla="*/ 259506 w 587533"/>
              <a:gd name="connsiteY17" fmla="*/ 260467 h 440461"/>
              <a:gd name="connsiteX18" fmla="*/ 140237 w 587533"/>
              <a:gd name="connsiteY18" fmla="*/ 240588 h 440461"/>
              <a:gd name="connsiteX19" fmla="*/ 70663 w 587533"/>
              <a:gd name="connsiteY19" fmla="*/ 220710 h 440461"/>
              <a:gd name="connsiteX20" fmla="*/ 30906 w 587533"/>
              <a:gd name="connsiteY20" fmla="*/ 171015 h 440461"/>
              <a:gd name="connsiteX21" fmla="*/ 1089 w 587533"/>
              <a:gd name="connsiteY21" fmla="*/ 141197 h 440461"/>
              <a:gd name="connsiteX22" fmla="*/ 11028 w 587533"/>
              <a:gd name="connsiteY22" fmla="*/ 71623 h 440461"/>
              <a:gd name="connsiteX23" fmla="*/ 60724 w 587533"/>
              <a:gd name="connsiteY23" fmla="*/ 81562 h 440461"/>
              <a:gd name="connsiteX24" fmla="*/ 70663 w 587533"/>
              <a:gd name="connsiteY24" fmla="*/ 111380 h 440461"/>
              <a:gd name="connsiteX25" fmla="*/ 100480 w 587533"/>
              <a:gd name="connsiteY25" fmla="*/ 101441 h 44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7533" h="440461">
                <a:moveTo>
                  <a:pt x="100480" y="101441"/>
                </a:moveTo>
                <a:cubicBezTo>
                  <a:pt x="112076" y="84876"/>
                  <a:pt x="132810" y="16630"/>
                  <a:pt x="140237" y="11988"/>
                </a:cubicBezTo>
                <a:cubicBezTo>
                  <a:pt x="157326" y="1307"/>
                  <a:pt x="179994" y="5362"/>
                  <a:pt x="199872" y="2049"/>
                </a:cubicBezTo>
                <a:cubicBezTo>
                  <a:pt x="289324" y="5362"/>
                  <a:pt x="381387" y="-9722"/>
                  <a:pt x="468228" y="11988"/>
                </a:cubicBezTo>
                <a:cubicBezTo>
                  <a:pt x="487779" y="16876"/>
                  <a:pt x="468168" y="54126"/>
                  <a:pt x="478167" y="71623"/>
                </a:cubicBezTo>
                <a:cubicBezTo>
                  <a:pt x="483365" y="80720"/>
                  <a:pt x="497712" y="79507"/>
                  <a:pt x="507985" y="81562"/>
                </a:cubicBezTo>
                <a:cubicBezTo>
                  <a:pt x="530957" y="86157"/>
                  <a:pt x="554368" y="88189"/>
                  <a:pt x="577559" y="91502"/>
                </a:cubicBezTo>
                <a:cubicBezTo>
                  <a:pt x="580192" y="115196"/>
                  <a:pt x="603756" y="224247"/>
                  <a:pt x="567619" y="250528"/>
                </a:cubicBezTo>
                <a:cubicBezTo>
                  <a:pt x="543356" y="268174"/>
                  <a:pt x="507984" y="257154"/>
                  <a:pt x="478167" y="260467"/>
                </a:cubicBezTo>
                <a:cubicBezTo>
                  <a:pt x="458289" y="273719"/>
                  <a:pt x="426088" y="277559"/>
                  <a:pt x="418533" y="300223"/>
                </a:cubicBezTo>
                <a:cubicBezTo>
                  <a:pt x="403715" y="344677"/>
                  <a:pt x="407094" y="364170"/>
                  <a:pt x="368837" y="389675"/>
                </a:cubicBezTo>
                <a:cubicBezTo>
                  <a:pt x="360120" y="395487"/>
                  <a:pt x="348958" y="396302"/>
                  <a:pt x="339019" y="399615"/>
                </a:cubicBezTo>
                <a:cubicBezTo>
                  <a:pt x="325767" y="409554"/>
                  <a:pt x="313645" y="421213"/>
                  <a:pt x="299263" y="429432"/>
                </a:cubicBezTo>
                <a:cubicBezTo>
                  <a:pt x="259633" y="452078"/>
                  <a:pt x="210668" y="433493"/>
                  <a:pt x="170054" y="429432"/>
                </a:cubicBezTo>
                <a:cubicBezTo>
                  <a:pt x="166741" y="419493"/>
                  <a:pt x="158060" y="409888"/>
                  <a:pt x="160115" y="399615"/>
                </a:cubicBezTo>
                <a:cubicBezTo>
                  <a:pt x="161953" y="390426"/>
                  <a:pt x="170952" y="382202"/>
                  <a:pt x="179993" y="379736"/>
                </a:cubicBezTo>
                <a:cubicBezTo>
                  <a:pt x="208937" y="371842"/>
                  <a:pt x="239628" y="373110"/>
                  <a:pt x="269446" y="369797"/>
                </a:cubicBezTo>
                <a:cubicBezTo>
                  <a:pt x="280419" y="336877"/>
                  <a:pt x="301758" y="290647"/>
                  <a:pt x="259506" y="260467"/>
                </a:cubicBezTo>
                <a:cubicBezTo>
                  <a:pt x="226709" y="237040"/>
                  <a:pt x="178991" y="251660"/>
                  <a:pt x="140237" y="240588"/>
                </a:cubicBezTo>
                <a:lnTo>
                  <a:pt x="70663" y="220710"/>
                </a:lnTo>
                <a:cubicBezTo>
                  <a:pt x="57411" y="204145"/>
                  <a:pt x="44875" y="186980"/>
                  <a:pt x="30906" y="171015"/>
                </a:cubicBezTo>
                <a:cubicBezTo>
                  <a:pt x="21650" y="160437"/>
                  <a:pt x="3846" y="154980"/>
                  <a:pt x="1089" y="141197"/>
                </a:cubicBezTo>
                <a:cubicBezTo>
                  <a:pt x="-3505" y="118225"/>
                  <a:pt x="7715" y="94814"/>
                  <a:pt x="11028" y="71623"/>
                </a:cubicBezTo>
                <a:cubicBezTo>
                  <a:pt x="27593" y="74936"/>
                  <a:pt x="46668" y="72191"/>
                  <a:pt x="60724" y="81562"/>
                </a:cubicBezTo>
                <a:cubicBezTo>
                  <a:pt x="69441" y="87374"/>
                  <a:pt x="61292" y="106694"/>
                  <a:pt x="70663" y="111380"/>
                </a:cubicBezTo>
                <a:cubicBezTo>
                  <a:pt x="109909" y="131004"/>
                  <a:pt x="88884" y="118006"/>
                  <a:pt x="100480" y="10144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16" name="Volný tvar 9215"/>
          <p:cNvSpPr/>
          <p:nvPr/>
        </p:nvSpPr>
        <p:spPr>
          <a:xfrm>
            <a:off x="1636915" y="3557692"/>
            <a:ext cx="74970" cy="168627"/>
          </a:xfrm>
          <a:custGeom>
            <a:avLst/>
            <a:gdLst>
              <a:gd name="connsiteX0" fmla="*/ 3042 w 74970"/>
              <a:gd name="connsiteY0" fmla="*/ 20395 h 168627"/>
              <a:gd name="connsiteX1" fmla="*/ 12981 w 74970"/>
              <a:gd name="connsiteY1" fmla="*/ 159543 h 168627"/>
              <a:gd name="connsiteX2" fmla="*/ 72615 w 74970"/>
              <a:gd name="connsiteY2" fmla="*/ 149604 h 168627"/>
              <a:gd name="connsiteX3" fmla="*/ 52737 w 74970"/>
              <a:gd name="connsiteY3" fmla="*/ 99908 h 168627"/>
              <a:gd name="connsiteX4" fmla="*/ 42798 w 74970"/>
              <a:gd name="connsiteY4" fmla="*/ 60151 h 168627"/>
              <a:gd name="connsiteX5" fmla="*/ 52737 w 74970"/>
              <a:gd name="connsiteY5" fmla="*/ 30334 h 168627"/>
              <a:gd name="connsiteX6" fmla="*/ 3042 w 74970"/>
              <a:gd name="connsiteY6" fmla="*/ 10456 h 168627"/>
              <a:gd name="connsiteX7" fmla="*/ 3042 w 74970"/>
              <a:gd name="connsiteY7" fmla="*/ 20395 h 1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70" h="168627">
                <a:moveTo>
                  <a:pt x="3042" y="20395"/>
                </a:moveTo>
                <a:cubicBezTo>
                  <a:pt x="4698" y="45243"/>
                  <a:pt x="-9065" y="118600"/>
                  <a:pt x="12981" y="159543"/>
                </a:cubicBezTo>
                <a:cubicBezTo>
                  <a:pt x="22535" y="177286"/>
                  <a:pt x="61437" y="166372"/>
                  <a:pt x="72615" y="149604"/>
                </a:cubicBezTo>
                <a:cubicBezTo>
                  <a:pt x="82511" y="134759"/>
                  <a:pt x="58379" y="116834"/>
                  <a:pt x="52737" y="99908"/>
                </a:cubicBezTo>
                <a:cubicBezTo>
                  <a:pt x="48417" y="86949"/>
                  <a:pt x="46111" y="73403"/>
                  <a:pt x="42798" y="60151"/>
                </a:cubicBezTo>
                <a:cubicBezTo>
                  <a:pt x="46111" y="50212"/>
                  <a:pt x="54459" y="40668"/>
                  <a:pt x="52737" y="30334"/>
                </a:cubicBezTo>
                <a:cubicBezTo>
                  <a:pt x="47070" y="-3668"/>
                  <a:pt x="26630" y="-7235"/>
                  <a:pt x="3042" y="10456"/>
                </a:cubicBezTo>
                <a:cubicBezTo>
                  <a:pt x="-2885" y="14901"/>
                  <a:pt x="1386" y="-4453"/>
                  <a:pt x="3042" y="203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17" name="Volný tvar 9216"/>
          <p:cNvSpPr/>
          <p:nvPr/>
        </p:nvSpPr>
        <p:spPr>
          <a:xfrm>
            <a:off x="1540565" y="3737113"/>
            <a:ext cx="90483" cy="178904"/>
          </a:xfrm>
          <a:custGeom>
            <a:avLst/>
            <a:gdLst>
              <a:gd name="connsiteX0" fmla="*/ 39757 w 90483"/>
              <a:gd name="connsiteY0" fmla="*/ 79513 h 178904"/>
              <a:gd name="connsiteX1" fmla="*/ 29818 w 90483"/>
              <a:gd name="connsiteY1" fmla="*/ 29817 h 178904"/>
              <a:gd name="connsiteX2" fmla="*/ 9939 w 90483"/>
              <a:gd name="connsiteY2" fmla="*/ 0 h 178904"/>
              <a:gd name="connsiteX3" fmla="*/ 0 w 90483"/>
              <a:gd name="connsiteY3" fmla="*/ 29817 h 178904"/>
              <a:gd name="connsiteX4" fmla="*/ 29818 w 90483"/>
              <a:gd name="connsiteY4" fmla="*/ 168965 h 178904"/>
              <a:gd name="connsiteX5" fmla="*/ 59635 w 90483"/>
              <a:gd name="connsiteY5" fmla="*/ 178904 h 178904"/>
              <a:gd name="connsiteX6" fmla="*/ 89452 w 90483"/>
              <a:gd name="connsiteY6" fmla="*/ 159026 h 178904"/>
              <a:gd name="connsiteX7" fmla="*/ 39757 w 90483"/>
              <a:gd name="connsiteY7" fmla="*/ 79513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83" h="178904">
                <a:moveTo>
                  <a:pt x="39757" y="79513"/>
                </a:moveTo>
                <a:cubicBezTo>
                  <a:pt x="29818" y="57978"/>
                  <a:pt x="35750" y="45635"/>
                  <a:pt x="29818" y="29817"/>
                </a:cubicBezTo>
                <a:cubicBezTo>
                  <a:pt x="25624" y="18632"/>
                  <a:pt x="21884" y="0"/>
                  <a:pt x="9939" y="0"/>
                </a:cubicBezTo>
                <a:cubicBezTo>
                  <a:pt x="-538" y="0"/>
                  <a:pt x="3313" y="19878"/>
                  <a:pt x="0" y="29817"/>
                </a:cubicBezTo>
                <a:cubicBezTo>
                  <a:pt x="2732" y="57141"/>
                  <a:pt x="-1089" y="138059"/>
                  <a:pt x="29818" y="168965"/>
                </a:cubicBezTo>
                <a:cubicBezTo>
                  <a:pt x="37226" y="176373"/>
                  <a:pt x="49696" y="175591"/>
                  <a:pt x="59635" y="178904"/>
                </a:cubicBezTo>
                <a:cubicBezTo>
                  <a:pt x="69574" y="172278"/>
                  <a:pt x="88536" y="170936"/>
                  <a:pt x="89452" y="159026"/>
                </a:cubicBezTo>
                <a:cubicBezTo>
                  <a:pt x="98113" y="46436"/>
                  <a:pt x="49696" y="101048"/>
                  <a:pt x="39757" y="7951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0" name="Volný tvar 9219"/>
          <p:cNvSpPr/>
          <p:nvPr/>
        </p:nvSpPr>
        <p:spPr>
          <a:xfrm>
            <a:off x="1689492" y="3846002"/>
            <a:ext cx="69734" cy="209921"/>
          </a:xfrm>
          <a:custGeom>
            <a:avLst/>
            <a:gdLst>
              <a:gd name="connsiteX0" fmla="*/ 20038 w 69734"/>
              <a:gd name="connsiteY0" fmla="*/ 441 h 209921"/>
              <a:gd name="connsiteX1" fmla="*/ 29978 w 69734"/>
              <a:gd name="connsiteY1" fmla="*/ 50137 h 209921"/>
              <a:gd name="connsiteX2" fmla="*/ 39917 w 69734"/>
              <a:gd name="connsiteY2" fmla="*/ 79955 h 209921"/>
              <a:gd name="connsiteX3" fmla="*/ 49856 w 69734"/>
              <a:gd name="connsiteY3" fmla="*/ 129650 h 209921"/>
              <a:gd name="connsiteX4" fmla="*/ 69734 w 69734"/>
              <a:gd name="connsiteY4" fmla="*/ 159468 h 209921"/>
              <a:gd name="connsiteX5" fmla="*/ 49856 w 69734"/>
              <a:gd name="connsiteY5" fmla="*/ 209163 h 209921"/>
              <a:gd name="connsiteX6" fmla="*/ 29978 w 69734"/>
              <a:gd name="connsiteY6" fmla="*/ 179346 h 209921"/>
              <a:gd name="connsiteX7" fmla="*/ 160 w 69734"/>
              <a:gd name="connsiteY7" fmla="*/ 79955 h 209921"/>
              <a:gd name="connsiteX8" fmla="*/ 20038 w 69734"/>
              <a:gd name="connsiteY8" fmla="*/ 441 h 20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34" h="209921">
                <a:moveTo>
                  <a:pt x="20038" y="441"/>
                </a:moveTo>
                <a:cubicBezTo>
                  <a:pt x="25008" y="-4529"/>
                  <a:pt x="25881" y="33748"/>
                  <a:pt x="29978" y="50137"/>
                </a:cubicBezTo>
                <a:cubicBezTo>
                  <a:pt x="32519" y="60301"/>
                  <a:pt x="37376" y="69791"/>
                  <a:pt x="39917" y="79955"/>
                </a:cubicBezTo>
                <a:cubicBezTo>
                  <a:pt x="44014" y="96344"/>
                  <a:pt x="43925" y="113833"/>
                  <a:pt x="49856" y="129650"/>
                </a:cubicBezTo>
                <a:cubicBezTo>
                  <a:pt x="54050" y="140835"/>
                  <a:pt x="63108" y="149529"/>
                  <a:pt x="69734" y="159468"/>
                </a:cubicBezTo>
                <a:cubicBezTo>
                  <a:pt x="63108" y="176033"/>
                  <a:pt x="65814" y="201184"/>
                  <a:pt x="49856" y="209163"/>
                </a:cubicBezTo>
                <a:cubicBezTo>
                  <a:pt x="39172" y="214505"/>
                  <a:pt x="34829" y="190262"/>
                  <a:pt x="29978" y="179346"/>
                </a:cubicBezTo>
                <a:cubicBezTo>
                  <a:pt x="25959" y="170304"/>
                  <a:pt x="2025" y="98609"/>
                  <a:pt x="160" y="79955"/>
                </a:cubicBezTo>
                <a:cubicBezTo>
                  <a:pt x="-1818" y="60175"/>
                  <a:pt x="15068" y="5411"/>
                  <a:pt x="20038" y="44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1" name="Volný tvar 9220"/>
          <p:cNvSpPr/>
          <p:nvPr/>
        </p:nvSpPr>
        <p:spPr>
          <a:xfrm>
            <a:off x="3417844" y="4870174"/>
            <a:ext cx="90669" cy="319932"/>
          </a:xfrm>
          <a:custGeom>
            <a:avLst/>
            <a:gdLst>
              <a:gd name="connsiteX0" fmla="*/ 11156 w 90669"/>
              <a:gd name="connsiteY0" fmla="*/ 119269 h 319932"/>
              <a:gd name="connsiteX1" fmla="*/ 21095 w 90669"/>
              <a:gd name="connsiteY1" fmla="*/ 308113 h 319932"/>
              <a:gd name="connsiteX2" fmla="*/ 50913 w 90669"/>
              <a:gd name="connsiteY2" fmla="*/ 318052 h 319932"/>
              <a:gd name="connsiteX3" fmla="*/ 60852 w 90669"/>
              <a:gd name="connsiteY3" fmla="*/ 288235 h 319932"/>
              <a:gd name="connsiteX4" fmla="*/ 50913 w 90669"/>
              <a:gd name="connsiteY4" fmla="*/ 238539 h 319932"/>
              <a:gd name="connsiteX5" fmla="*/ 80730 w 90669"/>
              <a:gd name="connsiteY5" fmla="*/ 218661 h 319932"/>
              <a:gd name="connsiteX6" fmla="*/ 90669 w 90669"/>
              <a:gd name="connsiteY6" fmla="*/ 188843 h 319932"/>
              <a:gd name="connsiteX7" fmla="*/ 60852 w 90669"/>
              <a:gd name="connsiteY7" fmla="*/ 129209 h 319932"/>
              <a:gd name="connsiteX8" fmla="*/ 31034 w 90669"/>
              <a:gd name="connsiteY8" fmla="*/ 0 h 319932"/>
              <a:gd name="connsiteX9" fmla="*/ 1217 w 90669"/>
              <a:gd name="connsiteY9" fmla="*/ 9939 h 319932"/>
              <a:gd name="connsiteX10" fmla="*/ 11156 w 90669"/>
              <a:gd name="connsiteY10" fmla="*/ 59635 h 319932"/>
              <a:gd name="connsiteX11" fmla="*/ 11156 w 90669"/>
              <a:gd name="connsiteY11" fmla="*/ 119269 h 31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69" h="319932">
                <a:moveTo>
                  <a:pt x="11156" y="119269"/>
                </a:moveTo>
                <a:cubicBezTo>
                  <a:pt x="12812" y="160682"/>
                  <a:pt x="8733" y="246302"/>
                  <a:pt x="21095" y="308113"/>
                </a:cubicBezTo>
                <a:cubicBezTo>
                  <a:pt x="23150" y="318386"/>
                  <a:pt x="41542" y="322737"/>
                  <a:pt x="50913" y="318052"/>
                </a:cubicBezTo>
                <a:cubicBezTo>
                  <a:pt x="60284" y="313367"/>
                  <a:pt x="57539" y="298174"/>
                  <a:pt x="60852" y="288235"/>
                </a:cubicBezTo>
                <a:cubicBezTo>
                  <a:pt x="57539" y="271670"/>
                  <a:pt x="46272" y="254782"/>
                  <a:pt x="50913" y="238539"/>
                </a:cubicBezTo>
                <a:cubicBezTo>
                  <a:pt x="54195" y="227053"/>
                  <a:pt x="73268" y="227989"/>
                  <a:pt x="80730" y="218661"/>
                </a:cubicBezTo>
                <a:cubicBezTo>
                  <a:pt x="87275" y="210480"/>
                  <a:pt x="87356" y="198782"/>
                  <a:pt x="90669" y="188843"/>
                </a:cubicBezTo>
                <a:cubicBezTo>
                  <a:pt x="80730" y="168965"/>
                  <a:pt x="65942" y="150843"/>
                  <a:pt x="60852" y="129209"/>
                </a:cubicBezTo>
                <a:cubicBezTo>
                  <a:pt x="27660" y="-11858"/>
                  <a:pt x="82527" y="51490"/>
                  <a:pt x="31034" y="0"/>
                </a:cubicBezTo>
                <a:cubicBezTo>
                  <a:pt x="21095" y="3313"/>
                  <a:pt x="4530" y="0"/>
                  <a:pt x="1217" y="9939"/>
                </a:cubicBezTo>
                <a:cubicBezTo>
                  <a:pt x="-4125" y="25965"/>
                  <a:pt x="9753" y="42800"/>
                  <a:pt x="11156" y="59635"/>
                </a:cubicBezTo>
                <a:cubicBezTo>
                  <a:pt x="13082" y="82746"/>
                  <a:pt x="9500" y="77856"/>
                  <a:pt x="11156" y="11926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2" name="Volný tvar 9221"/>
          <p:cNvSpPr/>
          <p:nvPr/>
        </p:nvSpPr>
        <p:spPr>
          <a:xfrm>
            <a:off x="2602942" y="3497258"/>
            <a:ext cx="279406" cy="170287"/>
          </a:xfrm>
          <a:custGeom>
            <a:avLst/>
            <a:gdLst>
              <a:gd name="connsiteX0" fmla="*/ 130319 w 279406"/>
              <a:gd name="connsiteY0" fmla="*/ 60951 h 170287"/>
              <a:gd name="connsiteX1" fmla="*/ 180015 w 279406"/>
              <a:gd name="connsiteY1" fmla="*/ 31133 h 170287"/>
              <a:gd name="connsiteX2" fmla="*/ 199893 w 279406"/>
              <a:gd name="connsiteY2" fmla="*/ 1316 h 170287"/>
              <a:gd name="connsiteX3" fmla="*/ 279406 w 279406"/>
              <a:gd name="connsiteY3" fmla="*/ 11255 h 170287"/>
              <a:gd name="connsiteX4" fmla="*/ 269467 w 279406"/>
              <a:gd name="connsiteY4" fmla="*/ 100707 h 170287"/>
              <a:gd name="connsiteX5" fmla="*/ 239649 w 279406"/>
              <a:gd name="connsiteY5" fmla="*/ 110646 h 170287"/>
              <a:gd name="connsiteX6" fmla="*/ 160136 w 279406"/>
              <a:gd name="connsiteY6" fmla="*/ 130525 h 170287"/>
              <a:gd name="connsiteX7" fmla="*/ 130319 w 279406"/>
              <a:gd name="connsiteY7" fmla="*/ 160342 h 170287"/>
              <a:gd name="connsiteX8" fmla="*/ 20988 w 279406"/>
              <a:gd name="connsiteY8" fmla="*/ 140464 h 170287"/>
              <a:gd name="connsiteX9" fmla="*/ 1110 w 279406"/>
              <a:gd name="connsiteY9" fmla="*/ 110646 h 170287"/>
              <a:gd name="connsiteX10" fmla="*/ 50806 w 279406"/>
              <a:gd name="connsiteY10" fmla="*/ 90768 h 170287"/>
              <a:gd name="connsiteX11" fmla="*/ 80623 w 279406"/>
              <a:gd name="connsiteY11" fmla="*/ 100707 h 170287"/>
              <a:gd name="connsiteX12" fmla="*/ 130319 w 279406"/>
              <a:gd name="connsiteY12" fmla="*/ 60951 h 17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406" h="170287">
                <a:moveTo>
                  <a:pt x="130319" y="60951"/>
                </a:moveTo>
                <a:cubicBezTo>
                  <a:pt x="146884" y="49355"/>
                  <a:pt x="165347" y="43705"/>
                  <a:pt x="180015" y="31133"/>
                </a:cubicBezTo>
                <a:cubicBezTo>
                  <a:pt x="189084" y="23359"/>
                  <a:pt x="188180" y="3659"/>
                  <a:pt x="199893" y="1316"/>
                </a:cubicBezTo>
                <a:cubicBezTo>
                  <a:pt x="226085" y="-3922"/>
                  <a:pt x="252902" y="7942"/>
                  <a:pt x="279406" y="11255"/>
                </a:cubicBezTo>
                <a:cubicBezTo>
                  <a:pt x="276093" y="41072"/>
                  <a:pt x="280609" y="72852"/>
                  <a:pt x="269467" y="100707"/>
                </a:cubicBezTo>
                <a:cubicBezTo>
                  <a:pt x="265576" y="110435"/>
                  <a:pt x="249757" y="107889"/>
                  <a:pt x="239649" y="110646"/>
                </a:cubicBezTo>
                <a:cubicBezTo>
                  <a:pt x="213292" y="117834"/>
                  <a:pt x="186640" y="123899"/>
                  <a:pt x="160136" y="130525"/>
                </a:cubicBezTo>
                <a:cubicBezTo>
                  <a:pt x="150197" y="140464"/>
                  <a:pt x="142014" y="152545"/>
                  <a:pt x="130319" y="160342"/>
                </a:cubicBezTo>
                <a:cubicBezTo>
                  <a:pt x="91782" y="186033"/>
                  <a:pt x="61313" y="155586"/>
                  <a:pt x="20988" y="140464"/>
                </a:cubicBezTo>
                <a:cubicBezTo>
                  <a:pt x="14362" y="130525"/>
                  <a:pt x="3074" y="122429"/>
                  <a:pt x="1110" y="110646"/>
                </a:cubicBezTo>
                <a:cubicBezTo>
                  <a:pt x="-6849" y="62889"/>
                  <a:pt x="29855" y="84782"/>
                  <a:pt x="50806" y="90768"/>
                </a:cubicBezTo>
                <a:cubicBezTo>
                  <a:pt x="60880" y="93646"/>
                  <a:pt x="70684" y="97394"/>
                  <a:pt x="80623" y="100707"/>
                </a:cubicBezTo>
                <a:cubicBezTo>
                  <a:pt x="144449" y="68795"/>
                  <a:pt x="113754" y="72547"/>
                  <a:pt x="130319" y="609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3" name="Volný tvar 9222"/>
          <p:cNvSpPr/>
          <p:nvPr/>
        </p:nvSpPr>
        <p:spPr>
          <a:xfrm>
            <a:off x="3520916" y="3604883"/>
            <a:ext cx="264754" cy="251500"/>
          </a:xfrm>
          <a:custGeom>
            <a:avLst/>
            <a:gdLst>
              <a:gd name="connsiteX0" fmla="*/ 67110 w 264754"/>
              <a:gd name="connsiteY0" fmla="*/ 52717 h 251500"/>
              <a:gd name="connsiteX1" fmla="*/ 176441 w 264754"/>
              <a:gd name="connsiteY1" fmla="*/ 32839 h 251500"/>
              <a:gd name="connsiteX2" fmla="*/ 216197 w 264754"/>
              <a:gd name="connsiteY2" fmla="*/ 12960 h 251500"/>
              <a:gd name="connsiteX3" fmla="*/ 236075 w 264754"/>
              <a:gd name="connsiteY3" fmla="*/ 52717 h 251500"/>
              <a:gd name="connsiteX4" fmla="*/ 255954 w 264754"/>
              <a:gd name="connsiteY4" fmla="*/ 72595 h 251500"/>
              <a:gd name="connsiteX5" fmla="*/ 226136 w 264754"/>
              <a:gd name="connsiteY5" fmla="*/ 251500 h 251500"/>
              <a:gd name="connsiteX6" fmla="*/ 186380 w 264754"/>
              <a:gd name="connsiteY6" fmla="*/ 241560 h 251500"/>
              <a:gd name="connsiteX7" fmla="*/ 176441 w 264754"/>
              <a:gd name="connsiteY7" fmla="*/ 201804 h 251500"/>
              <a:gd name="connsiteX8" fmla="*/ 77049 w 264754"/>
              <a:gd name="connsiteY8" fmla="*/ 102413 h 251500"/>
              <a:gd name="connsiteX9" fmla="*/ 7475 w 264754"/>
              <a:gd name="connsiteY9" fmla="*/ 112352 h 251500"/>
              <a:gd name="connsiteX10" fmla="*/ 17414 w 264754"/>
              <a:gd name="connsiteY10" fmla="*/ 52717 h 251500"/>
              <a:gd name="connsiteX11" fmla="*/ 86988 w 264754"/>
              <a:gd name="connsiteY11" fmla="*/ 72595 h 251500"/>
              <a:gd name="connsiteX12" fmla="*/ 126745 w 264754"/>
              <a:gd name="connsiteY12" fmla="*/ 42778 h 2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754" h="251500">
                <a:moveTo>
                  <a:pt x="67110" y="52717"/>
                </a:moveTo>
                <a:cubicBezTo>
                  <a:pt x="103554" y="46091"/>
                  <a:pt x="142249" y="47086"/>
                  <a:pt x="176441" y="32839"/>
                </a:cubicBezTo>
                <a:cubicBezTo>
                  <a:pt x="235340" y="8298"/>
                  <a:pt x="130795" y="-15507"/>
                  <a:pt x="216197" y="12960"/>
                </a:cubicBezTo>
                <a:cubicBezTo>
                  <a:pt x="222823" y="26212"/>
                  <a:pt x="227856" y="40389"/>
                  <a:pt x="236075" y="52717"/>
                </a:cubicBezTo>
                <a:cubicBezTo>
                  <a:pt x="241273" y="60514"/>
                  <a:pt x="255434" y="63239"/>
                  <a:pt x="255954" y="72595"/>
                </a:cubicBezTo>
                <a:cubicBezTo>
                  <a:pt x="264262" y="222140"/>
                  <a:pt x="280246" y="197387"/>
                  <a:pt x="226136" y="251500"/>
                </a:cubicBezTo>
                <a:cubicBezTo>
                  <a:pt x="212884" y="248187"/>
                  <a:pt x="196039" y="251219"/>
                  <a:pt x="186380" y="241560"/>
                </a:cubicBezTo>
                <a:cubicBezTo>
                  <a:pt x="176721" y="231901"/>
                  <a:pt x="183324" y="213603"/>
                  <a:pt x="176441" y="201804"/>
                </a:cubicBezTo>
                <a:cubicBezTo>
                  <a:pt x="129414" y="121186"/>
                  <a:pt x="136825" y="132300"/>
                  <a:pt x="77049" y="102413"/>
                </a:cubicBezTo>
                <a:cubicBezTo>
                  <a:pt x="53858" y="105726"/>
                  <a:pt x="25472" y="127349"/>
                  <a:pt x="7475" y="112352"/>
                </a:cubicBezTo>
                <a:cubicBezTo>
                  <a:pt x="-8007" y="99451"/>
                  <a:pt x="3164" y="66967"/>
                  <a:pt x="17414" y="52717"/>
                </a:cubicBezTo>
                <a:cubicBezTo>
                  <a:pt x="20534" y="49597"/>
                  <a:pt x="80105" y="70301"/>
                  <a:pt x="86988" y="72595"/>
                </a:cubicBezTo>
                <a:lnTo>
                  <a:pt x="126745" y="42778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5" name="Volný tvar 9224"/>
          <p:cNvSpPr/>
          <p:nvPr/>
        </p:nvSpPr>
        <p:spPr>
          <a:xfrm>
            <a:off x="4581939" y="3498574"/>
            <a:ext cx="189409" cy="119692"/>
          </a:xfrm>
          <a:custGeom>
            <a:avLst/>
            <a:gdLst>
              <a:gd name="connsiteX0" fmla="*/ 188844 w 189409"/>
              <a:gd name="connsiteY0" fmla="*/ 69574 h 119692"/>
              <a:gd name="connsiteX1" fmla="*/ 139148 w 189409"/>
              <a:gd name="connsiteY1" fmla="*/ 109330 h 119692"/>
              <a:gd name="connsiteX2" fmla="*/ 0 w 189409"/>
              <a:gd name="connsiteY2" fmla="*/ 69574 h 119692"/>
              <a:gd name="connsiteX3" fmla="*/ 19878 w 189409"/>
              <a:gd name="connsiteY3" fmla="*/ 39756 h 119692"/>
              <a:gd name="connsiteX4" fmla="*/ 49696 w 189409"/>
              <a:gd name="connsiteY4" fmla="*/ 29817 h 119692"/>
              <a:gd name="connsiteX5" fmla="*/ 109331 w 189409"/>
              <a:gd name="connsiteY5" fmla="*/ 0 h 119692"/>
              <a:gd name="connsiteX6" fmla="*/ 159026 w 189409"/>
              <a:gd name="connsiteY6" fmla="*/ 49696 h 119692"/>
              <a:gd name="connsiteX7" fmla="*/ 188844 w 189409"/>
              <a:gd name="connsiteY7" fmla="*/ 69574 h 1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409" h="119692">
                <a:moveTo>
                  <a:pt x="188844" y="69574"/>
                </a:moveTo>
                <a:cubicBezTo>
                  <a:pt x="185531" y="79513"/>
                  <a:pt x="160039" y="105643"/>
                  <a:pt x="139148" y="109330"/>
                </a:cubicBezTo>
                <a:cubicBezTo>
                  <a:pt x="28302" y="128891"/>
                  <a:pt x="35921" y="123455"/>
                  <a:pt x="0" y="69574"/>
                </a:cubicBezTo>
                <a:cubicBezTo>
                  <a:pt x="6626" y="59635"/>
                  <a:pt x="10550" y="47218"/>
                  <a:pt x="19878" y="39756"/>
                </a:cubicBezTo>
                <a:cubicBezTo>
                  <a:pt x="28059" y="33211"/>
                  <a:pt x="40325" y="34502"/>
                  <a:pt x="49696" y="29817"/>
                </a:cubicBezTo>
                <a:cubicBezTo>
                  <a:pt x="126766" y="-8717"/>
                  <a:pt x="34382" y="24982"/>
                  <a:pt x="109331" y="0"/>
                </a:cubicBezTo>
                <a:cubicBezTo>
                  <a:pt x="172246" y="31457"/>
                  <a:pt x="134652" y="947"/>
                  <a:pt x="159026" y="49696"/>
                </a:cubicBezTo>
                <a:cubicBezTo>
                  <a:pt x="180742" y="93128"/>
                  <a:pt x="192157" y="59635"/>
                  <a:pt x="188844" y="6957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6" name="Volný tvar 9225"/>
          <p:cNvSpPr/>
          <p:nvPr/>
        </p:nvSpPr>
        <p:spPr>
          <a:xfrm>
            <a:off x="4184374" y="4502411"/>
            <a:ext cx="208722" cy="153590"/>
          </a:xfrm>
          <a:custGeom>
            <a:avLst/>
            <a:gdLst>
              <a:gd name="connsiteX0" fmla="*/ 119269 w 208722"/>
              <a:gd name="connsiteY0" fmla="*/ 149102 h 153590"/>
              <a:gd name="connsiteX1" fmla="*/ 0 w 208722"/>
              <a:gd name="connsiteY1" fmla="*/ 9954 h 153590"/>
              <a:gd name="connsiteX2" fmla="*/ 99391 w 208722"/>
              <a:gd name="connsiteY2" fmla="*/ 19893 h 153590"/>
              <a:gd name="connsiteX3" fmla="*/ 139148 w 208722"/>
              <a:gd name="connsiteY3" fmla="*/ 9954 h 153590"/>
              <a:gd name="connsiteX4" fmla="*/ 149087 w 208722"/>
              <a:gd name="connsiteY4" fmla="*/ 39772 h 153590"/>
              <a:gd name="connsiteX5" fmla="*/ 159026 w 208722"/>
              <a:gd name="connsiteY5" fmla="*/ 79528 h 153590"/>
              <a:gd name="connsiteX6" fmla="*/ 208722 w 208722"/>
              <a:gd name="connsiteY6" fmla="*/ 89467 h 153590"/>
              <a:gd name="connsiteX7" fmla="*/ 119269 w 208722"/>
              <a:gd name="connsiteY7" fmla="*/ 119285 h 153590"/>
              <a:gd name="connsiteX8" fmla="*/ 119269 w 208722"/>
              <a:gd name="connsiteY8" fmla="*/ 149102 h 15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22" h="153590">
                <a:moveTo>
                  <a:pt x="119269" y="149102"/>
                </a:moveTo>
                <a:cubicBezTo>
                  <a:pt x="99391" y="130880"/>
                  <a:pt x="33295" y="109839"/>
                  <a:pt x="0" y="9954"/>
                </a:cubicBezTo>
                <a:cubicBezTo>
                  <a:pt x="68584" y="-12907"/>
                  <a:pt x="-16829" y="9328"/>
                  <a:pt x="99391" y="19893"/>
                </a:cubicBezTo>
                <a:cubicBezTo>
                  <a:pt x="112995" y="21130"/>
                  <a:pt x="125896" y="13267"/>
                  <a:pt x="139148" y="9954"/>
                </a:cubicBezTo>
                <a:cubicBezTo>
                  <a:pt x="142461" y="19893"/>
                  <a:pt x="146209" y="29698"/>
                  <a:pt x="149087" y="39772"/>
                </a:cubicBezTo>
                <a:cubicBezTo>
                  <a:pt x="152840" y="52906"/>
                  <a:pt x="148532" y="70783"/>
                  <a:pt x="159026" y="79528"/>
                </a:cubicBezTo>
                <a:cubicBezTo>
                  <a:pt x="172004" y="90343"/>
                  <a:pt x="192157" y="86154"/>
                  <a:pt x="208722" y="89467"/>
                </a:cubicBezTo>
                <a:cubicBezTo>
                  <a:pt x="168739" y="96131"/>
                  <a:pt x="147221" y="91333"/>
                  <a:pt x="119269" y="119285"/>
                </a:cubicBezTo>
                <a:cubicBezTo>
                  <a:pt x="114031" y="124523"/>
                  <a:pt x="139147" y="167324"/>
                  <a:pt x="119269" y="14910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7" name="Volný tvar 9226"/>
          <p:cNvSpPr/>
          <p:nvPr/>
        </p:nvSpPr>
        <p:spPr>
          <a:xfrm>
            <a:off x="4349263" y="4134678"/>
            <a:ext cx="202859" cy="318052"/>
          </a:xfrm>
          <a:custGeom>
            <a:avLst/>
            <a:gdLst>
              <a:gd name="connsiteX0" fmla="*/ 14015 w 202859"/>
              <a:gd name="connsiteY0" fmla="*/ 238539 h 318052"/>
              <a:gd name="connsiteX1" fmla="*/ 33894 w 202859"/>
              <a:gd name="connsiteY1" fmla="*/ 188844 h 318052"/>
              <a:gd name="connsiteX2" fmla="*/ 53772 w 202859"/>
              <a:gd name="connsiteY2" fmla="*/ 0 h 318052"/>
              <a:gd name="connsiteX3" fmla="*/ 153163 w 202859"/>
              <a:gd name="connsiteY3" fmla="*/ 9939 h 318052"/>
              <a:gd name="connsiteX4" fmla="*/ 182980 w 202859"/>
              <a:gd name="connsiteY4" fmla="*/ 69574 h 318052"/>
              <a:gd name="connsiteX5" fmla="*/ 202859 w 202859"/>
              <a:gd name="connsiteY5" fmla="*/ 89452 h 318052"/>
              <a:gd name="connsiteX6" fmla="*/ 192920 w 202859"/>
              <a:gd name="connsiteY6" fmla="*/ 119270 h 318052"/>
              <a:gd name="connsiteX7" fmla="*/ 143224 w 202859"/>
              <a:gd name="connsiteY7" fmla="*/ 159026 h 318052"/>
              <a:gd name="connsiteX8" fmla="*/ 133285 w 202859"/>
              <a:gd name="connsiteY8" fmla="*/ 258418 h 318052"/>
              <a:gd name="connsiteX9" fmla="*/ 103467 w 202859"/>
              <a:gd name="connsiteY9" fmla="*/ 278296 h 318052"/>
              <a:gd name="connsiteX10" fmla="*/ 53772 w 202859"/>
              <a:gd name="connsiteY10" fmla="*/ 318052 h 318052"/>
              <a:gd name="connsiteX11" fmla="*/ 4076 w 202859"/>
              <a:gd name="connsiteY11" fmla="*/ 288235 h 318052"/>
              <a:gd name="connsiteX12" fmla="*/ 33894 w 202859"/>
              <a:gd name="connsiteY12" fmla="*/ 228600 h 318052"/>
              <a:gd name="connsiteX13" fmla="*/ 14015 w 202859"/>
              <a:gd name="connsiteY13" fmla="*/ 238539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859" h="318052">
                <a:moveTo>
                  <a:pt x="14015" y="238539"/>
                </a:moveTo>
                <a:cubicBezTo>
                  <a:pt x="14015" y="231913"/>
                  <a:pt x="31247" y="206488"/>
                  <a:pt x="33894" y="188844"/>
                </a:cubicBezTo>
                <a:cubicBezTo>
                  <a:pt x="78645" y="-109491"/>
                  <a:pt x="22455" y="125272"/>
                  <a:pt x="53772" y="0"/>
                </a:cubicBezTo>
                <a:cubicBezTo>
                  <a:pt x="86902" y="3313"/>
                  <a:pt x="120862" y="1863"/>
                  <a:pt x="153163" y="9939"/>
                </a:cubicBezTo>
                <a:cubicBezTo>
                  <a:pt x="179615" y="16552"/>
                  <a:pt x="175265" y="54145"/>
                  <a:pt x="182980" y="69574"/>
                </a:cubicBezTo>
                <a:cubicBezTo>
                  <a:pt x="187171" y="77955"/>
                  <a:pt x="196233" y="82826"/>
                  <a:pt x="202859" y="89452"/>
                </a:cubicBezTo>
                <a:cubicBezTo>
                  <a:pt x="199546" y="99391"/>
                  <a:pt x="201101" y="112725"/>
                  <a:pt x="192920" y="119270"/>
                </a:cubicBezTo>
                <a:cubicBezTo>
                  <a:pt x="130519" y="169191"/>
                  <a:pt x="167055" y="87534"/>
                  <a:pt x="143224" y="159026"/>
                </a:cubicBezTo>
                <a:cubicBezTo>
                  <a:pt x="139911" y="192157"/>
                  <a:pt x="143814" y="226831"/>
                  <a:pt x="133285" y="258418"/>
                </a:cubicBezTo>
                <a:cubicBezTo>
                  <a:pt x="129507" y="269750"/>
                  <a:pt x="111914" y="269849"/>
                  <a:pt x="103467" y="278296"/>
                </a:cubicBezTo>
                <a:cubicBezTo>
                  <a:pt x="58509" y="323253"/>
                  <a:pt x="111821" y="298702"/>
                  <a:pt x="53772" y="318052"/>
                </a:cubicBezTo>
                <a:cubicBezTo>
                  <a:pt x="37207" y="308113"/>
                  <a:pt x="13661" y="305008"/>
                  <a:pt x="4076" y="288235"/>
                </a:cubicBezTo>
                <a:cubicBezTo>
                  <a:pt x="-11942" y="260204"/>
                  <a:pt x="23722" y="243857"/>
                  <a:pt x="33894" y="228600"/>
                </a:cubicBezTo>
                <a:cubicBezTo>
                  <a:pt x="35732" y="225843"/>
                  <a:pt x="14015" y="245165"/>
                  <a:pt x="14015" y="23853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8" name="Volný tvar 9227"/>
          <p:cNvSpPr/>
          <p:nvPr/>
        </p:nvSpPr>
        <p:spPr>
          <a:xfrm>
            <a:off x="4380948" y="3945835"/>
            <a:ext cx="270885" cy="172336"/>
          </a:xfrm>
          <a:custGeom>
            <a:avLst/>
            <a:gdLst>
              <a:gd name="connsiteX0" fmla="*/ 131417 w 270885"/>
              <a:gd name="connsiteY0" fmla="*/ 149087 h 172336"/>
              <a:gd name="connsiteX1" fmla="*/ 2209 w 270885"/>
              <a:gd name="connsiteY1" fmla="*/ 139148 h 172336"/>
              <a:gd name="connsiteX2" fmla="*/ 22087 w 270885"/>
              <a:gd name="connsiteY2" fmla="*/ 119269 h 172336"/>
              <a:gd name="connsiteX3" fmla="*/ 91661 w 270885"/>
              <a:gd name="connsiteY3" fmla="*/ 69574 h 172336"/>
              <a:gd name="connsiteX4" fmla="*/ 131417 w 270885"/>
              <a:gd name="connsiteY4" fmla="*/ 29817 h 172336"/>
              <a:gd name="connsiteX5" fmla="*/ 151295 w 270885"/>
              <a:gd name="connsiteY5" fmla="*/ 0 h 172336"/>
              <a:gd name="connsiteX6" fmla="*/ 181113 w 270885"/>
              <a:gd name="connsiteY6" fmla="*/ 9939 h 172336"/>
              <a:gd name="connsiteX7" fmla="*/ 200991 w 270885"/>
              <a:gd name="connsiteY7" fmla="*/ 69574 h 172336"/>
              <a:gd name="connsiteX8" fmla="*/ 260626 w 270885"/>
              <a:gd name="connsiteY8" fmla="*/ 89452 h 172336"/>
              <a:gd name="connsiteX9" fmla="*/ 270565 w 270885"/>
              <a:gd name="connsiteY9" fmla="*/ 139148 h 172336"/>
              <a:gd name="connsiteX10" fmla="*/ 161235 w 270885"/>
              <a:gd name="connsiteY10" fmla="*/ 159026 h 172336"/>
              <a:gd name="connsiteX11" fmla="*/ 131417 w 270885"/>
              <a:gd name="connsiteY11" fmla="*/ 149087 h 17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885" h="172336">
                <a:moveTo>
                  <a:pt x="131417" y="149087"/>
                </a:moveTo>
                <a:cubicBezTo>
                  <a:pt x="88348" y="145774"/>
                  <a:pt x="43883" y="150514"/>
                  <a:pt x="2209" y="139148"/>
                </a:cubicBezTo>
                <a:cubicBezTo>
                  <a:pt x="-6832" y="136682"/>
                  <a:pt x="14290" y="124467"/>
                  <a:pt x="22087" y="119269"/>
                </a:cubicBezTo>
                <a:cubicBezTo>
                  <a:pt x="100586" y="66935"/>
                  <a:pt x="26538" y="134695"/>
                  <a:pt x="91661" y="69574"/>
                </a:cubicBezTo>
                <a:cubicBezTo>
                  <a:pt x="113346" y="4517"/>
                  <a:pt x="83228" y="68368"/>
                  <a:pt x="131417" y="29817"/>
                </a:cubicBezTo>
                <a:cubicBezTo>
                  <a:pt x="140745" y="22355"/>
                  <a:pt x="144669" y="9939"/>
                  <a:pt x="151295" y="0"/>
                </a:cubicBezTo>
                <a:cubicBezTo>
                  <a:pt x="161234" y="3313"/>
                  <a:pt x="175023" y="1414"/>
                  <a:pt x="181113" y="9939"/>
                </a:cubicBezTo>
                <a:cubicBezTo>
                  <a:pt x="193292" y="26990"/>
                  <a:pt x="181113" y="62948"/>
                  <a:pt x="200991" y="69574"/>
                </a:cubicBezTo>
                <a:lnTo>
                  <a:pt x="260626" y="89452"/>
                </a:lnTo>
                <a:cubicBezTo>
                  <a:pt x="263939" y="106017"/>
                  <a:pt x="272660" y="122385"/>
                  <a:pt x="270565" y="139148"/>
                </a:cubicBezTo>
                <a:cubicBezTo>
                  <a:pt x="263311" y="197179"/>
                  <a:pt x="189057" y="162117"/>
                  <a:pt x="161235" y="159026"/>
                </a:cubicBezTo>
                <a:lnTo>
                  <a:pt x="131417" y="1490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9" name="Volný tvar 9228"/>
          <p:cNvSpPr/>
          <p:nvPr/>
        </p:nvSpPr>
        <p:spPr>
          <a:xfrm>
            <a:off x="5903843" y="3934593"/>
            <a:ext cx="149087" cy="229903"/>
          </a:xfrm>
          <a:custGeom>
            <a:avLst/>
            <a:gdLst>
              <a:gd name="connsiteX0" fmla="*/ 39757 w 149087"/>
              <a:gd name="connsiteY0" fmla="*/ 1303 h 229903"/>
              <a:gd name="connsiteX1" fmla="*/ 29818 w 149087"/>
              <a:gd name="connsiteY1" fmla="*/ 70877 h 229903"/>
              <a:gd name="connsiteX2" fmla="*/ 9940 w 149087"/>
              <a:gd name="connsiteY2" fmla="*/ 100694 h 229903"/>
              <a:gd name="connsiteX3" fmla="*/ 0 w 149087"/>
              <a:gd name="connsiteY3" fmla="*/ 130511 h 229903"/>
              <a:gd name="connsiteX4" fmla="*/ 9940 w 149087"/>
              <a:gd name="connsiteY4" fmla="*/ 219964 h 229903"/>
              <a:gd name="connsiteX5" fmla="*/ 39757 w 149087"/>
              <a:gd name="connsiteY5" fmla="*/ 229903 h 229903"/>
              <a:gd name="connsiteX6" fmla="*/ 99392 w 149087"/>
              <a:gd name="connsiteY6" fmla="*/ 219964 h 229903"/>
              <a:gd name="connsiteX7" fmla="*/ 119270 w 149087"/>
              <a:gd name="connsiteY7" fmla="*/ 200085 h 229903"/>
              <a:gd name="connsiteX8" fmla="*/ 139148 w 149087"/>
              <a:gd name="connsiteY8" fmla="*/ 100694 h 229903"/>
              <a:gd name="connsiteX9" fmla="*/ 149087 w 149087"/>
              <a:gd name="connsiteY9" fmla="*/ 70877 h 229903"/>
              <a:gd name="connsiteX10" fmla="*/ 119270 w 149087"/>
              <a:gd name="connsiteY10" fmla="*/ 41059 h 229903"/>
              <a:gd name="connsiteX11" fmla="*/ 89453 w 149087"/>
              <a:gd name="connsiteY11" fmla="*/ 31120 h 229903"/>
              <a:gd name="connsiteX12" fmla="*/ 39757 w 149087"/>
              <a:gd name="connsiteY12" fmla="*/ 1303 h 2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087" h="229903">
                <a:moveTo>
                  <a:pt x="39757" y="1303"/>
                </a:moveTo>
                <a:cubicBezTo>
                  <a:pt x="29818" y="7929"/>
                  <a:pt x="36550" y="48438"/>
                  <a:pt x="29818" y="70877"/>
                </a:cubicBezTo>
                <a:cubicBezTo>
                  <a:pt x="26386" y="82318"/>
                  <a:pt x="15282" y="90010"/>
                  <a:pt x="9940" y="100694"/>
                </a:cubicBezTo>
                <a:cubicBezTo>
                  <a:pt x="5255" y="110065"/>
                  <a:pt x="3313" y="120572"/>
                  <a:pt x="0" y="130511"/>
                </a:cubicBezTo>
                <a:cubicBezTo>
                  <a:pt x="3313" y="160329"/>
                  <a:pt x="-1202" y="192109"/>
                  <a:pt x="9940" y="219964"/>
                </a:cubicBezTo>
                <a:cubicBezTo>
                  <a:pt x="13831" y="229691"/>
                  <a:pt x="29280" y="229903"/>
                  <a:pt x="39757" y="229903"/>
                </a:cubicBezTo>
                <a:cubicBezTo>
                  <a:pt x="59910" y="229903"/>
                  <a:pt x="79514" y="223277"/>
                  <a:pt x="99392" y="219964"/>
                </a:cubicBezTo>
                <a:cubicBezTo>
                  <a:pt x="106018" y="213338"/>
                  <a:pt x="114449" y="208120"/>
                  <a:pt x="119270" y="200085"/>
                </a:cubicBezTo>
                <a:cubicBezTo>
                  <a:pt x="132743" y="177630"/>
                  <a:pt x="136390" y="114482"/>
                  <a:pt x="139148" y="100694"/>
                </a:cubicBezTo>
                <a:cubicBezTo>
                  <a:pt x="141203" y="90421"/>
                  <a:pt x="145774" y="80816"/>
                  <a:pt x="149087" y="70877"/>
                </a:cubicBezTo>
                <a:cubicBezTo>
                  <a:pt x="139148" y="60938"/>
                  <a:pt x="130965" y="48856"/>
                  <a:pt x="119270" y="41059"/>
                </a:cubicBezTo>
                <a:cubicBezTo>
                  <a:pt x="110553" y="35248"/>
                  <a:pt x="99083" y="35247"/>
                  <a:pt x="89453" y="31120"/>
                </a:cubicBezTo>
                <a:cubicBezTo>
                  <a:pt x="50998" y="14640"/>
                  <a:pt x="49696" y="-5323"/>
                  <a:pt x="39757" y="130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0" name="Volný tvar 9229"/>
          <p:cNvSpPr/>
          <p:nvPr/>
        </p:nvSpPr>
        <p:spPr>
          <a:xfrm>
            <a:off x="5644588" y="3346640"/>
            <a:ext cx="62567" cy="241386"/>
          </a:xfrm>
          <a:custGeom>
            <a:avLst/>
            <a:gdLst>
              <a:gd name="connsiteX0" fmla="*/ 10777 w 62567"/>
              <a:gd name="connsiteY0" fmla="*/ 12786 h 241386"/>
              <a:gd name="connsiteX1" fmla="*/ 10777 w 62567"/>
              <a:gd name="connsiteY1" fmla="*/ 231447 h 241386"/>
              <a:gd name="connsiteX2" fmla="*/ 40595 w 62567"/>
              <a:gd name="connsiteY2" fmla="*/ 241386 h 241386"/>
              <a:gd name="connsiteX3" fmla="*/ 40595 w 62567"/>
              <a:gd name="connsiteY3" fmla="*/ 32664 h 241386"/>
              <a:gd name="connsiteX4" fmla="*/ 10777 w 62567"/>
              <a:gd name="connsiteY4" fmla="*/ 12786 h 24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67" h="241386">
                <a:moveTo>
                  <a:pt x="10777" y="12786"/>
                </a:moveTo>
                <a:cubicBezTo>
                  <a:pt x="5807" y="45916"/>
                  <a:pt x="-10765" y="156049"/>
                  <a:pt x="10777" y="231447"/>
                </a:cubicBezTo>
                <a:cubicBezTo>
                  <a:pt x="13655" y="241521"/>
                  <a:pt x="30656" y="238073"/>
                  <a:pt x="40595" y="241386"/>
                </a:cubicBezTo>
                <a:cubicBezTo>
                  <a:pt x="65395" y="166986"/>
                  <a:pt x="74069" y="153169"/>
                  <a:pt x="40595" y="32664"/>
                </a:cubicBezTo>
                <a:cubicBezTo>
                  <a:pt x="37048" y="19895"/>
                  <a:pt x="15747" y="-20344"/>
                  <a:pt x="10777" y="127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1" name="Volný tvar 9230"/>
          <p:cNvSpPr/>
          <p:nvPr/>
        </p:nvSpPr>
        <p:spPr>
          <a:xfrm>
            <a:off x="3924590" y="1759226"/>
            <a:ext cx="290721" cy="249357"/>
          </a:xfrm>
          <a:custGeom>
            <a:avLst/>
            <a:gdLst>
              <a:gd name="connsiteX0" fmla="*/ 61001 w 290721"/>
              <a:gd name="connsiteY0" fmla="*/ 29817 h 249357"/>
              <a:gd name="connsiteX1" fmla="*/ 140514 w 290721"/>
              <a:gd name="connsiteY1" fmla="*/ 49696 h 249357"/>
              <a:gd name="connsiteX2" fmla="*/ 160393 w 290721"/>
              <a:gd name="connsiteY2" fmla="*/ 69574 h 249357"/>
              <a:gd name="connsiteX3" fmla="*/ 170332 w 290721"/>
              <a:gd name="connsiteY3" fmla="*/ 129209 h 249357"/>
              <a:gd name="connsiteX4" fmla="*/ 200149 w 290721"/>
              <a:gd name="connsiteY4" fmla="*/ 139148 h 249357"/>
              <a:gd name="connsiteX5" fmla="*/ 210088 w 290721"/>
              <a:gd name="connsiteY5" fmla="*/ 168965 h 249357"/>
              <a:gd name="connsiteX6" fmla="*/ 279662 w 290721"/>
              <a:gd name="connsiteY6" fmla="*/ 208722 h 249357"/>
              <a:gd name="connsiteX7" fmla="*/ 289601 w 290721"/>
              <a:gd name="connsiteY7" fmla="*/ 238539 h 249357"/>
              <a:gd name="connsiteX8" fmla="*/ 210088 w 290721"/>
              <a:gd name="connsiteY8" fmla="*/ 228600 h 249357"/>
              <a:gd name="connsiteX9" fmla="*/ 150453 w 290721"/>
              <a:gd name="connsiteY9" fmla="*/ 159026 h 249357"/>
              <a:gd name="connsiteX10" fmla="*/ 110697 w 290721"/>
              <a:gd name="connsiteY10" fmla="*/ 119270 h 249357"/>
              <a:gd name="connsiteX11" fmla="*/ 51062 w 290721"/>
              <a:gd name="connsiteY11" fmla="*/ 69574 h 249357"/>
              <a:gd name="connsiteX12" fmla="*/ 31184 w 290721"/>
              <a:gd name="connsiteY12" fmla="*/ 0 h 249357"/>
              <a:gd name="connsiteX13" fmla="*/ 51062 w 290721"/>
              <a:gd name="connsiteY13" fmla="*/ 29817 h 249357"/>
              <a:gd name="connsiteX14" fmla="*/ 61001 w 290721"/>
              <a:gd name="connsiteY14" fmla="*/ 29817 h 2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721" h="249357">
                <a:moveTo>
                  <a:pt x="61001" y="29817"/>
                </a:moveTo>
                <a:cubicBezTo>
                  <a:pt x="75910" y="33130"/>
                  <a:pt x="125234" y="40528"/>
                  <a:pt x="140514" y="49696"/>
                </a:cubicBezTo>
                <a:cubicBezTo>
                  <a:pt x="148549" y="54517"/>
                  <a:pt x="153767" y="62948"/>
                  <a:pt x="160393" y="69574"/>
                </a:cubicBezTo>
                <a:cubicBezTo>
                  <a:pt x="163706" y="89452"/>
                  <a:pt x="160334" y="111712"/>
                  <a:pt x="170332" y="129209"/>
                </a:cubicBezTo>
                <a:cubicBezTo>
                  <a:pt x="175530" y="138305"/>
                  <a:pt x="192741" y="131740"/>
                  <a:pt x="200149" y="139148"/>
                </a:cubicBezTo>
                <a:cubicBezTo>
                  <a:pt x="207557" y="146556"/>
                  <a:pt x="203381" y="160917"/>
                  <a:pt x="210088" y="168965"/>
                </a:cubicBezTo>
                <a:cubicBezTo>
                  <a:pt x="233232" y="196738"/>
                  <a:pt x="249937" y="198814"/>
                  <a:pt x="279662" y="208722"/>
                </a:cubicBezTo>
                <a:cubicBezTo>
                  <a:pt x="282975" y="218661"/>
                  <a:pt x="294286" y="229168"/>
                  <a:pt x="289601" y="238539"/>
                </a:cubicBezTo>
                <a:cubicBezTo>
                  <a:pt x="275319" y="267104"/>
                  <a:pt x="214232" y="230258"/>
                  <a:pt x="210088" y="228600"/>
                </a:cubicBezTo>
                <a:cubicBezTo>
                  <a:pt x="179814" y="183189"/>
                  <a:pt x="198657" y="207230"/>
                  <a:pt x="150453" y="159026"/>
                </a:cubicBezTo>
                <a:cubicBezTo>
                  <a:pt x="137201" y="145774"/>
                  <a:pt x="121092" y="134864"/>
                  <a:pt x="110697" y="119270"/>
                </a:cubicBezTo>
                <a:cubicBezTo>
                  <a:pt x="82600" y="77124"/>
                  <a:pt x="101503" y="94794"/>
                  <a:pt x="51062" y="69574"/>
                </a:cubicBezTo>
                <a:cubicBezTo>
                  <a:pt x="-7079" y="11431"/>
                  <a:pt x="-18125" y="32873"/>
                  <a:pt x="31184" y="0"/>
                </a:cubicBezTo>
                <a:cubicBezTo>
                  <a:pt x="37810" y="9939"/>
                  <a:pt x="41734" y="22355"/>
                  <a:pt x="51062" y="29817"/>
                </a:cubicBezTo>
                <a:cubicBezTo>
                  <a:pt x="59243" y="36362"/>
                  <a:pt x="46092" y="26504"/>
                  <a:pt x="61001" y="2981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4" name="Volný tvar 9233"/>
          <p:cNvSpPr/>
          <p:nvPr/>
        </p:nvSpPr>
        <p:spPr>
          <a:xfrm>
            <a:off x="2403293" y="1798438"/>
            <a:ext cx="3260035" cy="1759982"/>
          </a:xfrm>
          <a:custGeom>
            <a:avLst/>
            <a:gdLst>
              <a:gd name="connsiteX0" fmla="*/ 2276061 w 3260035"/>
              <a:gd name="connsiteY0" fmla="*/ 1709531 h 1759982"/>
              <a:gd name="connsiteX1" fmla="*/ 2266122 w 3260035"/>
              <a:gd name="connsiteY1" fmla="*/ 1590261 h 1759982"/>
              <a:gd name="connsiteX2" fmla="*/ 2246243 w 3260035"/>
              <a:gd name="connsiteY2" fmla="*/ 1560444 h 1759982"/>
              <a:gd name="connsiteX3" fmla="*/ 2206487 w 3260035"/>
              <a:gd name="connsiteY3" fmla="*/ 1520687 h 1759982"/>
              <a:gd name="connsiteX4" fmla="*/ 2136913 w 3260035"/>
              <a:gd name="connsiteY4" fmla="*/ 1490870 h 1759982"/>
              <a:gd name="connsiteX5" fmla="*/ 1928191 w 3260035"/>
              <a:gd name="connsiteY5" fmla="*/ 1490870 h 1759982"/>
              <a:gd name="connsiteX6" fmla="*/ 1898374 w 3260035"/>
              <a:gd name="connsiteY6" fmla="*/ 1451114 h 1759982"/>
              <a:gd name="connsiteX7" fmla="*/ 1868557 w 3260035"/>
              <a:gd name="connsiteY7" fmla="*/ 1431235 h 1759982"/>
              <a:gd name="connsiteX8" fmla="*/ 1848678 w 3260035"/>
              <a:gd name="connsiteY8" fmla="*/ 1401418 h 1759982"/>
              <a:gd name="connsiteX9" fmla="*/ 1818861 w 3260035"/>
              <a:gd name="connsiteY9" fmla="*/ 1381540 h 1759982"/>
              <a:gd name="connsiteX10" fmla="*/ 1769165 w 3260035"/>
              <a:gd name="connsiteY10" fmla="*/ 1311966 h 1759982"/>
              <a:gd name="connsiteX11" fmla="*/ 1759226 w 3260035"/>
              <a:gd name="connsiteY11" fmla="*/ 1282148 h 1759982"/>
              <a:gd name="connsiteX12" fmla="*/ 1530626 w 3260035"/>
              <a:gd name="connsiteY12" fmla="*/ 1262270 h 1759982"/>
              <a:gd name="connsiteX13" fmla="*/ 1461052 w 3260035"/>
              <a:gd name="connsiteY13" fmla="*/ 1302027 h 1759982"/>
              <a:gd name="connsiteX14" fmla="*/ 1431235 w 3260035"/>
              <a:gd name="connsiteY14" fmla="*/ 1311966 h 1759982"/>
              <a:gd name="connsiteX15" fmla="*/ 1401417 w 3260035"/>
              <a:gd name="connsiteY15" fmla="*/ 1341783 h 1759982"/>
              <a:gd name="connsiteX16" fmla="*/ 1143000 w 3260035"/>
              <a:gd name="connsiteY16" fmla="*/ 1689653 h 1759982"/>
              <a:gd name="connsiteX17" fmla="*/ 1123122 w 3260035"/>
              <a:gd name="connsiteY17" fmla="*/ 1659835 h 1759982"/>
              <a:gd name="connsiteX18" fmla="*/ 1093304 w 3260035"/>
              <a:gd name="connsiteY18" fmla="*/ 1649896 h 1759982"/>
              <a:gd name="connsiteX19" fmla="*/ 1053548 w 3260035"/>
              <a:gd name="connsiteY19" fmla="*/ 1630018 h 1759982"/>
              <a:gd name="connsiteX20" fmla="*/ 1033670 w 3260035"/>
              <a:gd name="connsiteY20" fmla="*/ 1600200 h 1759982"/>
              <a:gd name="connsiteX21" fmla="*/ 1063487 w 3260035"/>
              <a:gd name="connsiteY21" fmla="*/ 1540566 h 1759982"/>
              <a:gd name="connsiteX22" fmla="*/ 725557 w 3260035"/>
              <a:gd name="connsiteY22" fmla="*/ 1530627 h 1759982"/>
              <a:gd name="connsiteX23" fmla="*/ 715617 w 3260035"/>
              <a:gd name="connsiteY23" fmla="*/ 1490870 h 1759982"/>
              <a:gd name="connsiteX24" fmla="*/ 755374 w 3260035"/>
              <a:gd name="connsiteY24" fmla="*/ 1480931 h 1759982"/>
              <a:gd name="connsiteX25" fmla="*/ 844826 w 3260035"/>
              <a:gd name="connsiteY25" fmla="*/ 1470992 h 1759982"/>
              <a:gd name="connsiteX26" fmla="*/ 864704 w 3260035"/>
              <a:gd name="connsiteY26" fmla="*/ 1441174 h 1759982"/>
              <a:gd name="connsiteX27" fmla="*/ 904461 w 3260035"/>
              <a:gd name="connsiteY27" fmla="*/ 1401418 h 1759982"/>
              <a:gd name="connsiteX28" fmla="*/ 954157 w 3260035"/>
              <a:gd name="connsiteY28" fmla="*/ 1282148 h 1759982"/>
              <a:gd name="connsiteX29" fmla="*/ 894522 w 3260035"/>
              <a:gd name="connsiteY29" fmla="*/ 1212574 h 1759982"/>
              <a:gd name="connsiteX30" fmla="*/ 854765 w 3260035"/>
              <a:gd name="connsiteY30" fmla="*/ 1182757 h 1759982"/>
              <a:gd name="connsiteX31" fmla="*/ 785191 w 3260035"/>
              <a:gd name="connsiteY31" fmla="*/ 1162879 h 1759982"/>
              <a:gd name="connsiteX32" fmla="*/ 695739 w 3260035"/>
              <a:gd name="connsiteY32" fmla="*/ 1113183 h 1759982"/>
              <a:gd name="connsiteX33" fmla="*/ 616226 w 3260035"/>
              <a:gd name="connsiteY33" fmla="*/ 1063487 h 1759982"/>
              <a:gd name="connsiteX34" fmla="*/ 596348 w 3260035"/>
              <a:gd name="connsiteY34" fmla="*/ 993914 h 1759982"/>
              <a:gd name="connsiteX35" fmla="*/ 586409 w 3260035"/>
              <a:gd name="connsiteY35" fmla="*/ 924340 h 1759982"/>
              <a:gd name="connsiteX36" fmla="*/ 576470 w 3260035"/>
              <a:gd name="connsiteY36" fmla="*/ 894522 h 1759982"/>
              <a:gd name="connsiteX37" fmla="*/ 526774 w 3260035"/>
              <a:gd name="connsiteY37" fmla="*/ 884583 h 1759982"/>
              <a:gd name="connsiteX38" fmla="*/ 496957 w 3260035"/>
              <a:gd name="connsiteY38" fmla="*/ 874644 h 1759982"/>
              <a:gd name="connsiteX39" fmla="*/ 288235 w 3260035"/>
              <a:gd name="connsiteY39" fmla="*/ 884583 h 1759982"/>
              <a:gd name="connsiteX40" fmla="*/ 258417 w 3260035"/>
              <a:gd name="connsiteY40" fmla="*/ 894522 h 1759982"/>
              <a:gd name="connsiteX41" fmla="*/ 228600 w 3260035"/>
              <a:gd name="connsiteY41" fmla="*/ 924340 h 1759982"/>
              <a:gd name="connsiteX42" fmla="*/ 218661 w 3260035"/>
              <a:gd name="connsiteY42" fmla="*/ 974035 h 1759982"/>
              <a:gd name="connsiteX43" fmla="*/ 208722 w 3260035"/>
              <a:gd name="connsiteY43" fmla="*/ 1043609 h 1759982"/>
              <a:gd name="connsiteX44" fmla="*/ 149087 w 3260035"/>
              <a:gd name="connsiteY44" fmla="*/ 1073427 h 1759982"/>
              <a:gd name="connsiteX45" fmla="*/ 99391 w 3260035"/>
              <a:gd name="connsiteY45" fmla="*/ 1063487 h 1759982"/>
              <a:gd name="connsiteX46" fmla="*/ 49696 w 3260035"/>
              <a:gd name="connsiteY46" fmla="*/ 884583 h 1759982"/>
              <a:gd name="connsiteX47" fmla="*/ 29817 w 3260035"/>
              <a:gd name="connsiteY47" fmla="*/ 854766 h 1759982"/>
              <a:gd name="connsiteX48" fmla="*/ 0 w 3260035"/>
              <a:gd name="connsiteY48" fmla="*/ 805070 h 1759982"/>
              <a:gd name="connsiteX49" fmla="*/ 59635 w 3260035"/>
              <a:gd name="connsiteY49" fmla="*/ 715618 h 1759982"/>
              <a:gd name="connsiteX50" fmla="*/ 129209 w 3260035"/>
              <a:gd name="connsiteY50" fmla="*/ 705679 h 1759982"/>
              <a:gd name="connsiteX51" fmla="*/ 139148 w 3260035"/>
              <a:gd name="connsiteY51" fmla="*/ 665922 h 1759982"/>
              <a:gd name="connsiteX52" fmla="*/ 119270 w 3260035"/>
              <a:gd name="connsiteY52" fmla="*/ 636105 h 1759982"/>
              <a:gd name="connsiteX53" fmla="*/ 159026 w 3260035"/>
              <a:gd name="connsiteY53" fmla="*/ 616227 h 1759982"/>
              <a:gd name="connsiteX54" fmla="*/ 258417 w 3260035"/>
              <a:gd name="connsiteY54" fmla="*/ 596348 h 1759982"/>
              <a:gd name="connsiteX55" fmla="*/ 377687 w 3260035"/>
              <a:gd name="connsiteY55" fmla="*/ 536714 h 1759982"/>
              <a:gd name="connsiteX56" fmla="*/ 417443 w 3260035"/>
              <a:gd name="connsiteY56" fmla="*/ 506896 h 1759982"/>
              <a:gd name="connsiteX57" fmla="*/ 566530 w 3260035"/>
              <a:gd name="connsiteY57" fmla="*/ 467140 h 1759982"/>
              <a:gd name="connsiteX58" fmla="*/ 616226 w 3260035"/>
              <a:gd name="connsiteY58" fmla="*/ 447261 h 1759982"/>
              <a:gd name="connsiteX59" fmla="*/ 705678 w 3260035"/>
              <a:gd name="connsiteY59" fmla="*/ 427383 h 1759982"/>
              <a:gd name="connsiteX60" fmla="*/ 745435 w 3260035"/>
              <a:gd name="connsiteY60" fmla="*/ 407505 h 1759982"/>
              <a:gd name="connsiteX61" fmla="*/ 775252 w 3260035"/>
              <a:gd name="connsiteY61" fmla="*/ 397566 h 1759982"/>
              <a:gd name="connsiteX62" fmla="*/ 805070 w 3260035"/>
              <a:gd name="connsiteY62" fmla="*/ 367748 h 1759982"/>
              <a:gd name="connsiteX63" fmla="*/ 824948 w 3260035"/>
              <a:gd name="connsiteY63" fmla="*/ 337931 h 1759982"/>
              <a:gd name="connsiteX64" fmla="*/ 924339 w 3260035"/>
              <a:gd name="connsiteY64" fmla="*/ 308114 h 1759982"/>
              <a:gd name="connsiteX65" fmla="*/ 1013791 w 3260035"/>
              <a:gd name="connsiteY65" fmla="*/ 327992 h 1759982"/>
              <a:gd name="connsiteX66" fmla="*/ 1043609 w 3260035"/>
              <a:gd name="connsiteY66" fmla="*/ 337931 h 1759982"/>
              <a:gd name="connsiteX67" fmla="*/ 1123122 w 3260035"/>
              <a:gd name="connsiteY67" fmla="*/ 357809 h 1759982"/>
              <a:gd name="connsiteX68" fmla="*/ 1192696 w 3260035"/>
              <a:gd name="connsiteY68" fmla="*/ 327992 h 1759982"/>
              <a:gd name="connsiteX69" fmla="*/ 1202635 w 3260035"/>
              <a:gd name="connsiteY69" fmla="*/ 298174 h 1759982"/>
              <a:gd name="connsiteX70" fmla="*/ 1182757 w 3260035"/>
              <a:gd name="connsiteY70" fmla="*/ 228600 h 1759982"/>
              <a:gd name="connsiteX71" fmla="*/ 1162878 w 3260035"/>
              <a:gd name="connsiteY71" fmla="*/ 208722 h 1759982"/>
              <a:gd name="connsiteX72" fmla="*/ 1123122 w 3260035"/>
              <a:gd name="connsiteY72" fmla="*/ 149087 h 1759982"/>
              <a:gd name="connsiteX73" fmla="*/ 1083365 w 3260035"/>
              <a:gd name="connsiteY73" fmla="*/ 99392 h 1759982"/>
              <a:gd name="connsiteX74" fmla="*/ 1073426 w 3260035"/>
              <a:gd name="connsiteY74" fmla="*/ 69574 h 1759982"/>
              <a:gd name="connsiteX75" fmla="*/ 1043609 w 3260035"/>
              <a:gd name="connsiteY75" fmla="*/ 39757 h 1759982"/>
              <a:gd name="connsiteX76" fmla="*/ 1053548 w 3260035"/>
              <a:gd name="connsiteY76" fmla="*/ 0 h 1759982"/>
              <a:gd name="connsiteX77" fmla="*/ 1113183 w 3260035"/>
              <a:gd name="connsiteY77" fmla="*/ 19879 h 1759982"/>
              <a:gd name="connsiteX78" fmla="*/ 1143000 w 3260035"/>
              <a:gd name="connsiteY78" fmla="*/ 39757 h 1759982"/>
              <a:gd name="connsiteX79" fmla="*/ 1182757 w 3260035"/>
              <a:gd name="connsiteY79" fmla="*/ 69574 h 1759982"/>
              <a:gd name="connsiteX80" fmla="*/ 1212574 w 3260035"/>
              <a:gd name="connsiteY80" fmla="*/ 79514 h 1759982"/>
              <a:gd name="connsiteX81" fmla="*/ 1222513 w 3260035"/>
              <a:gd name="connsiteY81" fmla="*/ 129209 h 1759982"/>
              <a:gd name="connsiteX82" fmla="*/ 1361661 w 3260035"/>
              <a:gd name="connsiteY82" fmla="*/ 228600 h 1759982"/>
              <a:gd name="connsiteX83" fmla="*/ 1381539 w 3260035"/>
              <a:gd name="connsiteY83" fmla="*/ 248479 h 1759982"/>
              <a:gd name="connsiteX84" fmla="*/ 1371600 w 3260035"/>
              <a:gd name="connsiteY84" fmla="*/ 357809 h 1759982"/>
              <a:gd name="connsiteX85" fmla="*/ 1321904 w 3260035"/>
              <a:gd name="connsiteY85" fmla="*/ 377687 h 1759982"/>
              <a:gd name="connsiteX86" fmla="*/ 1242391 w 3260035"/>
              <a:gd name="connsiteY86" fmla="*/ 407505 h 1759982"/>
              <a:gd name="connsiteX87" fmla="*/ 1202635 w 3260035"/>
              <a:gd name="connsiteY87" fmla="*/ 427383 h 1759982"/>
              <a:gd name="connsiteX88" fmla="*/ 1162878 w 3260035"/>
              <a:gd name="connsiteY88" fmla="*/ 496957 h 1759982"/>
              <a:gd name="connsiteX89" fmla="*/ 1172817 w 3260035"/>
              <a:gd name="connsiteY89" fmla="*/ 566531 h 1759982"/>
              <a:gd name="connsiteX90" fmla="*/ 1401417 w 3260035"/>
              <a:gd name="connsiteY90" fmla="*/ 556592 h 1759982"/>
              <a:gd name="connsiteX91" fmla="*/ 1421296 w 3260035"/>
              <a:gd name="connsiteY91" fmla="*/ 536714 h 1759982"/>
              <a:gd name="connsiteX92" fmla="*/ 1510748 w 3260035"/>
              <a:gd name="connsiteY92" fmla="*/ 496957 h 1759982"/>
              <a:gd name="connsiteX93" fmla="*/ 1520687 w 3260035"/>
              <a:gd name="connsiteY93" fmla="*/ 467140 h 1759982"/>
              <a:gd name="connsiteX94" fmla="*/ 1530626 w 3260035"/>
              <a:gd name="connsiteY94" fmla="*/ 407505 h 1759982"/>
              <a:gd name="connsiteX95" fmla="*/ 1590261 w 3260035"/>
              <a:gd name="connsiteY95" fmla="*/ 447261 h 1759982"/>
              <a:gd name="connsiteX96" fmla="*/ 1600200 w 3260035"/>
              <a:gd name="connsiteY96" fmla="*/ 487018 h 1759982"/>
              <a:gd name="connsiteX97" fmla="*/ 1669774 w 3260035"/>
              <a:gd name="connsiteY97" fmla="*/ 496957 h 1759982"/>
              <a:gd name="connsiteX98" fmla="*/ 1808922 w 3260035"/>
              <a:gd name="connsiteY98" fmla="*/ 506896 h 1759982"/>
              <a:gd name="connsiteX99" fmla="*/ 1848678 w 3260035"/>
              <a:gd name="connsiteY99" fmla="*/ 616227 h 1759982"/>
              <a:gd name="connsiteX100" fmla="*/ 1888435 w 3260035"/>
              <a:gd name="connsiteY100" fmla="*/ 636105 h 1759982"/>
              <a:gd name="connsiteX101" fmla="*/ 1878496 w 3260035"/>
              <a:gd name="connsiteY101" fmla="*/ 705679 h 1759982"/>
              <a:gd name="connsiteX102" fmla="*/ 1948070 w 3260035"/>
              <a:gd name="connsiteY102" fmla="*/ 775253 h 1759982"/>
              <a:gd name="connsiteX103" fmla="*/ 1958009 w 3260035"/>
              <a:gd name="connsiteY103" fmla="*/ 805070 h 1759982"/>
              <a:gd name="connsiteX104" fmla="*/ 2047461 w 3260035"/>
              <a:gd name="connsiteY104" fmla="*/ 795131 h 1759982"/>
              <a:gd name="connsiteX105" fmla="*/ 2057400 w 3260035"/>
              <a:gd name="connsiteY105" fmla="*/ 715618 h 1759982"/>
              <a:gd name="connsiteX106" fmla="*/ 2216426 w 3260035"/>
              <a:gd name="connsiteY106" fmla="*/ 735496 h 1759982"/>
              <a:gd name="connsiteX107" fmla="*/ 2295939 w 3260035"/>
              <a:gd name="connsiteY107" fmla="*/ 795131 h 1759982"/>
              <a:gd name="connsiteX108" fmla="*/ 2325757 w 3260035"/>
              <a:gd name="connsiteY108" fmla="*/ 824948 h 1759982"/>
              <a:gd name="connsiteX109" fmla="*/ 2335696 w 3260035"/>
              <a:gd name="connsiteY109" fmla="*/ 874644 h 1759982"/>
              <a:gd name="connsiteX110" fmla="*/ 2385391 w 3260035"/>
              <a:gd name="connsiteY110" fmla="*/ 884583 h 1759982"/>
              <a:gd name="connsiteX111" fmla="*/ 2435087 w 3260035"/>
              <a:gd name="connsiteY111" fmla="*/ 874644 h 1759982"/>
              <a:gd name="connsiteX112" fmla="*/ 2534478 w 3260035"/>
              <a:gd name="connsiteY112" fmla="*/ 904461 h 1759982"/>
              <a:gd name="connsiteX113" fmla="*/ 2604052 w 3260035"/>
              <a:gd name="connsiteY113" fmla="*/ 914400 h 1759982"/>
              <a:gd name="connsiteX114" fmla="*/ 2663687 w 3260035"/>
              <a:gd name="connsiteY114" fmla="*/ 1003853 h 1759982"/>
              <a:gd name="connsiteX115" fmla="*/ 2812774 w 3260035"/>
              <a:gd name="connsiteY115" fmla="*/ 1023731 h 1759982"/>
              <a:gd name="connsiteX116" fmla="*/ 2852530 w 3260035"/>
              <a:gd name="connsiteY116" fmla="*/ 1043609 h 1759982"/>
              <a:gd name="connsiteX117" fmla="*/ 2872409 w 3260035"/>
              <a:gd name="connsiteY117" fmla="*/ 1093305 h 1759982"/>
              <a:gd name="connsiteX118" fmla="*/ 2932043 w 3260035"/>
              <a:gd name="connsiteY118" fmla="*/ 1192696 h 1759982"/>
              <a:gd name="connsiteX119" fmla="*/ 2971800 w 3260035"/>
              <a:gd name="connsiteY119" fmla="*/ 1202635 h 1759982"/>
              <a:gd name="connsiteX120" fmla="*/ 3051313 w 3260035"/>
              <a:gd name="connsiteY120" fmla="*/ 1232453 h 1759982"/>
              <a:gd name="connsiteX121" fmla="*/ 3061252 w 3260035"/>
              <a:gd name="connsiteY121" fmla="*/ 1192696 h 1759982"/>
              <a:gd name="connsiteX122" fmla="*/ 3091070 w 3260035"/>
              <a:gd name="connsiteY122" fmla="*/ 1331844 h 1759982"/>
              <a:gd name="connsiteX123" fmla="*/ 3130826 w 3260035"/>
              <a:gd name="connsiteY123" fmla="*/ 1381540 h 1759982"/>
              <a:gd name="connsiteX124" fmla="*/ 3170583 w 3260035"/>
              <a:gd name="connsiteY124" fmla="*/ 1451114 h 1759982"/>
              <a:gd name="connsiteX125" fmla="*/ 3180522 w 3260035"/>
              <a:gd name="connsiteY125" fmla="*/ 1480931 h 1759982"/>
              <a:gd name="connsiteX126" fmla="*/ 3190461 w 3260035"/>
              <a:gd name="connsiteY126" fmla="*/ 1590261 h 1759982"/>
              <a:gd name="connsiteX127" fmla="*/ 3200400 w 3260035"/>
              <a:gd name="connsiteY127" fmla="*/ 1620079 h 1759982"/>
              <a:gd name="connsiteX128" fmla="*/ 3260035 w 3260035"/>
              <a:gd name="connsiteY128" fmla="*/ 1610140 h 1759982"/>
              <a:gd name="connsiteX129" fmla="*/ 3140765 w 3260035"/>
              <a:gd name="connsiteY129" fmla="*/ 1639957 h 1759982"/>
              <a:gd name="connsiteX130" fmla="*/ 3041374 w 3260035"/>
              <a:gd name="connsiteY130" fmla="*/ 1659835 h 1759982"/>
              <a:gd name="connsiteX131" fmla="*/ 2981739 w 3260035"/>
              <a:gd name="connsiteY131" fmla="*/ 1600200 h 1759982"/>
              <a:gd name="connsiteX132" fmla="*/ 2951922 w 3260035"/>
              <a:gd name="connsiteY132" fmla="*/ 1610140 h 1759982"/>
              <a:gd name="connsiteX133" fmla="*/ 3031435 w 3260035"/>
              <a:gd name="connsiteY133" fmla="*/ 1739348 h 1759982"/>
              <a:gd name="connsiteX134" fmla="*/ 3051313 w 3260035"/>
              <a:gd name="connsiteY134" fmla="*/ 1699592 h 1759982"/>
              <a:gd name="connsiteX135" fmla="*/ 3021496 w 3260035"/>
              <a:gd name="connsiteY135" fmla="*/ 1709531 h 1759982"/>
              <a:gd name="connsiteX136" fmla="*/ 2961861 w 3260035"/>
              <a:gd name="connsiteY136" fmla="*/ 1719470 h 1759982"/>
              <a:gd name="connsiteX137" fmla="*/ 2872409 w 3260035"/>
              <a:gd name="connsiteY137" fmla="*/ 1729409 h 1759982"/>
              <a:gd name="connsiteX138" fmla="*/ 2792896 w 3260035"/>
              <a:gd name="connsiteY138" fmla="*/ 1739348 h 1759982"/>
              <a:gd name="connsiteX139" fmla="*/ 2773017 w 3260035"/>
              <a:gd name="connsiteY139" fmla="*/ 1759227 h 1759982"/>
              <a:gd name="connsiteX140" fmla="*/ 2713383 w 3260035"/>
              <a:gd name="connsiteY140" fmla="*/ 1659835 h 1759982"/>
              <a:gd name="connsiteX141" fmla="*/ 2673626 w 3260035"/>
              <a:gd name="connsiteY141" fmla="*/ 1630018 h 1759982"/>
              <a:gd name="connsiteX142" fmla="*/ 2663687 w 3260035"/>
              <a:gd name="connsiteY142" fmla="*/ 1600200 h 1759982"/>
              <a:gd name="connsiteX143" fmla="*/ 2633870 w 3260035"/>
              <a:gd name="connsiteY143" fmla="*/ 1590261 h 1759982"/>
              <a:gd name="connsiteX144" fmla="*/ 2613991 w 3260035"/>
              <a:gd name="connsiteY144" fmla="*/ 1570383 h 1759982"/>
              <a:gd name="connsiteX145" fmla="*/ 2534478 w 3260035"/>
              <a:gd name="connsiteY145" fmla="*/ 1530627 h 1759982"/>
              <a:gd name="connsiteX146" fmla="*/ 2415209 w 3260035"/>
              <a:gd name="connsiteY146" fmla="*/ 1540566 h 1759982"/>
              <a:gd name="connsiteX147" fmla="*/ 2355574 w 3260035"/>
              <a:gd name="connsiteY147" fmla="*/ 1550505 h 1759982"/>
              <a:gd name="connsiteX148" fmla="*/ 2345635 w 3260035"/>
              <a:gd name="connsiteY148" fmla="*/ 1580322 h 1759982"/>
              <a:gd name="connsiteX149" fmla="*/ 2315817 w 3260035"/>
              <a:gd name="connsiteY149" fmla="*/ 1590261 h 1759982"/>
              <a:gd name="connsiteX150" fmla="*/ 2305878 w 3260035"/>
              <a:gd name="connsiteY150" fmla="*/ 1630018 h 1759982"/>
              <a:gd name="connsiteX151" fmla="*/ 2295939 w 3260035"/>
              <a:gd name="connsiteY151" fmla="*/ 1659835 h 1759982"/>
              <a:gd name="connsiteX152" fmla="*/ 2276061 w 3260035"/>
              <a:gd name="connsiteY152" fmla="*/ 1630018 h 1759982"/>
              <a:gd name="connsiteX153" fmla="*/ 2266122 w 3260035"/>
              <a:gd name="connsiteY153" fmla="*/ 1550505 h 175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60035" h="1759982">
                <a:moveTo>
                  <a:pt x="2276061" y="1709531"/>
                </a:moveTo>
                <a:cubicBezTo>
                  <a:pt x="2272748" y="1669774"/>
                  <a:pt x="2273946" y="1629381"/>
                  <a:pt x="2266122" y="1590261"/>
                </a:cubicBezTo>
                <a:cubicBezTo>
                  <a:pt x="2263779" y="1578548"/>
                  <a:pt x="2254017" y="1569514"/>
                  <a:pt x="2246243" y="1560444"/>
                </a:cubicBezTo>
                <a:cubicBezTo>
                  <a:pt x="2234046" y="1546214"/>
                  <a:pt x="2221480" y="1531932"/>
                  <a:pt x="2206487" y="1520687"/>
                </a:cubicBezTo>
                <a:cubicBezTo>
                  <a:pt x="2186838" y="1505950"/>
                  <a:pt x="2159942" y="1498546"/>
                  <a:pt x="2136913" y="1490870"/>
                </a:cubicBezTo>
                <a:cubicBezTo>
                  <a:pt x="2029715" y="1526602"/>
                  <a:pt x="2098048" y="1513517"/>
                  <a:pt x="1928191" y="1490870"/>
                </a:cubicBezTo>
                <a:cubicBezTo>
                  <a:pt x="1918252" y="1477618"/>
                  <a:pt x="1910087" y="1462827"/>
                  <a:pt x="1898374" y="1451114"/>
                </a:cubicBezTo>
                <a:cubicBezTo>
                  <a:pt x="1889927" y="1442667"/>
                  <a:pt x="1877004" y="1439682"/>
                  <a:pt x="1868557" y="1431235"/>
                </a:cubicBezTo>
                <a:cubicBezTo>
                  <a:pt x="1860110" y="1422788"/>
                  <a:pt x="1857125" y="1409865"/>
                  <a:pt x="1848678" y="1401418"/>
                </a:cubicBezTo>
                <a:cubicBezTo>
                  <a:pt x="1840231" y="1392972"/>
                  <a:pt x="1827308" y="1389987"/>
                  <a:pt x="1818861" y="1381540"/>
                </a:cubicBezTo>
                <a:cubicBezTo>
                  <a:pt x="1806532" y="1369211"/>
                  <a:pt x="1780453" y="1328898"/>
                  <a:pt x="1769165" y="1311966"/>
                </a:cubicBezTo>
                <a:cubicBezTo>
                  <a:pt x="1765852" y="1302027"/>
                  <a:pt x="1763911" y="1291519"/>
                  <a:pt x="1759226" y="1282148"/>
                </a:cubicBezTo>
                <a:cubicBezTo>
                  <a:pt x="1715001" y="1193696"/>
                  <a:pt x="1667959" y="1255730"/>
                  <a:pt x="1530626" y="1262270"/>
                </a:cubicBezTo>
                <a:cubicBezTo>
                  <a:pt x="1462261" y="1285058"/>
                  <a:pt x="1545293" y="1253889"/>
                  <a:pt x="1461052" y="1302027"/>
                </a:cubicBezTo>
                <a:cubicBezTo>
                  <a:pt x="1451956" y="1307225"/>
                  <a:pt x="1441174" y="1308653"/>
                  <a:pt x="1431235" y="1311966"/>
                </a:cubicBezTo>
                <a:cubicBezTo>
                  <a:pt x="1421296" y="1321905"/>
                  <a:pt x="1415332" y="1339795"/>
                  <a:pt x="1401417" y="1341783"/>
                </a:cubicBezTo>
                <a:cubicBezTo>
                  <a:pt x="1039240" y="1393522"/>
                  <a:pt x="1156867" y="1218162"/>
                  <a:pt x="1143000" y="1689653"/>
                </a:cubicBezTo>
                <a:cubicBezTo>
                  <a:pt x="1136374" y="1679714"/>
                  <a:pt x="1132450" y="1667297"/>
                  <a:pt x="1123122" y="1659835"/>
                </a:cubicBezTo>
                <a:cubicBezTo>
                  <a:pt x="1114941" y="1653290"/>
                  <a:pt x="1102934" y="1654023"/>
                  <a:pt x="1093304" y="1649896"/>
                </a:cubicBezTo>
                <a:cubicBezTo>
                  <a:pt x="1079686" y="1644060"/>
                  <a:pt x="1066800" y="1636644"/>
                  <a:pt x="1053548" y="1630018"/>
                </a:cubicBezTo>
                <a:cubicBezTo>
                  <a:pt x="1046922" y="1620079"/>
                  <a:pt x="1035634" y="1611983"/>
                  <a:pt x="1033670" y="1600200"/>
                </a:cubicBezTo>
                <a:cubicBezTo>
                  <a:pt x="1030927" y="1583740"/>
                  <a:pt x="1056564" y="1550950"/>
                  <a:pt x="1063487" y="1540566"/>
                </a:cubicBezTo>
                <a:lnTo>
                  <a:pt x="725557" y="1530627"/>
                </a:lnTo>
                <a:cubicBezTo>
                  <a:pt x="712034" y="1528695"/>
                  <a:pt x="708589" y="1502584"/>
                  <a:pt x="715617" y="1490870"/>
                </a:cubicBezTo>
                <a:cubicBezTo>
                  <a:pt x="722645" y="1479156"/>
                  <a:pt x="741873" y="1483008"/>
                  <a:pt x="755374" y="1480931"/>
                </a:cubicBezTo>
                <a:cubicBezTo>
                  <a:pt x="785026" y="1476369"/>
                  <a:pt x="815009" y="1474305"/>
                  <a:pt x="844826" y="1470992"/>
                </a:cubicBezTo>
                <a:cubicBezTo>
                  <a:pt x="851452" y="1461053"/>
                  <a:pt x="856930" y="1450244"/>
                  <a:pt x="864704" y="1441174"/>
                </a:cubicBezTo>
                <a:cubicBezTo>
                  <a:pt x="876901" y="1426944"/>
                  <a:pt x="896080" y="1418181"/>
                  <a:pt x="904461" y="1401418"/>
                </a:cubicBezTo>
                <a:cubicBezTo>
                  <a:pt x="1000047" y="1210248"/>
                  <a:pt x="864478" y="1401719"/>
                  <a:pt x="954157" y="1282148"/>
                </a:cubicBezTo>
                <a:cubicBezTo>
                  <a:pt x="930028" y="1245957"/>
                  <a:pt x="933081" y="1246313"/>
                  <a:pt x="894522" y="1212574"/>
                </a:cubicBezTo>
                <a:cubicBezTo>
                  <a:pt x="882055" y="1201666"/>
                  <a:pt x="869846" y="1189612"/>
                  <a:pt x="854765" y="1182757"/>
                </a:cubicBezTo>
                <a:cubicBezTo>
                  <a:pt x="832808" y="1172777"/>
                  <a:pt x="808382" y="1169505"/>
                  <a:pt x="785191" y="1162879"/>
                </a:cubicBezTo>
                <a:cubicBezTo>
                  <a:pt x="629903" y="1069703"/>
                  <a:pt x="824017" y="1184447"/>
                  <a:pt x="695739" y="1113183"/>
                </a:cubicBezTo>
                <a:cubicBezTo>
                  <a:pt x="659766" y="1093198"/>
                  <a:pt x="647297" y="1084202"/>
                  <a:pt x="616226" y="1063487"/>
                </a:cubicBezTo>
                <a:cubicBezTo>
                  <a:pt x="607710" y="1037940"/>
                  <a:pt x="601340" y="1021370"/>
                  <a:pt x="596348" y="993914"/>
                </a:cubicBezTo>
                <a:cubicBezTo>
                  <a:pt x="592157" y="970865"/>
                  <a:pt x="591003" y="947312"/>
                  <a:pt x="586409" y="924340"/>
                </a:cubicBezTo>
                <a:cubicBezTo>
                  <a:pt x="584354" y="914067"/>
                  <a:pt x="585187" y="900334"/>
                  <a:pt x="576470" y="894522"/>
                </a:cubicBezTo>
                <a:cubicBezTo>
                  <a:pt x="562414" y="885151"/>
                  <a:pt x="543163" y="888680"/>
                  <a:pt x="526774" y="884583"/>
                </a:cubicBezTo>
                <a:cubicBezTo>
                  <a:pt x="516610" y="882042"/>
                  <a:pt x="506896" y="877957"/>
                  <a:pt x="496957" y="874644"/>
                </a:cubicBezTo>
                <a:cubicBezTo>
                  <a:pt x="427383" y="877957"/>
                  <a:pt x="357647" y="878799"/>
                  <a:pt x="288235" y="884583"/>
                </a:cubicBezTo>
                <a:cubicBezTo>
                  <a:pt x="277794" y="885453"/>
                  <a:pt x="267134" y="888710"/>
                  <a:pt x="258417" y="894522"/>
                </a:cubicBezTo>
                <a:cubicBezTo>
                  <a:pt x="246722" y="902319"/>
                  <a:pt x="238539" y="914401"/>
                  <a:pt x="228600" y="924340"/>
                </a:cubicBezTo>
                <a:cubicBezTo>
                  <a:pt x="225287" y="940905"/>
                  <a:pt x="221438" y="957372"/>
                  <a:pt x="218661" y="974035"/>
                </a:cubicBezTo>
                <a:cubicBezTo>
                  <a:pt x="214810" y="997143"/>
                  <a:pt x="218237" y="1022201"/>
                  <a:pt x="208722" y="1043609"/>
                </a:cubicBezTo>
                <a:cubicBezTo>
                  <a:pt x="202021" y="1058686"/>
                  <a:pt x="162316" y="1069017"/>
                  <a:pt x="149087" y="1073427"/>
                </a:cubicBezTo>
                <a:cubicBezTo>
                  <a:pt x="132522" y="1070114"/>
                  <a:pt x="115780" y="1067584"/>
                  <a:pt x="99391" y="1063487"/>
                </a:cubicBezTo>
                <a:cubicBezTo>
                  <a:pt x="14368" y="1042231"/>
                  <a:pt x="78408" y="1028141"/>
                  <a:pt x="49696" y="884583"/>
                </a:cubicBezTo>
                <a:cubicBezTo>
                  <a:pt x="47353" y="872870"/>
                  <a:pt x="36148" y="864896"/>
                  <a:pt x="29817" y="854766"/>
                </a:cubicBezTo>
                <a:cubicBezTo>
                  <a:pt x="19578" y="838384"/>
                  <a:pt x="9939" y="821635"/>
                  <a:pt x="0" y="805070"/>
                </a:cubicBezTo>
                <a:cubicBezTo>
                  <a:pt x="20825" y="721770"/>
                  <a:pt x="-5443" y="727450"/>
                  <a:pt x="59635" y="715618"/>
                </a:cubicBezTo>
                <a:cubicBezTo>
                  <a:pt x="82684" y="711427"/>
                  <a:pt x="106018" y="708992"/>
                  <a:pt x="129209" y="705679"/>
                </a:cubicBezTo>
                <a:cubicBezTo>
                  <a:pt x="132522" y="692427"/>
                  <a:pt x="141080" y="679445"/>
                  <a:pt x="139148" y="665922"/>
                </a:cubicBezTo>
                <a:cubicBezTo>
                  <a:pt x="137459" y="654097"/>
                  <a:pt x="114834" y="647196"/>
                  <a:pt x="119270" y="636105"/>
                </a:cubicBezTo>
                <a:cubicBezTo>
                  <a:pt x="124773" y="622349"/>
                  <a:pt x="144780" y="620297"/>
                  <a:pt x="159026" y="616227"/>
                </a:cubicBezTo>
                <a:cubicBezTo>
                  <a:pt x="191512" y="606945"/>
                  <a:pt x="225287" y="602974"/>
                  <a:pt x="258417" y="596348"/>
                </a:cubicBezTo>
                <a:cubicBezTo>
                  <a:pt x="365626" y="510583"/>
                  <a:pt x="243739" y="597600"/>
                  <a:pt x="377687" y="536714"/>
                </a:cubicBezTo>
                <a:cubicBezTo>
                  <a:pt x="392767" y="529859"/>
                  <a:pt x="402901" y="514828"/>
                  <a:pt x="417443" y="506896"/>
                </a:cubicBezTo>
                <a:cubicBezTo>
                  <a:pt x="485400" y="469828"/>
                  <a:pt x="489683" y="476746"/>
                  <a:pt x="566530" y="467140"/>
                </a:cubicBezTo>
                <a:cubicBezTo>
                  <a:pt x="583095" y="460514"/>
                  <a:pt x="599137" y="452388"/>
                  <a:pt x="616226" y="447261"/>
                </a:cubicBezTo>
                <a:cubicBezTo>
                  <a:pt x="647719" y="437813"/>
                  <a:pt x="675083" y="438856"/>
                  <a:pt x="705678" y="427383"/>
                </a:cubicBezTo>
                <a:cubicBezTo>
                  <a:pt x="719551" y="422181"/>
                  <a:pt x="731816" y="413341"/>
                  <a:pt x="745435" y="407505"/>
                </a:cubicBezTo>
                <a:cubicBezTo>
                  <a:pt x="755065" y="403378"/>
                  <a:pt x="765313" y="400879"/>
                  <a:pt x="775252" y="397566"/>
                </a:cubicBezTo>
                <a:cubicBezTo>
                  <a:pt x="785191" y="387627"/>
                  <a:pt x="796071" y="378546"/>
                  <a:pt x="805070" y="367748"/>
                </a:cubicBezTo>
                <a:cubicBezTo>
                  <a:pt x="812717" y="358571"/>
                  <a:pt x="815771" y="345578"/>
                  <a:pt x="824948" y="337931"/>
                </a:cubicBezTo>
                <a:cubicBezTo>
                  <a:pt x="853839" y="313855"/>
                  <a:pt x="889385" y="313940"/>
                  <a:pt x="924339" y="308114"/>
                </a:cubicBezTo>
                <a:cubicBezTo>
                  <a:pt x="954156" y="314740"/>
                  <a:pt x="984158" y="320584"/>
                  <a:pt x="1013791" y="327992"/>
                </a:cubicBezTo>
                <a:cubicBezTo>
                  <a:pt x="1023955" y="330533"/>
                  <a:pt x="1033445" y="335390"/>
                  <a:pt x="1043609" y="337931"/>
                </a:cubicBezTo>
                <a:lnTo>
                  <a:pt x="1123122" y="357809"/>
                </a:lnTo>
                <a:cubicBezTo>
                  <a:pt x="1146994" y="351841"/>
                  <a:pt x="1175537" y="349441"/>
                  <a:pt x="1192696" y="327992"/>
                </a:cubicBezTo>
                <a:cubicBezTo>
                  <a:pt x="1199241" y="319811"/>
                  <a:pt x="1199322" y="308113"/>
                  <a:pt x="1202635" y="298174"/>
                </a:cubicBezTo>
                <a:cubicBezTo>
                  <a:pt x="1200779" y="290749"/>
                  <a:pt x="1188867" y="238783"/>
                  <a:pt x="1182757" y="228600"/>
                </a:cubicBezTo>
                <a:cubicBezTo>
                  <a:pt x="1177936" y="220565"/>
                  <a:pt x="1169504" y="215348"/>
                  <a:pt x="1162878" y="208722"/>
                </a:cubicBezTo>
                <a:cubicBezTo>
                  <a:pt x="1139246" y="137825"/>
                  <a:pt x="1172755" y="223538"/>
                  <a:pt x="1123122" y="149087"/>
                </a:cubicBezTo>
                <a:cubicBezTo>
                  <a:pt x="1084718" y="91480"/>
                  <a:pt x="1150049" y="143847"/>
                  <a:pt x="1083365" y="99392"/>
                </a:cubicBezTo>
                <a:cubicBezTo>
                  <a:pt x="1080052" y="89453"/>
                  <a:pt x="1079237" y="78291"/>
                  <a:pt x="1073426" y="69574"/>
                </a:cubicBezTo>
                <a:cubicBezTo>
                  <a:pt x="1065629" y="57879"/>
                  <a:pt x="1047470" y="53272"/>
                  <a:pt x="1043609" y="39757"/>
                </a:cubicBezTo>
                <a:cubicBezTo>
                  <a:pt x="1039856" y="26622"/>
                  <a:pt x="1050235" y="13252"/>
                  <a:pt x="1053548" y="0"/>
                </a:cubicBezTo>
                <a:cubicBezTo>
                  <a:pt x="1073426" y="6626"/>
                  <a:pt x="1095748" y="8256"/>
                  <a:pt x="1113183" y="19879"/>
                </a:cubicBezTo>
                <a:cubicBezTo>
                  <a:pt x="1123122" y="26505"/>
                  <a:pt x="1133280" y="32814"/>
                  <a:pt x="1143000" y="39757"/>
                </a:cubicBezTo>
                <a:cubicBezTo>
                  <a:pt x="1156480" y="49385"/>
                  <a:pt x="1168374" y="61355"/>
                  <a:pt x="1182757" y="69574"/>
                </a:cubicBezTo>
                <a:cubicBezTo>
                  <a:pt x="1191853" y="74772"/>
                  <a:pt x="1202635" y="76201"/>
                  <a:pt x="1212574" y="79514"/>
                </a:cubicBezTo>
                <a:cubicBezTo>
                  <a:pt x="1215887" y="96079"/>
                  <a:pt x="1216239" y="113524"/>
                  <a:pt x="1222513" y="129209"/>
                </a:cubicBezTo>
                <a:cubicBezTo>
                  <a:pt x="1252388" y="203897"/>
                  <a:pt x="1277303" y="190256"/>
                  <a:pt x="1361661" y="228600"/>
                </a:cubicBezTo>
                <a:cubicBezTo>
                  <a:pt x="1368287" y="235226"/>
                  <a:pt x="1380820" y="239136"/>
                  <a:pt x="1381539" y="248479"/>
                </a:cubicBezTo>
                <a:cubicBezTo>
                  <a:pt x="1384346" y="284965"/>
                  <a:pt x="1386935" y="324584"/>
                  <a:pt x="1371600" y="357809"/>
                </a:cubicBezTo>
                <a:cubicBezTo>
                  <a:pt x="1364123" y="374008"/>
                  <a:pt x="1337862" y="369708"/>
                  <a:pt x="1321904" y="377687"/>
                </a:cubicBezTo>
                <a:cubicBezTo>
                  <a:pt x="1253654" y="411812"/>
                  <a:pt x="1338275" y="388329"/>
                  <a:pt x="1242391" y="407505"/>
                </a:cubicBezTo>
                <a:cubicBezTo>
                  <a:pt x="1229139" y="414131"/>
                  <a:pt x="1213884" y="417741"/>
                  <a:pt x="1202635" y="427383"/>
                </a:cubicBezTo>
                <a:cubicBezTo>
                  <a:pt x="1174554" y="451453"/>
                  <a:pt x="1172981" y="466647"/>
                  <a:pt x="1162878" y="496957"/>
                </a:cubicBezTo>
                <a:cubicBezTo>
                  <a:pt x="1166191" y="520148"/>
                  <a:pt x="1150090" y="560849"/>
                  <a:pt x="1172817" y="566531"/>
                </a:cubicBezTo>
                <a:cubicBezTo>
                  <a:pt x="1246812" y="585030"/>
                  <a:pt x="1325688" y="565679"/>
                  <a:pt x="1401417" y="556592"/>
                </a:cubicBezTo>
                <a:cubicBezTo>
                  <a:pt x="1410721" y="555476"/>
                  <a:pt x="1413350" y="541681"/>
                  <a:pt x="1421296" y="536714"/>
                </a:cubicBezTo>
                <a:cubicBezTo>
                  <a:pt x="1460732" y="512066"/>
                  <a:pt x="1473785" y="509277"/>
                  <a:pt x="1510748" y="496957"/>
                </a:cubicBezTo>
                <a:cubicBezTo>
                  <a:pt x="1514061" y="487018"/>
                  <a:pt x="1518414" y="477367"/>
                  <a:pt x="1520687" y="467140"/>
                </a:cubicBezTo>
                <a:cubicBezTo>
                  <a:pt x="1525059" y="447467"/>
                  <a:pt x="1511249" y="413042"/>
                  <a:pt x="1530626" y="407505"/>
                </a:cubicBezTo>
                <a:cubicBezTo>
                  <a:pt x="1553597" y="400942"/>
                  <a:pt x="1590261" y="447261"/>
                  <a:pt x="1590261" y="447261"/>
                </a:cubicBezTo>
                <a:cubicBezTo>
                  <a:pt x="1593574" y="460513"/>
                  <a:pt x="1588616" y="479778"/>
                  <a:pt x="1600200" y="487018"/>
                </a:cubicBezTo>
                <a:cubicBezTo>
                  <a:pt x="1620066" y="499434"/>
                  <a:pt x="1646453" y="494736"/>
                  <a:pt x="1669774" y="496957"/>
                </a:cubicBezTo>
                <a:cubicBezTo>
                  <a:pt x="1716065" y="501366"/>
                  <a:pt x="1762539" y="503583"/>
                  <a:pt x="1808922" y="506896"/>
                </a:cubicBezTo>
                <a:cubicBezTo>
                  <a:pt x="1819075" y="552587"/>
                  <a:pt x="1810809" y="590981"/>
                  <a:pt x="1848678" y="616227"/>
                </a:cubicBezTo>
                <a:cubicBezTo>
                  <a:pt x="1861006" y="624446"/>
                  <a:pt x="1875183" y="629479"/>
                  <a:pt x="1888435" y="636105"/>
                </a:cubicBezTo>
                <a:cubicBezTo>
                  <a:pt x="1885122" y="659296"/>
                  <a:pt x="1869268" y="684146"/>
                  <a:pt x="1878496" y="705679"/>
                </a:cubicBezTo>
                <a:cubicBezTo>
                  <a:pt x="1891416" y="735825"/>
                  <a:pt x="1927582" y="749642"/>
                  <a:pt x="1948070" y="775253"/>
                </a:cubicBezTo>
                <a:cubicBezTo>
                  <a:pt x="1954615" y="783434"/>
                  <a:pt x="1954696" y="795131"/>
                  <a:pt x="1958009" y="805070"/>
                </a:cubicBezTo>
                <a:cubicBezTo>
                  <a:pt x="1987826" y="801757"/>
                  <a:pt x="2025162" y="815201"/>
                  <a:pt x="2047461" y="795131"/>
                </a:cubicBezTo>
                <a:cubicBezTo>
                  <a:pt x="2067315" y="777263"/>
                  <a:pt x="2032212" y="724508"/>
                  <a:pt x="2057400" y="715618"/>
                </a:cubicBezTo>
                <a:cubicBezTo>
                  <a:pt x="2107776" y="697838"/>
                  <a:pt x="2163417" y="728870"/>
                  <a:pt x="2216426" y="735496"/>
                </a:cubicBezTo>
                <a:cubicBezTo>
                  <a:pt x="2242930" y="755374"/>
                  <a:pt x="2270297" y="774152"/>
                  <a:pt x="2295939" y="795131"/>
                </a:cubicBezTo>
                <a:cubicBezTo>
                  <a:pt x="2306818" y="804032"/>
                  <a:pt x="2319471" y="812376"/>
                  <a:pt x="2325757" y="824948"/>
                </a:cubicBezTo>
                <a:cubicBezTo>
                  <a:pt x="2333312" y="840058"/>
                  <a:pt x="2323751" y="862698"/>
                  <a:pt x="2335696" y="874644"/>
                </a:cubicBezTo>
                <a:cubicBezTo>
                  <a:pt x="2347641" y="886589"/>
                  <a:pt x="2368826" y="881270"/>
                  <a:pt x="2385391" y="884583"/>
                </a:cubicBezTo>
                <a:cubicBezTo>
                  <a:pt x="2401956" y="881270"/>
                  <a:pt x="2418194" y="874644"/>
                  <a:pt x="2435087" y="874644"/>
                </a:cubicBezTo>
                <a:cubicBezTo>
                  <a:pt x="2529457" y="874644"/>
                  <a:pt x="2461905" y="884668"/>
                  <a:pt x="2534478" y="904461"/>
                </a:cubicBezTo>
                <a:cubicBezTo>
                  <a:pt x="2557079" y="910625"/>
                  <a:pt x="2580861" y="911087"/>
                  <a:pt x="2604052" y="914400"/>
                </a:cubicBezTo>
                <a:cubicBezTo>
                  <a:pt x="2613157" y="932610"/>
                  <a:pt x="2635231" y="992470"/>
                  <a:pt x="2663687" y="1003853"/>
                </a:cubicBezTo>
                <a:cubicBezTo>
                  <a:pt x="2669921" y="1006347"/>
                  <a:pt x="2812382" y="1023682"/>
                  <a:pt x="2812774" y="1023731"/>
                </a:cubicBezTo>
                <a:cubicBezTo>
                  <a:pt x="2826026" y="1030357"/>
                  <a:pt x="2842888" y="1032360"/>
                  <a:pt x="2852530" y="1043609"/>
                </a:cubicBezTo>
                <a:cubicBezTo>
                  <a:pt x="2864141" y="1057155"/>
                  <a:pt x="2865026" y="1077063"/>
                  <a:pt x="2872409" y="1093305"/>
                </a:cubicBezTo>
                <a:cubicBezTo>
                  <a:pt x="2880501" y="1111107"/>
                  <a:pt x="2910606" y="1177384"/>
                  <a:pt x="2932043" y="1192696"/>
                </a:cubicBezTo>
                <a:cubicBezTo>
                  <a:pt x="2943159" y="1200636"/>
                  <a:pt x="2958548" y="1199322"/>
                  <a:pt x="2971800" y="1202635"/>
                </a:cubicBezTo>
                <a:cubicBezTo>
                  <a:pt x="2992583" y="1223419"/>
                  <a:pt x="3011133" y="1249673"/>
                  <a:pt x="3051313" y="1232453"/>
                </a:cubicBezTo>
                <a:cubicBezTo>
                  <a:pt x="3063869" y="1227072"/>
                  <a:pt x="3057939" y="1205948"/>
                  <a:pt x="3061252" y="1192696"/>
                </a:cubicBezTo>
                <a:cubicBezTo>
                  <a:pt x="3108623" y="1263755"/>
                  <a:pt x="3058007" y="1177555"/>
                  <a:pt x="3091070" y="1331844"/>
                </a:cubicBezTo>
                <a:cubicBezTo>
                  <a:pt x="3095546" y="1352734"/>
                  <a:pt x="3118662" y="1366334"/>
                  <a:pt x="3130826" y="1381540"/>
                </a:cubicBezTo>
                <a:cubicBezTo>
                  <a:pt x="3146182" y="1400736"/>
                  <a:pt x="3161165" y="1429139"/>
                  <a:pt x="3170583" y="1451114"/>
                </a:cubicBezTo>
                <a:cubicBezTo>
                  <a:pt x="3174710" y="1460744"/>
                  <a:pt x="3177209" y="1470992"/>
                  <a:pt x="3180522" y="1480931"/>
                </a:cubicBezTo>
                <a:cubicBezTo>
                  <a:pt x="3183835" y="1517374"/>
                  <a:pt x="3185286" y="1554035"/>
                  <a:pt x="3190461" y="1590261"/>
                </a:cubicBezTo>
                <a:cubicBezTo>
                  <a:pt x="3191943" y="1600633"/>
                  <a:pt x="3190326" y="1617201"/>
                  <a:pt x="3200400" y="1620079"/>
                </a:cubicBezTo>
                <a:cubicBezTo>
                  <a:pt x="3219777" y="1625616"/>
                  <a:pt x="3240157" y="1613453"/>
                  <a:pt x="3260035" y="1610140"/>
                </a:cubicBezTo>
                <a:cubicBezTo>
                  <a:pt x="3203574" y="1647780"/>
                  <a:pt x="3246311" y="1625884"/>
                  <a:pt x="3140765" y="1639957"/>
                </a:cubicBezTo>
                <a:cubicBezTo>
                  <a:pt x="3088543" y="1646920"/>
                  <a:pt x="3086523" y="1648548"/>
                  <a:pt x="3041374" y="1659835"/>
                </a:cubicBezTo>
                <a:cubicBezTo>
                  <a:pt x="3021496" y="1639957"/>
                  <a:pt x="3006314" y="1613852"/>
                  <a:pt x="2981739" y="1600200"/>
                </a:cubicBezTo>
                <a:cubicBezTo>
                  <a:pt x="2972581" y="1595112"/>
                  <a:pt x="2948398" y="1600274"/>
                  <a:pt x="2951922" y="1610140"/>
                </a:cubicBezTo>
                <a:cubicBezTo>
                  <a:pt x="2968931" y="1657765"/>
                  <a:pt x="3004931" y="1696279"/>
                  <a:pt x="3031435" y="1739348"/>
                </a:cubicBezTo>
                <a:cubicBezTo>
                  <a:pt x="3031435" y="1739348"/>
                  <a:pt x="3104321" y="1726096"/>
                  <a:pt x="3051313" y="1699592"/>
                </a:cubicBezTo>
                <a:cubicBezTo>
                  <a:pt x="3041942" y="1694907"/>
                  <a:pt x="3031723" y="1707258"/>
                  <a:pt x="3021496" y="1709531"/>
                </a:cubicBezTo>
                <a:cubicBezTo>
                  <a:pt x="3001823" y="1713903"/>
                  <a:pt x="2981837" y="1716807"/>
                  <a:pt x="2961861" y="1719470"/>
                </a:cubicBezTo>
                <a:cubicBezTo>
                  <a:pt x="2932123" y="1723435"/>
                  <a:pt x="2902204" y="1725904"/>
                  <a:pt x="2872409" y="1729409"/>
                </a:cubicBezTo>
                <a:lnTo>
                  <a:pt x="2792896" y="1739348"/>
                </a:lnTo>
                <a:cubicBezTo>
                  <a:pt x="2786270" y="1745974"/>
                  <a:pt x="2782206" y="1757389"/>
                  <a:pt x="2773017" y="1759227"/>
                </a:cubicBezTo>
                <a:cubicBezTo>
                  <a:pt x="2720708" y="1769689"/>
                  <a:pt x="2724538" y="1668201"/>
                  <a:pt x="2713383" y="1659835"/>
                </a:cubicBezTo>
                <a:lnTo>
                  <a:pt x="2673626" y="1630018"/>
                </a:lnTo>
                <a:cubicBezTo>
                  <a:pt x="2670313" y="1620079"/>
                  <a:pt x="2671095" y="1607608"/>
                  <a:pt x="2663687" y="1600200"/>
                </a:cubicBezTo>
                <a:cubicBezTo>
                  <a:pt x="2656279" y="1592792"/>
                  <a:pt x="2642854" y="1595651"/>
                  <a:pt x="2633870" y="1590261"/>
                </a:cubicBezTo>
                <a:cubicBezTo>
                  <a:pt x="2625835" y="1585440"/>
                  <a:pt x="2621616" y="1575830"/>
                  <a:pt x="2613991" y="1570383"/>
                </a:cubicBezTo>
                <a:cubicBezTo>
                  <a:pt x="2572914" y="1541043"/>
                  <a:pt x="2573076" y="1543493"/>
                  <a:pt x="2534478" y="1530627"/>
                </a:cubicBezTo>
                <a:cubicBezTo>
                  <a:pt x="2494722" y="1533940"/>
                  <a:pt x="2454859" y="1536160"/>
                  <a:pt x="2415209" y="1540566"/>
                </a:cubicBezTo>
                <a:cubicBezTo>
                  <a:pt x="2395180" y="1542791"/>
                  <a:pt x="2373071" y="1540507"/>
                  <a:pt x="2355574" y="1550505"/>
                </a:cubicBezTo>
                <a:cubicBezTo>
                  <a:pt x="2346478" y="1555703"/>
                  <a:pt x="2353043" y="1572914"/>
                  <a:pt x="2345635" y="1580322"/>
                </a:cubicBezTo>
                <a:cubicBezTo>
                  <a:pt x="2338227" y="1587730"/>
                  <a:pt x="2325756" y="1586948"/>
                  <a:pt x="2315817" y="1590261"/>
                </a:cubicBezTo>
                <a:cubicBezTo>
                  <a:pt x="2312504" y="1603513"/>
                  <a:pt x="2309631" y="1616883"/>
                  <a:pt x="2305878" y="1630018"/>
                </a:cubicBezTo>
                <a:cubicBezTo>
                  <a:pt x="2303000" y="1640092"/>
                  <a:pt x="2306416" y="1659835"/>
                  <a:pt x="2295939" y="1659835"/>
                </a:cubicBezTo>
                <a:cubicBezTo>
                  <a:pt x="2283994" y="1659835"/>
                  <a:pt x="2282687" y="1639957"/>
                  <a:pt x="2276061" y="1630018"/>
                </a:cubicBezTo>
                <a:cubicBezTo>
                  <a:pt x="2262908" y="1577405"/>
                  <a:pt x="2266122" y="1603921"/>
                  <a:pt x="2266122" y="1550505"/>
                </a:cubicBezTo>
              </a:path>
            </a:pathLst>
          </a:custGeom>
          <a:solidFill>
            <a:srgbClr val="EA251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5" name="Volný tvar 9234"/>
          <p:cNvSpPr/>
          <p:nvPr/>
        </p:nvSpPr>
        <p:spPr>
          <a:xfrm>
            <a:off x="5085089" y="3524993"/>
            <a:ext cx="1799845" cy="1828800"/>
          </a:xfrm>
          <a:custGeom>
            <a:avLst/>
            <a:gdLst>
              <a:gd name="connsiteX0" fmla="*/ 1510747 w 1799845"/>
              <a:gd name="connsiteY0" fmla="*/ 1451113 h 1828800"/>
              <a:gd name="connsiteX1" fmla="*/ 1461052 w 1799845"/>
              <a:gd name="connsiteY1" fmla="*/ 1480931 h 1828800"/>
              <a:gd name="connsiteX2" fmla="*/ 1431234 w 1799845"/>
              <a:gd name="connsiteY2" fmla="*/ 1500809 h 1828800"/>
              <a:gd name="connsiteX3" fmla="*/ 1371600 w 1799845"/>
              <a:gd name="connsiteY3" fmla="*/ 1490870 h 1828800"/>
              <a:gd name="connsiteX4" fmla="*/ 1341782 w 1799845"/>
              <a:gd name="connsiteY4" fmla="*/ 1470992 h 1828800"/>
              <a:gd name="connsiteX5" fmla="*/ 1321904 w 1799845"/>
              <a:gd name="connsiteY5" fmla="*/ 1451113 h 1828800"/>
              <a:gd name="connsiteX6" fmla="*/ 1282147 w 1799845"/>
              <a:gd name="connsiteY6" fmla="*/ 1441174 h 1828800"/>
              <a:gd name="connsiteX7" fmla="*/ 1172817 w 1799845"/>
              <a:gd name="connsiteY7" fmla="*/ 1470992 h 1828800"/>
              <a:gd name="connsiteX8" fmla="*/ 1113182 w 1799845"/>
              <a:gd name="connsiteY8" fmla="*/ 1510748 h 1828800"/>
              <a:gd name="connsiteX9" fmla="*/ 1093304 w 1799845"/>
              <a:gd name="connsiteY9" fmla="*/ 1540565 h 1828800"/>
              <a:gd name="connsiteX10" fmla="*/ 1063487 w 1799845"/>
              <a:gd name="connsiteY10" fmla="*/ 1610139 h 1828800"/>
              <a:gd name="connsiteX11" fmla="*/ 1033669 w 1799845"/>
              <a:gd name="connsiteY11" fmla="*/ 1620079 h 1828800"/>
              <a:gd name="connsiteX12" fmla="*/ 1003852 w 1799845"/>
              <a:gd name="connsiteY12" fmla="*/ 1769165 h 1828800"/>
              <a:gd name="connsiteX13" fmla="*/ 993913 w 1799845"/>
              <a:gd name="connsiteY13" fmla="*/ 1798983 h 1828800"/>
              <a:gd name="connsiteX14" fmla="*/ 983974 w 1799845"/>
              <a:gd name="connsiteY14" fmla="*/ 1828800 h 1828800"/>
              <a:gd name="connsiteX15" fmla="*/ 974034 w 1799845"/>
              <a:gd name="connsiteY15" fmla="*/ 1779105 h 1828800"/>
              <a:gd name="connsiteX16" fmla="*/ 993913 w 1799845"/>
              <a:gd name="connsiteY16" fmla="*/ 1709531 h 1828800"/>
              <a:gd name="connsiteX17" fmla="*/ 834887 w 1799845"/>
              <a:gd name="connsiteY17" fmla="*/ 1679713 h 1828800"/>
              <a:gd name="connsiteX18" fmla="*/ 815008 w 1799845"/>
              <a:gd name="connsiteY18" fmla="*/ 1659835 h 1828800"/>
              <a:gd name="connsiteX19" fmla="*/ 765313 w 1799845"/>
              <a:gd name="connsiteY19" fmla="*/ 1649896 h 1828800"/>
              <a:gd name="connsiteX20" fmla="*/ 735495 w 1799845"/>
              <a:gd name="connsiteY20" fmla="*/ 1639957 h 1828800"/>
              <a:gd name="connsiteX21" fmla="*/ 725556 w 1799845"/>
              <a:gd name="connsiteY21" fmla="*/ 1610139 h 1828800"/>
              <a:gd name="connsiteX22" fmla="*/ 596347 w 1799845"/>
              <a:gd name="connsiteY22" fmla="*/ 1570383 h 1828800"/>
              <a:gd name="connsiteX23" fmla="*/ 566530 w 1799845"/>
              <a:gd name="connsiteY23" fmla="*/ 1550505 h 1828800"/>
              <a:gd name="connsiteX24" fmla="*/ 526774 w 1799845"/>
              <a:gd name="connsiteY24" fmla="*/ 1560444 h 1828800"/>
              <a:gd name="connsiteX25" fmla="*/ 477078 w 1799845"/>
              <a:gd name="connsiteY25" fmla="*/ 1570383 h 1828800"/>
              <a:gd name="connsiteX26" fmla="*/ 437321 w 1799845"/>
              <a:gd name="connsiteY26" fmla="*/ 1590261 h 1828800"/>
              <a:gd name="connsiteX27" fmla="*/ 397565 w 1799845"/>
              <a:gd name="connsiteY27" fmla="*/ 1600200 h 1828800"/>
              <a:gd name="connsiteX28" fmla="*/ 367747 w 1799845"/>
              <a:gd name="connsiteY28" fmla="*/ 1610139 h 1828800"/>
              <a:gd name="connsiteX29" fmla="*/ 337930 w 1799845"/>
              <a:gd name="connsiteY29" fmla="*/ 1590261 h 1828800"/>
              <a:gd name="connsiteX30" fmla="*/ 288234 w 1799845"/>
              <a:gd name="connsiteY30" fmla="*/ 1580322 h 1828800"/>
              <a:gd name="connsiteX31" fmla="*/ 109330 w 1799845"/>
              <a:gd name="connsiteY31" fmla="*/ 1570383 h 1828800"/>
              <a:gd name="connsiteX32" fmla="*/ 79513 w 1799845"/>
              <a:gd name="connsiteY32" fmla="*/ 1550505 h 1828800"/>
              <a:gd name="connsiteX33" fmla="*/ 59634 w 1799845"/>
              <a:gd name="connsiteY33" fmla="*/ 1530626 h 1828800"/>
              <a:gd name="connsiteX34" fmla="*/ 0 w 1799845"/>
              <a:gd name="connsiteY34" fmla="*/ 1520687 h 1828800"/>
              <a:gd name="connsiteX35" fmla="*/ 9939 w 1799845"/>
              <a:gd name="connsiteY35" fmla="*/ 1490870 h 1828800"/>
              <a:gd name="connsiteX36" fmla="*/ 19878 w 1799845"/>
              <a:gd name="connsiteY36" fmla="*/ 1411357 h 1828800"/>
              <a:gd name="connsiteX37" fmla="*/ 59634 w 1799845"/>
              <a:gd name="connsiteY37" fmla="*/ 1401418 h 1828800"/>
              <a:gd name="connsiteX38" fmla="*/ 109330 w 1799845"/>
              <a:gd name="connsiteY38" fmla="*/ 1391479 h 1828800"/>
              <a:gd name="connsiteX39" fmla="*/ 149087 w 1799845"/>
              <a:gd name="connsiteY39" fmla="*/ 1351722 h 1828800"/>
              <a:gd name="connsiteX40" fmla="*/ 218661 w 1799845"/>
              <a:gd name="connsiteY40" fmla="*/ 1232452 h 1828800"/>
              <a:gd name="connsiteX41" fmla="*/ 337930 w 1799845"/>
              <a:gd name="connsiteY41" fmla="*/ 1212574 h 1828800"/>
              <a:gd name="connsiteX42" fmla="*/ 397565 w 1799845"/>
              <a:gd name="connsiteY42" fmla="*/ 1172818 h 1828800"/>
              <a:gd name="connsiteX43" fmla="*/ 427382 w 1799845"/>
              <a:gd name="connsiteY43" fmla="*/ 1162879 h 1828800"/>
              <a:gd name="connsiteX44" fmla="*/ 477078 w 1799845"/>
              <a:gd name="connsiteY44" fmla="*/ 1143000 h 1828800"/>
              <a:gd name="connsiteX45" fmla="*/ 506895 w 1799845"/>
              <a:gd name="connsiteY45" fmla="*/ 1053548 h 1828800"/>
              <a:gd name="connsiteX46" fmla="*/ 606287 w 1799845"/>
              <a:gd name="connsiteY46" fmla="*/ 993913 h 1828800"/>
              <a:gd name="connsiteX47" fmla="*/ 745434 w 1799845"/>
              <a:gd name="connsiteY47" fmla="*/ 954157 h 1828800"/>
              <a:gd name="connsiteX48" fmla="*/ 765313 w 1799845"/>
              <a:gd name="connsiteY48" fmla="*/ 934279 h 1828800"/>
              <a:gd name="connsiteX49" fmla="*/ 914400 w 1799845"/>
              <a:gd name="connsiteY49" fmla="*/ 904461 h 1828800"/>
              <a:gd name="connsiteX50" fmla="*/ 1053547 w 1799845"/>
              <a:gd name="connsiteY50" fmla="*/ 854765 h 1828800"/>
              <a:gd name="connsiteX51" fmla="*/ 1103243 w 1799845"/>
              <a:gd name="connsiteY51" fmla="*/ 824948 h 1828800"/>
              <a:gd name="connsiteX52" fmla="*/ 1123121 w 1799845"/>
              <a:gd name="connsiteY52" fmla="*/ 795131 h 1828800"/>
              <a:gd name="connsiteX53" fmla="*/ 1172817 w 1799845"/>
              <a:gd name="connsiteY53" fmla="*/ 745435 h 1828800"/>
              <a:gd name="connsiteX54" fmla="*/ 1182756 w 1799845"/>
              <a:gd name="connsiteY54" fmla="*/ 616226 h 1828800"/>
              <a:gd name="connsiteX55" fmla="*/ 1143000 w 1799845"/>
              <a:gd name="connsiteY55" fmla="*/ 596348 h 1828800"/>
              <a:gd name="connsiteX56" fmla="*/ 1143000 w 1799845"/>
              <a:gd name="connsiteY56" fmla="*/ 447261 h 1828800"/>
              <a:gd name="connsiteX57" fmla="*/ 1123121 w 1799845"/>
              <a:gd name="connsiteY57" fmla="*/ 427383 h 1828800"/>
              <a:gd name="connsiteX58" fmla="*/ 1103243 w 1799845"/>
              <a:gd name="connsiteY58" fmla="*/ 347870 h 1828800"/>
              <a:gd name="connsiteX59" fmla="*/ 1123121 w 1799845"/>
              <a:gd name="connsiteY59" fmla="*/ 238539 h 1828800"/>
              <a:gd name="connsiteX60" fmla="*/ 1093304 w 1799845"/>
              <a:gd name="connsiteY60" fmla="*/ 228600 h 1828800"/>
              <a:gd name="connsiteX61" fmla="*/ 1073426 w 1799845"/>
              <a:gd name="connsiteY61" fmla="*/ 188844 h 1828800"/>
              <a:gd name="connsiteX62" fmla="*/ 1063487 w 1799845"/>
              <a:gd name="connsiteY62" fmla="*/ 159026 h 1828800"/>
              <a:gd name="connsiteX63" fmla="*/ 1013791 w 1799845"/>
              <a:gd name="connsiteY63" fmla="*/ 139148 h 1828800"/>
              <a:gd name="connsiteX64" fmla="*/ 983974 w 1799845"/>
              <a:gd name="connsiteY64" fmla="*/ 119270 h 1828800"/>
              <a:gd name="connsiteX65" fmla="*/ 964095 w 1799845"/>
              <a:gd name="connsiteY65" fmla="*/ 79513 h 1828800"/>
              <a:gd name="connsiteX66" fmla="*/ 944217 w 1799845"/>
              <a:gd name="connsiteY66" fmla="*/ 49696 h 1828800"/>
              <a:gd name="connsiteX67" fmla="*/ 954156 w 1799845"/>
              <a:gd name="connsiteY67" fmla="*/ 0 h 1828800"/>
              <a:gd name="connsiteX68" fmla="*/ 1162878 w 1799845"/>
              <a:gd name="connsiteY68" fmla="*/ 9939 h 1828800"/>
              <a:gd name="connsiteX69" fmla="*/ 1182756 w 1799845"/>
              <a:gd name="connsiteY69" fmla="*/ 29818 h 1828800"/>
              <a:gd name="connsiteX70" fmla="*/ 1242391 w 1799845"/>
              <a:gd name="connsiteY70" fmla="*/ 69574 h 1828800"/>
              <a:gd name="connsiteX71" fmla="*/ 1272208 w 1799845"/>
              <a:gd name="connsiteY71" fmla="*/ 168965 h 1828800"/>
              <a:gd name="connsiteX72" fmla="*/ 1302026 w 1799845"/>
              <a:gd name="connsiteY72" fmla="*/ 178905 h 1828800"/>
              <a:gd name="connsiteX73" fmla="*/ 1371600 w 1799845"/>
              <a:gd name="connsiteY73" fmla="*/ 248479 h 1828800"/>
              <a:gd name="connsiteX74" fmla="*/ 1411356 w 1799845"/>
              <a:gd name="connsiteY74" fmla="*/ 437322 h 1828800"/>
              <a:gd name="connsiteX75" fmla="*/ 1441174 w 1799845"/>
              <a:gd name="connsiteY75" fmla="*/ 467139 h 1828800"/>
              <a:gd name="connsiteX76" fmla="*/ 1580321 w 1799845"/>
              <a:gd name="connsiteY76" fmla="*/ 457200 h 1828800"/>
              <a:gd name="connsiteX77" fmla="*/ 1600200 w 1799845"/>
              <a:gd name="connsiteY77" fmla="*/ 437322 h 1828800"/>
              <a:gd name="connsiteX78" fmla="*/ 1610139 w 1799845"/>
              <a:gd name="connsiteY78" fmla="*/ 467139 h 1828800"/>
              <a:gd name="connsiteX79" fmla="*/ 1620078 w 1799845"/>
              <a:gd name="connsiteY79" fmla="*/ 506896 h 1828800"/>
              <a:gd name="connsiteX80" fmla="*/ 1649895 w 1799845"/>
              <a:gd name="connsiteY80" fmla="*/ 516835 h 1828800"/>
              <a:gd name="connsiteX81" fmla="*/ 1649895 w 1799845"/>
              <a:gd name="connsiteY81" fmla="*/ 705679 h 1828800"/>
              <a:gd name="connsiteX82" fmla="*/ 1669774 w 1799845"/>
              <a:gd name="connsiteY82" fmla="*/ 735496 h 1828800"/>
              <a:gd name="connsiteX83" fmla="*/ 1649895 w 1799845"/>
              <a:gd name="connsiteY83" fmla="*/ 894522 h 1828800"/>
              <a:gd name="connsiteX84" fmla="*/ 1610139 w 1799845"/>
              <a:gd name="connsiteY84" fmla="*/ 914400 h 1828800"/>
              <a:gd name="connsiteX85" fmla="*/ 1580321 w 1799845"/>
              <a:gd name="connsiteY85" fmla="*/ 944218 h 1828800"/>
              <a:gd name="connsiteX86" fmla="*/ 1779104 w 1799845"/>
              <a:gd name="connsiteY86" fmla="*/ 983974 h 1828800"/>
              <a:gd name="connsiteX87" fmla="*/ 1789043 w 1799845"/>
              <a:gd name="connsiteY87" fmla="*/ 1143000 h 1828800"/>
              <a:gd name="connsiteX88" fmla="*/ 1779104 w 1799845"/>
              <a:gd name="connsiteY88" fmla="*/ 1222513 h 1828800"/>
              <a:gd name="connsiteX89" fmla="*/ 1630017 w 1799845"/>
              <a:gd name="connsiteY89" fmla="*/ 1232452 h 1828800"/>
              <a:gd name="connsiteX90" fmla="*/ 1600200 w 1799845"/>
              <a:gd name="connsiteY90" fmla="*/ 1242392 h 1828800"/>
              <a:gd name="connsiteX91" fmla="*/ 1560443 w 1799845"/>
              <a:gd name="connsiteY91" fmla="*/ 1252331 h 1828800"/>
              <a:gd name="connsiteX92" fmla="*/ 1510747 w 1799845"/>
              <a:gd name="connsiteY92" fmla="*/ 1311965 h 1828800"/>
              <a:gd name="connsiteX93" fmla="*/ 1480930 w 1799845"/>
              <a:gd name="connsiteY93" fmla="*/ 1321905 h 1828800"/>
              <a:gd name="connsiteX94" fmla="*/ 1470991 w 1799845"/>
              <a:gd name="connsiteY94" fmla="*/ 1351722 h 1828800"/>
              <a:gd name="connsiteX95" fmla="*/ 1480930 w 1799845"/>
              <a:gd name="connsiteY95" fmla="*/ 1421296 h 1828800"/>
              <a:gd name="connsiteX96" fmla="*/ 1510747 w 1799845"/>
              <a:gd name="connsiteY96" fmla="*/ 145111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799845" h="1828800">
                <a:moveTo>
                  <a:pt x="1510747" y="1451113"/>
                </a:moveTo>
                <a:cubicBezTo>
                  <a:pt x="1507434" y="1461052"/>
                  <a:pt x="1477434" y="1470692"/>
                  <a:pt x="1461052" y="1480931"/>
                </a:cubicBezTo>
                <a:cubicBezTo>
                  <a:pt x="1450922" y="1487262"/>
                  <a:pt x="1443106" y="1499490"/>
                  <a:pt x="1431234" y="1500809"/>
                </a:cubicBezTo>
                <a:cubicBezTo>
                  <a:pt x="1411205" y="1503034"/>
                  <a:pt x="1391478" y="1494183"/>
                  <a:pt x="1371600" y="1490870"/>
                </a:cubicBezTo>
                <a:cubicBezTo>
                  <a:pt x="1361661" y="1484244"/>
                  <a:pt x="1351110" y="1478454"/>
                  <a:pt x="1341782" y="1470992"/>
                </a:cubicBezTo>
                <a:cubicBezTo>
                  <a:pt x="1334465" y="1465138"/>
                  <a:pt x="1330285" y="1455304"/>
                  <a:pt x="1321904" y="1451113"/>
                </a:cubicBezTo>
                <a:cubicBezTo>
                  <a:pt x="1309686" y="1445004"/>
                  <a:pt x="1295399" y="1444487"/>
                  <a:pt x="1282147" y="1441174"/>
                </a:cubicBezTo>
                <a:cubicBezTo>
                  <a:pt x="1131894" y="1457869"/>
                  <a:pt x="1229990" y="1428112"/>
                  <a:pt x="1172817" y="1470992"/>
                </a:cubicBezTo>
                <a:cubicBezTo>
                  <a:pt x="1153705" y="1485326"/>
                  <a:pt x="1113182" y="1510748"/>
                  <a:pt x="1113182" y="1510748"/>
                </a:cubicBezTo>
                <a:cubicBezTo>
                  <a:pt x="1106556" y="1520687"/>
                  <a:pt x="1098009" y="1529586"/>
                  <a:pt x="1093304" y="1540565"/>
                </a:cubicBezTo>
                <a:cubicBezTo>
                  <a:pt x="1080848" y="1569628"/>
                  <a:pt x="1090610" y="1588441"/>
                  <a:pt x="1063487" y="1610139"/>
                </a:cubicBezTo>
                <a:cubicBezTo>
                  <a:pt x="1055306" y="1616684"/>
                  <a:pt x="1043608" y="1616766"/>
                  <a:pt x="1033669" y="1620079"/>
                </a:cubicBezTo>
                <a:cubicBezTo>
                  <a:pt x="1021416" y="1730358"/>
                  <a:pt x="1033217" y="1681068"/>
                  <a:pt x="1003852" y="1769165"/>
                </a:cubicBezTo>
                <a:lnTo>
                  <a:pt x="993913" y="1798983"/>
                </a:lnTo>
                <a:lnTo>
                  <a:pt x="983974" y="1828800"/>
                </a:lnTo>
                <a:cubicBezTo>
                  <a:pt x="980661" y="1812235"/>
                  <a:pt x="974034" y="1795998"/>
                  <a:pt x="974034" y="1779105"/>
                </a:cubicBezTo>
                <a:cubicBezTo>
                  <a:pt x="974034" y="1766628"/>
                  <a:pt x="989227" y="1723590"/>
                  <a:pt x="993913" y="1709531"/>
                </a:cubicBezTo>
                <a:cubicBezTo>
                  <a:pt x="895660" y="1660403"/>
                  <a:pt x="1030349" y="1721597"/>
                  <a:pt x="834887" y="1679713"/>
                </a:cubicBezTo>
                <a:cubicBezTo>
                  <a:pt x="825724" y="1677750"/>
                  <a:pt x="823621" y="1663526"/>
                  <a:pt x="815008" y="1659835"/>
                </a:cubicBezTo>
                <a:cubicBezTo>
                  <a:pt x="799481" y="1653181"/>
                  <a:pt x="781702" y="1653993"/>
                  <a:pt x="765313" y="1649896"/>
                </a:cubicBezTo>
                <a:cubicBezTo>
                  <a:pt x="755149" y="1647355"/>
                  <a:pt x="745434" y="1643270"/>
                  <a:pt x="735495" y="1639957"/>
                </a:cubicBezTo>
                <a:cubicBezTo>
                  <a:pt x="732182" y="1630018"/>
                  <a:pt x="732101" y="1618320"/>
                  <a:pt x="725556" y="1610139"/>
                </a:cubicBezTo>
                <a:cubicBezTo>
                  <a:pt x="699810" y="1577956"/>
                  <a:pt x="616422" y="1574398"/>
                  <a:pt x="596347" y="1570383"/>
                </a:cubicBezTo>
                <a:cubicBezTo>
                  <a:pt x="586408" y="1563757"/>
                  <a:pt x="578355" y="1552194"/>
                  <a:pt x="566530" y="1550505"/>
                </a:cubicBezTo>
                <a:cubicBezTo>
                  <a:pt x="553007" y="1548573"/>
                  <a:pt x="540109" y="1557481"/>
                  <a:pt x="526774" y="1560444"/>
                </a:cubicBezTo>
                <a:cubicBezTo>
                  <a:pt x="510283" y="1564109"/>
                  <a:pt x="493643" y="1567070"/>
                  <a:pt x="477078" y="1570383"/>
                </a:cubicBezTo>
                <a:cubicBezTo>
                  <a:pt x="463826" y="1577009"/>
                  <a:pt x="451194" y="1585059"/>
                  <a:pt x="437321" y="1590261"/>
                </a:cubicBezTo>
                <a:cubicBezTo>
                  <a:pt x="424531" y="1595057"/>
                  <a:pt x="410699" y="1596447"/>
                  <a:pt x="397565" y="1600200"/>
                </a:cubicBezTo>
                <a:cubicBezTo>
                  <a:pt x="387491" y="1603078"/>
                  <a:pt x="377686" y="1606826"/>
                  <a:pt x="367747" y="1610139"/>
                </a:cubicBezTo>
                <a:cubicBezTo>
                  <a:pt x="357808" y="1603513"/>
                  <a:pt x="349115" y="1594455"/>
                  <a:pt x="337930" y="1590261"/>
                </a:cubicBezTo>
                <a:cubicBezTo>
                  <a:pt x="322112" y="1584329"/>
                  <a:pt x="305064" y="1581785"/>
                  <a:pt x="288234" y="1580322"/>
                </a:cubicBezTo>
                <a:cubicBezTo>
                  <a:pt x="228732" y="1575148"/>
                  <a:pt x="168965" y="1573696"/>
                  <a:pt x="109330" y="1570383"/>
                </a:cubicBezTo>
                <a:cubicBezTo>
                  <a:pt x="99391" y="1563757"/>
                  <a:pt x="88841" y="1557967"/>
                  <a:pt x="79513" y="1550505"/>
                </a:cubicBezTo>
                <a:cubicBezTo>
                  <a:pt x="72195" y="1544651"/>
                  <a:pt x="68408" y="1533916"/>
                  <a:pt x="59634" y="1530626"/>
                </a:cubicBezTo>
                <a:cubicBezTo>
                  <a:pt x="40765" y="1523550"/>
                  <a:pt x="19878" y="1524000"/>
                  <a:pt x="0" y="1520687"/>
                </a:cubicBezTo>
                <a:cubicBezTo>
                  <a:pt x="3313" y="1510748"/>
                  <a:pt x="8065" y="1501178"/>
                  <a:pt x="9939" y="1490870"/>
                </a:cubicBezTo>
                <a:cubicBezTo>
                  <a:pt x="14717" y="1464590"/>
                  <a:pt x="6906" y="1434706"/>
                  <a:pt x="19878" y="1411357"/>
                </a:cubicBezTo>
                <a:cubicBezTo>
                  <a:pt x="26512" y="1399416"/>
                  <a:pt x="46299" y="1404381"/>
                  <a:pt x="59634" y="1401418"/>
                </a:cubicBezTo>
                <a:cubicBezTo>
                  <a:pt x="76125" y="1397753"/>
                  <a:pt x="92765" y="1394792"/>
                  <a:pt x="109330" y="1391479"/>
                </a:cubicBezTo>
                <a:cubicBezTo>
                  <a:pt x="122582" y="1378227"/>
                  <a:pt x="144542" y="1369904"/>
                  <a:pt x="149087" y="1351722"/>
                </a:cubicBezTo>
                <a:cubicBezTo>
                  <a:pt x="162897" y="1296480"/>
                  <a:pt x="156338" y="1254448"/>
                  <a:pt x="218661" y="1232452"/>
                </a:cubicBezTo>
                <a:cubicBezTo>
                  <a:pt x="256668" y="1219038"/>
                  <a:pt x="298174" y="1219200"/>
                  <a:pt x="337930" y="1212574"/>
                </a:cubicBezTo>
                <a:cubicBezTo>
                  <a:pt x="357808" y="1199322"/>
                  <a:pt x="376681" y="1184420"/>
                  <a:pt x="397565" y="1172818"/>
                </a:cubicBezTo>
                <a:cubicBezTo>
                  <a:pt x="406723" y="1167730"/>
                  <a:pt x="417572" y="1166558"/>
                  <a:pt x="427382" y="1162879"/>
                </a:cubicBezTo>
                <a:cubicBezTo>
                  <a:pt x="444087" y="1156614"/>
                  <a:pt x="460513" y="1149626"/>
                  <a:pt x="477078" y="1143000"/>
                </a:cubicBezTo>
                <a:cubicBezTo>
                  <a:pt x="543413" y="1043497"/>
                  <a:pt x="435474" y="1214243"/>
                  <a:pt x="506895" y="1053548"/>
                </a:cubicBezTo>
                <a:cubicBezTo>
                  <a:pt x="522387" y="1018692"/>
                  <a:pt x="581536" y="1006288"/>
                  <a:pt x="606287" y="993913"/>
                </a:cubicBezTo>
                <a:cubicBezTo>
                  <a:pt x="701100" y="946506"/>
                  <a:pt x="606665" y="969576"/>
                  <a:pt x="745434" y="954157"/>
                </a:cubicBezTo>
                <a:cubicBezTo>
                  <a:pt x="752060" y="947531"/>
                  <a:pt x="757177" y="938928"/>
                  <a:pt x="765313" y="934279"/>
                </a:cubicBezTo>
                <a:cubicBezTo>
                  <a:pt x="816613" y="904965"/>
                  <a:pt x="851954" y="910705"/>
                  <a:pt x="914400" y="904461"/>
                </a:cubicBezTo>
                <a:cubicBezTo>
                  <a:pt x="1028341" y="836096"/>
                  <a:pt x="885067" y="914937"/>
                  <a:pt x="1053547" y="854765"/>
                </a:cubicBezTo>
                <a:cubicBezTo>
                  <a:pt x="1071740" y="848268"/>
                  <a:pt x="1086678" y="834887"/>
                  <a:pt x="1103243" y="824948"/>
                </a:cubicBezTo>
                <a:cubicBezTo>
                  <a:pt x="1109869" y="815009"/>
                  <a:pt x="1115255" y="804121"/>
                  <a:pt x="1123121" y="795131"/>
                </a:cubicBezTo>
                <a:cubicBezTo>
                  <a:pt x="1138548" y="777500"/>
                  <a:pt x="1172817" y="745435"/>
                  <a:pt x="1172817" y="745435"/>
                </a:cubicBezTo>
                <a:cubicBezTo>
                  <a:pt x="1191792" y="697996"/>
                  <a:pt x="1211110" y="672935"/>
                  <a:pt x="1182756" y="616226"/>
                </a:cubicBezTo>
                <a:cubicBezTo>
                  <a:pt x="1176130" y="602974"/>
                  <a:pt x="1156252" y="602974"/>
                  <a:pt x="1143000" y="596348"/>
                </a:cubicBezTo>
                <a:cubicBezTo>
                  <a:pt x="1147602" y="550332"/>
                  <a:pt x="1163030" y="493996"/>
                  <a:pt x="1143000" y="447261"/>
                </a:cubicBezTo>
                <a:cubicBezTo>
                  <a:pt x="1139309" y="438648"/>
                  <a:pt x="1129747" y="434009"/>
                  <a:pt x="1123121" y="427383"/>
                </a:cubicBezTo>
                <a:cubicBezTo>
                  <a:pt x="1115279" y="403855"/>
                  <a:pt x="1103243" y="371856"/>
                  <a:pt x="1103243" y="347870"/>
                </a:cubicBezTo>
                <a:cubicBezTo>
                  <a:pt x="1103243" y="312258"/>
                  <a:pt x="1114422" y="273335"/>
                  <a:pt x="1123121" y="238539"/>
                </a:cubicBezTo>
                <a:cubicBezTo>
                  <a:pt x="1113182" y="235226"/>
                  <a:pt x="1100712" y="236008"/>
                  <a:pt x="1093304" y="228600"/>
                </a:cubicBezTo>
                <a:cubicBezTo>
                  <a:pt x="1082827" y="218123"/>
                  <a:pt x="1079262" y="202462"/>
                  <a:pt x="1073426" y="188844"/>
                </a:cubicBezTo>
                <a:cubicBezTo>
                  <a:pt x="1069299" y="179214"/>
                  <a:pt x="1071536" y="165733"/>
                  <a:pt x="1063487" y="159026"/>
                </a:cubicBezTo>
                <a:cubicBezTo>
                  <a:pt x="1049781" y="147604"/>
                  <a:pt x="1029749" y="147127"/>
                  <a:pt x="1013791" y="139148"/>
                </a:cubicBezTo>
                <a:cubicBezTo>
                  <a:pt x="1003107" y="133806"/>
                  <a:pt x="993913" y="125896"/>
                  <a:pt x="983974" y="119270"/>
                </a:cubicBezTo>
                <a:cubicBezTo>
                  <a:pt x="977348" y="106018"/>
                  <a:pt x="971446" y="92377"/>
                  <a:pt x="964095" y="79513"/>
                </a:cubicBezTo>
                <a:cubicBezTo>
                  <a:pt x="958168" y="69142"/>
                  <a:pt x="945699" y="61549"/>
                  <a:pt x="944217" y="49696"/>
                </a:cubicBezTo>
                <a:cubicBezTo>
                  <a:pt x="942122" y="32933"/>
                  <a:pt x="950843" y="16565"/>
                  <a:pt x="954156" y="0"/>
                </a:cubicBezTo>
                <a:cubicBezTo>
                  <a:pt x="1023730" y="3313"/>
                  <a:pt x="1093810" y="930"/>
                  <a:pt x="1162878" y="9939"/>
                </a:cubicBezTo>
                <a:cubicBezTo>
                  <a:pt x="1172170" y="11151"/>
                  <a:pt x="1175259" y="24195"/>
                  <a:pt x="1182756" y="29818"/>
                </a:cubicBezTo>
                <a:cubicBezTo>
                  <a:pt x="1201868" y="44152"/>
                  <a:pt x="1242391" y="69574"/>
                  <a:pt x="1242391" y="69574"/>
                </a:cubicBezTo>
                <a:cubicBezTo>
                  <a:pt x="1247358" y="94407"/>
                  <a:pt x="1255002" y="148318"/>
                  <a:pt x="1272208" y="168965"/>
                </a:cubicBezTo>
                <a:cubicBezTo>
                  <a:pt x="1278915" y="177014"/>
                  <a:pt x="1292087" y="175592"/>
                  <a:pt x="1302026" y="178905"/>
                </a:cubicBezTo>
                <a:cubicBezTo>
                  <a:pt x="1325217" y="202096"/>
                  <a:pt x="1367532" y="215935"/>
                  <a:pt x="1371600" y="248479"/>
                </a:cubicBezTo>
                <a:cubicBezTo>
                  <a:pt x="1383190" y="341203"/>
                  <a:pt x="1364030" y="380532"/>
                  <a:pt x="1411356" y="437322"/>
                </a:cubicBezTo>
                <a:cubicBezTo>
                  <a:pt x="1420355" y="448120"/>
                  <a:pt x="1431235" y="457200"/>
                  <a:pt x="1441174" y="467139"/>
                </a:cubicBezTo>
                <a:cubicBezTo>
                  <a:pt x="1487556" y="463826"/>
                  <a:pt x="1534617" y="465769"/>
                  <a:pt x="1580321" y="457200"/>
                </a:cubicBezTo>
                <a:cubicBezTo>
                  <a:pt x="1589531" y="455473"/>
                  <a:pt x="1591310" y="434359"/>
                  <a:pt x="1600200" y="437322"/>
                </a:cubicBezTo>
                <a:cubicBezTo>
                  <a:pt x="1610139" y="440635"/>
                  <a:pt x="1607261" y="457065"/>
                  <a:pt x="1610139" y="467139"/>
                </a:cubicBezTo>
                <a:cubicBezTo>
                  <a:pt x="1613892" y="480274"/>
                  <a:pt x="1611545" y="496229"/>
                  <a:pt x="1620078" y="506896"/>
                </a:cubicBezTo>
                <a:cubicBezTo>
                  <a:pt x="1626623" y="515077"/>
                  <a:pt x="1639956" y="513522"/>
                  <a:pt x="1649895" y="516835"/>
                </a:cubicBezTo>
                <a:cubicBezTo>
                  <a:pt x="1681200" y="610751"/>
                  <a:pt x="1637315" y="466678"/>
                  <a:pt x="1649895" y="705679"/>
                </a:cubicBezTo>
                <a:cubicBezTo>
                  <a:pt x="1650523" y="717608"/>
                  <a:pt x="1663148" y="725557"/>
                  <a:pt x="1669774" y="735496"/>
                </a:cubicBezTo>
                <a:cubicBezTo>
                  <a:pt x="1681045" y="803125"/>
                  <a:pt x="1692977" y="820668"/>
                  <a:pt x="1649895" y="894522"/>
                </a:cubicBezTo>
                <a:cubicBezTo>
                  <a:pt x="1642430" y="907320"/>
                  <a:pt x="1622195" y="905788"/>
                  <a:pt x="1610139" y="914400"/>
                </a:cubicBezTo>
                <a:cubicBezTo>
                  <a:pt x="1598701" y="922570"/>
                  <a:pt x="1590260" y="934279"/>
                  <a:pt x="1580321" y="944218"/>
                </a:cubicBezTo>
                <a:cubicBezTo>
                  <a:pt x="1542019" y="1059123"/>
                  <a:pt x="1602044" y="847155"/>
                  <a:pt x="1779104" y="983974"/>
                </a:cubicBezTo>
                <a:cubicBezTo>
                  <a:pt x="1821131" y="1016449"/>
                  <a:pt x="1785730" y="1089991"/>
                  <a:pt x="1789043" y="1143000"/>
                </a:cubicBezTo>
                <a:cubicBezTo>
                  <a:pt x="1785730" y="1169504"/>
                  <a:pt x="1802384" y="1209418"/>
                  <a:pt x="1779104" y="1222513"/>
                </a:cubicBezTo>
                <a:cubicBezTo>
                  <a:pt x="1735694" y="1246931"/>
                  <a:pt x="1679518" y="1226952"/>
                  <a:pt x="1630017" y="1232452"/>
                </a:cubicBezTo>
                <a:cubicBezTo>
                  <a:pt x="1619604" y="1233609"/>
                  <a:pt x="1610274" y="1239514"/>
                  <a:pt x="1600200" y="1242392"/>
                </a:cubicBezTo>
                <a:cubicBezTo>
                  <a:pt x="1587065" y="1246145"/>
                  <a:pt x="1573695" y="1249018"/>
                  <a:pt x="1560443" y="1252331"/>
                </a:cubicBezTo>
                <a:cubicBezTo>
                  <a:pt x="1545774" y="1274335"/>
                  <a:pt x="1533707" y="1296658"/>
                  <a:pt x="1510747" y="1311965"/>
                </a:cubicBezTo>
                <a:cubicBezTo>
                  <a:pt x="1502030" y="1317776"/>
                  <a:pt x="1490869" y="1318592"/>
                  <a:pt x="1480930" y="1321905"/>
                </a:cubicBezTo>
                <a:cubicBezTo>
                  <a:pt x="1477617" y="1331844"/>
                  <a:pt x="1470991" y="1341245"/>
                  <a:pt x="1470991" y="1351722"/>
                </a:cubicBezTo>
                <a:cubicBezTo>
                  <a:pt x="1470991" y="1375149"/>
                  <a:pt x="1476739" y="1398247"/>
                  <a:pt x="1480930" y="1421296"/>
                </a:cubicBezTo>
                <a:cubicBezTo>
                  <a:pt x="1491673" y="1480381"/>
                  <a:pt x="1514060" y="1441174"/>
                  <a:pt x="1510747" y="1451113"/>
                </a:cubicBezTo>
                <a:close/>
              </a:path>
            </a:pathLst>
          </a:custGeom>
          <a:solidFill>
            <a:srgbClr val="EA251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6" name="Volný tvar 9235"/>
          <p:cNvSpPr/>
          <p:nvPr/>
        </p:nvSpPr>
        <p:spPr>
          <a:xfrm>
            <a:off x="6119116" y="4502411"/>
            <a:ext cx="404947" cy="258418"/>
          </a:xfrm>
          <a:custGeom>
            <a:avLst/>
            <a:gdLst>
              <a:gd name="connsiteX0" fmla="*/ 250088 w 578116"/>
              <a:gd name="connsiteY0" fmla="*/ 124 h 328116"/>
              <a:gd name="connsiteX1" fmla="*/ 299784 w 578116"/>
              <a:gd name="connsiteY1" fmla="*/ 20003 h 328116"/>
              <a:gd name="connsiteX2" fmla="*/ 329601 w 578116"/>
              <a:gd name="connsiteY2" fmla="*/ 29942 h 328116"/>
              <a:gd name="connsiteX3" fmla="*/ 518444 w 578116"/>
              <a:gd name="connsiteY3" fmla="*/ 20003 h 328116"/>
              <a:gd name="connsiteX4" fmla="*/ 568140 w 578116"/>
              <a:gd name="connsiteY4" fmla="*/ 39881 h 328116"/>
              <a:gd name="connsiteX5" fmla="*/ 578079 w 578116"/>
              <a:gd name="connsiteY5" fmla="*/ 69698 h 328116"/>
              <a:gd name="connsiteX6" fmla="*/ 568140 w 578116"/>
              <a:gd name="connsiteY6" fmla="*/ 159151 h 328116"/>
              <a:gd name="connsiteX7" fmla="*/ 538323 w 578116"/>
              <a:gd name="connsiteY7" fmla="*/ 169090 h 328116"/>
              <a:gd name="connsiteX8" fmla="*/ 498566 w 578116"/>
              <a:gd name="connsiteY8" fmla="*/ 179029 h 328116"/>
              <a:gd name="connsiteX9" fmla="*/ 468749 w 578116"/>
              <a:gd name="connsiteY9" fmla="*/ 198907 h 328116"/>
              <a:gd name="connsiteX10" fmla="*/ 438931 w 578116"/>
              <a:gd name="connsiteY10" fmla="*/ 298298 h 328116"/>
              <a:gd name="connsiteX11" fmla="*/ 419053 w 578116"/>
              <a:gd name="connsiteY11" fmla="*/ 328116 h 328116"/>
              <a:gd name="connsiteX12" fmla="*/ 269966 w 578116"/>
              <a:gd name="connsiteY12" fmla="*/ 318177 h 328116"/>
              <a:gd name="connsiteX13" fmla="*/ 250088 w 578116"/>
              <a:gd name="connsiteY13" fmla="*/ 288359 h 328116"/>
              <a:gd name="connsiteX14" fmla="*/ 200392 w 578116"/>
              <a:gd name="connsiteY14" fmla="*/ 228724 h 328116"/>
              <a:gd name="connsiteX15" fmla="*/ 41366 w 578116"/>
              <a:gd name="connsiteY15" fmla="*/ 238664 h 328116"/>
              <a:gd name="connsiteX16" fmla="*/ 11549 w 578116"/>
              <a:gd name="connsiteY16" fmla="*/ 188968 h 328116"/>
              <a:gd name="connsiteX17" fmla="*/ 41366 w 578116"/>
              <a:gd name="connsiteY17" fmla="*/ 179029 h 328116"/>
              <a:gd name="connsiteX18" fmla="*/ 190453 w 578116"/>
              <a:gd name="connsiteY18" fmla="*/ 169090 h 328116"/>
              <a:gd name="connsiteX19" fmla="*/ 200392 w 578116"/>
              <a:gd name="connsiteY19" fmla="*/ 39881 h 328116"/>
              <a:gd name="connsiteX20" fmla="*/ 230210 w 578116"/>
              <a:gd name="connsiteY20" fmla="*/ 29942 h 328116"/>
              <a:gd name="connsiteX21" fmla="*/ 250088 w 578116"/>
              <a:gd name="connsiteY21" fmla="*/ 124 h 3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116" h="328116">
                <a:moveTo>
                  <a:pt x="250088" y="124"/>
                </a:moveTo>
                <a:cubicBezTo>
                  <a:pt x="261684" y="-1532"/>
                  <a:pt x="283079" y="13738"/>
                  <a:pt x="299784" y="20003"/>
                </a:cubicBezTo>
                <a:cubicBezTo>
                  <a:pt x="309594" y="23682"/>
                  <a:pt x="319124" y="29942"/>
                  <a:pt x="329601" y="29942"/>
                </a:cubicBezTo>
                <a:cubicBezTo>
                  <a:pt x="392636" y="29942"/>
                  <a:pt x="455496" y="23316"/>
                  <a:pt x="518444" y="20003"/>
                </a:cubicBezTo>
                <a:cubicBezTo>
                  <a:pt x="535009" y="26629"/>
                  <a:pt x="554434" y="28459"/>
                  <a:pt x="568140" y="39881"/>
                </a:cubicBezTo>
                <a:cubicBezTo>
                  <a:pt x="576188" y="46588"/>
                  <a:pt x="578079" y="59221"/>
                  <a:pt x="578079" y="69698"/>
                </a:cubicBezTo>
                <a:cubicBezTo>
                  <a:pt x="578079" y="99699"/>
                  <a:pt x="579282" y="131296"/>
                  <a:pt x="568140" y="159151"/>
                </a:cubicBezTo>
                <a:cubicBezTo>
                  <a:pt x="564249" y="168878"/>
                  <a:pt x="548397" y="166212"/>
                  <a:pt x="538323" y="169090"/>
                </a:cubicBezTo>
                <a:cubicBezTo>
                  <a:pt x="525188" y="172843"/>
                  <a:pt x="511818" y="175716"/>
                  <a:pt x="498566" y="179029"/>
                </a:cubicBezTo>
                <a:cubicBezTo>
                  <a:pt x="488627" y="185655"/>
                  <a:pt x="476396" y="189730"/>
                  <a:pt x="468749" y="198907"/>
                </a:cubicBezTo>
                <a:cubicBezTo>
                  <a:pt x="437537" y="236362"/>
                  <a:pt x="454466" y="251695"/>
                  <a:pt x="438931" y="298298"/>
                </a:cubicBezTo>
                <a:cubicBezTo>
                  <a:pt x="435153" y="309630"/>
                  <a:pt x="425679" y="318177"/>
                  <a:pt x="419053" y="328116"/>
                </a:cubicBezTo>
                <a:cubicBezTo>
                  <a:pt x="369357" y="324803"/>
                  <a:pt x="318448" y="329585"/>
                  <a:pt x="269966" y="318177"/>
                </a:cubicBezTo>
                <a:cubicBezTo>
                  <a:pt x="258338" y="315441"/>
                  <a:pt x="257031" y="298079"/>
                  <a:pt x="250088" y="288359"/>
                </a:cubicBezTo>
                <a:cubicBezTo>
                  <a:pt x="220556" y="247014"/>
                  <a:pt x="228642" y="256974"/>
                  <a:pt x="200392" y="228724"/>
                </a:cubicBezTo>
                <a:cubicBezTo>
                  <a:pt x="147383" y="232037"/>
                  <a:pt x="94412" y="241316"/>
                  <a:pt x="41366" y="238664"/>
                </a:cubicBezTo>
                <a:cubicBezTo>
                  <a:pt x="10579" y="237125"/>
                  <a:pt x="-16043" y="216560"/>
                  <a:pt x="11549" y="188968"/>
                </a:cubicBezTo>
                <a:cubicBezTo>
                  <a:pt x="18957" y="181560"/>
                  <a:pt x="30953" y="180186"/>
                  <a:pt x="41366" y="179029"/>
                </a:cubicBezTo>
                <a:cubicBezTo>
                  <a:pt x="90867" y="173529"/>
                  <a:pt x="140757" y="172403"/>
                  <a:pt x="190453" y="169090"/>
                </a:cubicBezTo>
                <a:cubicBezTo>
                  <a:pt x="193766" y="126020"/>
                  <a:pt x="188525" y="81416"/>
                  <a:pt x="200392" y="39881"/>
                </a:cubicBezTo>
                <a:cubicBezTo>
                  <a:pt x="203270" y="29807"/>
                  <a:pt x="219733" y="29942"/>
                  <a:pt x="230210" y="29942"/>
                </a:cubicBezTo>
                <a:cubicBezTo>
                  <a:pt x="240687" y="29942"/>
                  <a:pt x="238492" y="1780"/>
                  <a:pt x="250088" y="124"/>
                </a:cubicBezTo>
                <a:close/>
              </a:path>
            </a:pathLst>
          </a:custGeom>
          <a:solidFill>
            <a:srgbClr val="CDF6C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7" name="Obdélník 9236"/>
          <p:cNvSpPr/>
          <p:nvPr/>
        </p:nvSpPr>
        <p:spPr>
          <a:xfrm>
            <a:off x="5707155" y="1563964"/>
            <a:ext cx="540000" cy="180000"/>
          </a:xfrm>
          <a:prstGeom prst="rect">
            <a:avLst/>
          </a:prstGeom>
          <a:solidFill>
            <a:srgbClr val="EA251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5670308" y="1219200"/>
            <a:ext cx="540000" cy="180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8" name="TextovéPole 9237"/>
          <p:cNvSpPr txBox="1"/>
          <p:nvPr/>
        </p:nvSpPr>
        <p:spPr>
          <a:xfrm>
            <a:off x="6265887" y="11245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Chladné oblasti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272513" y="1469298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Teplé oblasti</a:t>
            </a:r>
            <a:endParaRPr lang="cs-CZ" dirty="0"/>
          </a:p>
        </p:txBody>
      </p:sp>
      <p:sp>
        <p:nvSpPr>
          <p:cNvPr id="57" name="Obdélník 56"/>
          <p:cNvSpPr/>
          <p:nvPr/>
        </p:nvSpPr>
        <p:spPr>
          <a:xfrm>
            <a:off x="5708386" y="1883904"/>
            <a:ext cx="540000" cy="18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6265887" y="177709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Mírně teplé oblasti</a:t>
            </a:r>
            <a:br>
              <a:rPr lang="cs-CZ" dirty="0" smtClean="0"/>
            </a:br>
            <a:r>
              <a:rPr lang="cs-CZ" dirty="0" smtClean="0"/>
              <a:t>(ostatní území ČR)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95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9216" grpId="0" animBg="1"/>
      <p:bldP spid="9217" grpId="0" animBg="1"/>
      <p:bldP spid="9220" grpId="0" animBg="1"/>
      <p:bldP spid="9221" grpId="0" animBg="1"/>
      <p:bldP spid="9222" grpId="0" animBg="1"/>
      <p:bldP spid="9223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4" grpId="0" animBg="1"/>
      <p:bldP spid="9235" grpId="0" animBg="1"/>
      <p:bldP spid="9236" grpId="0" animBg="1"/>
      <p:bldP spid="9237" grpId="0" animBg="1"/>
      <p:bldP spid="54" grpId="0" animBg="1"/>
      <p:bldP spid="9238" grpId="0"/>
      <p:bldP spid="56" grpId="0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Podnebné rekordy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36503916"/>
              </p:ext>
            </p:extLst>
          </p:nvPr>
        </p:nvGraphicFramePr>
        <p:xfrm>
          <a:off x="685800" y="11430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1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FCCA96-93C8-46A9-80B9-5E65DCF9D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graphicEl>
                                              <a:dgm id="{95FCCA96-93C8-46A9-80B9-5E65DCF9D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graphicEl>
                                              <a:dgm id="{95FCCA96-93C8-46A9-80B9-5E65DCF9D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graphicEl>
                                              <a:dgm id="{95FCCA96-93C8-46A9-80B9-5E65DCF9D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BC3618-43E4-4472-A98A-CF21F81A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graphicEl>
                                              <a:dgm id="{69BC3618-43E4-4472-A98A-CF21F81A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graphicEl>
                                              <a:dgm id="{69BC3618-43E4-4472-A98A-CF21F81A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graphicEl>
                                              <a:dgm id="{69BC3618-43E4-4472-A98A-CF21F81AC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4EF376-4E7A-4F46-A451-44C4ED94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graphicEl>
                                              <a:dgm id="{4E4EF376-4E7A-4F46-A451-44C4ED94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graphicEl>
                                              <a:dgm id="{4E4EF376-4E7A-4F46-A451-44C4ED94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4E4EF376-4E7A-4F46-A451-44C4ED94F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BC0892-2BCB-487C-848A-E8BF2C0D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graphicEl>
                                              <a:dgm id="{E3BC0892-2BCB-487C-848A-E8BF2C0D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graphicEl>
                                              <a:dgm id="{E3BC0892-2BCB-487C-848A-E8BF2C0D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graphicEl>
                                              <a:dgm id="{E3BC0892-2BCB-487C-848A-E8BF2C0D1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7646CA-3C8E-48FC-ACC6-91B4479D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graphicEl>
                                              <a:dgm id="{B37646CA-3C8E-48FC-ACC6-91B4479D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graphicEl>
                                              <a:dgm id="{B37646CA-3C8E-48FC-ACC6-91B4479D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B37646CA-3C8E-48FC-ACC6-91B4479DB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E1141C-2605-43A2-BA50-55551145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graphicEl>
                                              <a:dgm id="{C9E1141C-2605-43A2-BA50-55551145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graphicEl>
                                              <a:dgm id="{C9E1141C-2605-43A2-BA50-55551145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graphicEl>
                                              <a:dgm id="{C9E1141C-2605-43A2-BA50-555511453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854</Words>
  <Application>Microsoft Office PowerPoint</Application>
  <PresentationFormat>Předvádění na obrazovce (4:3)</PresentationFormat>
  <Paragraphs>151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Podnebí Z_101_Česká_republika_Podnebí</vt:lpstr>
      <vt:lpstr>Anotace:</vt:lpstr>
      <vt:lpstr>Co je počasí a co podnebí? </vt:lpstr>
      <vt:lpstr>Proč má Česká republika mírně přechodné podnebí? </vt:lpstr>
      <vt:lpstr>Úkol: Jak se projevuje oceánické  a kontinentální podnebí v ČR? </vt:lpstr>
      <vt:lpstr>Faktory ovlivňující podnebí v ČR?</vt:lpstr>
      <vt:lpstr>Podnebné oblasti České republiky</vt:lpstr>
      <vt:lpstr>Mapa podnebných oblastí ČR</vt:lpstr>
      <vt:lpstr>Podnebné rekordy České republiky</vt:lpstr>
      <vt:lpstr>Co je teplotní inverze?</vt:lpstr>
      <vt:lpstr>Úkol: Jmenuj zdroje znečistění ovzduší </vt:lpstr>
      <vt:lpstr>Úkol: Odpovídej na otázky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628</cp:revision>
  <cp:lastPrinted>1601-01-01T00:00:00Z</cp:lastPrinted>
  <dcterms:created xsi:type="dcterms:W3CDTF">1601-01-01T00:00:00Z</dcterms:created>
  <dcterms:modified xsi:type="dcterms:W3CDTF">2013-09-02T20:20:12Z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