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4" r:id="rId6"/>
    <p:sldId id="261" r:id="rId7"/>
    <p:sldId id="266" r:id="rId8"/>
    <p:sldId id="270" r:id="rId9"/>
    <p:sldId id="267" r:id="rId10"/>
    <p:sldId id="271" r:id="rId11"/>
    <p:sldId id="262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5CBFA-6028-4C01-8E71-04CA937E79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8426C-7FDD-4087-BF1C-5CF9062D42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9518C-2367-4AC5-9240-4E700B0E9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E5CBFA-6028-4C01-8E71-04CA937E79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A69D706F-4737-419F-B09E-3CAEAD7B02A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6D4132B-F30E-4F13-9AFF-92E38093AA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3EC13-380D-4488-9CCC-4CFC9472FCE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CAEAAB-FD31-4DC0-8A86-E0FC75D9363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1F4DE280-D451-44E5-9995-019B9EA76A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7FF10C-B63A-4700-9E77-E102859705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65B8EA2-CB9B-406D-857C-7AC378FECC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706F-4737-419F-B09E-3CAEAD7B02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AB56E60-6F87-4D74-AF44-2534E21DB1B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8426C-7FDD-4087-BF1C-5CF9062D42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2BC9518C-2367-4AC5-9240-4E700B0E9C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4132B-F30E-4F13-9AFF-92E38093AA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3EC13-380D-4488-9CCC-4CFC9472FC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EAAB-FD31-4DC0-8A86-E0FC75D936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DE280-D451-44E5-9995-019B9EA76A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F10C-B63A-4700-9E77-E102859705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B8EA2-CB9B-406D-857C-7AC378FECC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56E60-6F87-4D74-AF44-2534E21DB1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141CF2D-E173-4B8D-B755-CD8B45106B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141CF2D-E173-4B8D-B755-CD8B45106B2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a/8/8/8/1227974814284872747danza_point_to_multipoint_(wimax)_scenario_1.svg.med.png" TargetMode="External"/><Relationship Id="rId3" Type="http://schemas.openxmlformats.org/officeDocument/2006/relationships/hyperlink" Target="http://www.clker.com/cliparts/0/f/b/8/1197091304272882353carlitos_Cartoon_Landscape.svg.med.png" TargetMode="External"/><Relationship Id="rId7" Type="http://schemas.openxmlformats.org/officeDocument/2006/relationships/hyperlink" Target="http://www.clker.com/cliparts/4/4/d/9/12806920771424885503farming.svg.med.png" TargetMode="External"/><Relationship Id="rId2" Type="http://schemas.openxmlformats.org/officeDocument/2006/relationships/hyperlink" Target="http://www.clker.com/cliparts/8/8/d/9/11954337071381051310ryanlerch_country_scene_redone_1.svg.med.png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clker.com/cliparts/q/L/o/j/C/Q/forest-md.png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://www.clker.com/cliparts/p/q/T/c/F/o/seaside-town-with-lighthouse-md.png" TargetMode="External"/><Relationship Id="rId10" Type="http://schemas.openxmlformats.org/officeDocument/2006/relationships/hyperlink" Target="http://commons.wikimedia.org/wiki/File:Zl%C3%ADn_(023).jpg" TargetMode="External"/><Relationship Id="rId4" Type="http://schemas.openxmlformats.org/officeDocument/2006/relationships/hyperlink" Target="http://www.clker.com/cliparts/Z/T/I/0/2/g/fall-tree-md.png" TargetMode="External"/><Relationship Id="rId9" Type="http://schemas.openxmlformats.org/officeDocument/2006/relationships/hyperlink" Target="http://www.clker.com/cliparts/8/f/A/o/7/a/hurghada-md.p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KRAJINA – PROSTŘEDÍ, VE KTERÉM ŽIJEME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8600" y="42672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Z_020_Ekologie_Krajina, prostředí, ve kterém žijeme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Pokuste se určit typ kulturní krajiny: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2" descr="Forest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95400"/>
            <a:ext cx="6629400" cy="3115820"/>
          </a:xfrm>
          <a:prstGeom prst="rect">
            <a:avLst/>
          </a:prstGeom>
          <a:noFill/>
        </p:spPr>
      </p:pic>
      <p:sp>
        <p:nvSpPr>
          <p:cNvPr id="6" name="Výbuch 1 5"/>
          <p:cNvSpPr/>
          <p:nvPr/>
        </p:nvSpPr>
        <p:spPr>
          <a:xfrm>
            <a:off x="4114800" y="3581400"/>
            <a:ext cx="4800600" cy="19050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OBHOSPODAŘOVANÁ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7348" name="Picture 4" descr="Farming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524000"/>
            <a:ext cx="7162800" cy="3151635"/>
          </a:xfrm>
          <a:prstGeom prst="rect">
            <a:avLst/>
          </a:prstGeom>
          <a:noFill/>
        </p:spPr>
      </p:pic>
      <p:sp>
        <p:nvSpPr>
          <p:cNvPr id="9" name="Výbuch 1 8"/>
          <p:cNvSpPr/>
          <p:nvPr/>
        </p:nvSpPr>
        <p:spPr>
          <a:xfrm>
            <a:off x="4343400" y="3657600"/>
            <a:ext cx="4800600" cy="19050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kultivovaná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7350" name="Picture 6" descr="Point To Multipoint Wimax Network Scenario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600199"/>
            <a:ext cx="3733800" cy="3889375"/>
          </a:xfrm>
          <a:prstGeom prst="rect">
            <a:avLst/>
          </a:prstGeom>
          <a:noFill/>
        </p:spPr>
      </p:pic>
      <p:sp>
        <p:nvSpPr>
          <p:cNvPr id="11" name="Výbuch 1 10"/>
          <p:cNvSpPr/>
          <p:nvPr/>
        </p:nvSpPr>
        <p:spPr>
          <a:xfrm>
            <a:off x="4343400" y="3581400"/>
            <a:ext cx="4800600" cy="19050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městská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7352" name="Picture 8" descr="Hurghada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1600200"/>
            <a:ext cx="5410200" cy="4057650"/>
          </a:xfrm>
          <a:prstGeom prst="rect">
            <a:avLst/>
          </a:prstGeom>
          <a:noFill/>
        </p:spPr>
      </p:pic>
      <p:sp>
        <p:nvSpPr>
          <p:cNvPr id="7" name="Výbuch 1 6"/>
          <p:cNvSpPr/>
          <p:nvPr/>
        </p:nvSpPr>
        <p:spPr>
          <a:xfrm>
            <a:off x="4343400" y="3657600"/>
            <a:ext cx="4800600" cy="1905000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rekreační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1" grpId="0" animBg="1"/>
      <p:bldP spid="11" grpId="1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Pokuste se nakreslit takovou krajinu, ve které budou vyváženy složky krajiny obhospodařované, obdělávané, městské a rekreační</a:t>
            </a: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1175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Country Scene. </a:t>
            </a:r>
            <a:r>
              <a:rPr lang="en-US" i="1" dirty="0" smtClean="0"/>
              <a:t>Http://www.clker.com</a:t>
            </a:r>
            <a:r>
              <a:rPr lang="en-US" dirty="0" smtClean="0"/>
              <a:t> [online]. 2007 [cit. 2013-01-21].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2"/>
              </a:rPr>
              <a:t>http://www.clker.com/cliparts/8/8/d/9/11954337071381051310ryanlerch_country_scene_redone_1.svg.med.png</a:t>
            </a:r>
            <a:endParaRPr lang="cs-CZ" dirty="0" smtClean="0"/>
          </a:p>
          <a:p>
            <a:r>
              <a:rPr lang="it-IT" dirty="0" smtClean="0"/>
              <a:t>Cartoon Landscape. </a:t>
            </a:r>
            <a:r>
              <a:rPr lang="it-IT" i="1" dirty="0" smtClean="0"/>
              <a:t>Http://www.clker.com</a:t>
            </a:r>
            <a:r>
              <a:rPr lang="it-IT" dirty="0" smtClean="0"/>
              <a:t> [online]. 2007 [cit. 2013-01-21]. Dostupné z: </a:t>
            </a:r>
            <a:r>
              <a:rPr lang="it-IT" dirty="0" smtClean="0">
                <a:hlinkClick r:id="rId3"/>
              </a:rPr>
              <a:t>http://www.clker.com/cliparts/0/f/b/8/1197091304272882353carlitos_Cartoon_Landscape.svg.med.png</a:t>
            </a:r>
            <a:endParaRPr lang="cs-CZ" dirty="0" smtClean="0"/>
          </a:p>
          <a:p>
            <a:r>
              <a:rPr lang="pl-PL" dirty="0" smtClean="0"/>
              <a:t>Fall Tree.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2010 [cit. 2013-01-21]. Dostupné z: </a:t>
            </a:r>
            <a:r>
              <a:rPr lang="pl-PL" dirty="0" smtClean="0">
                <a:hlinkClick r:id="rId4"/>
              </a:rPr>
              <a:t>http://www.clker.com/cliparts/Z/T/I/0/2/g/fall-tree-md.png</a:t>
            </a:r>
            <a:endParaRPr lang="pl-PL" dirty="0" smtClean="0"/>
          </a:p>
          <a:p>
            <a:r>
              <a:rPr lang="en-US" dirty="0" smtClean="0"/>
              <a:t>Seaside Town With Lighthouse. </a:t>
            </a:r>
            <a:r>
              <a:rPr lang="en-US" i="1" dirty="0" smtClean="0"/>
              <a:t>Http://www.clker.com</a:t>
            </a:r>
            <a:r>
              <a:rPr lang="en-US" dirty="0" smtClean="0"/>
              <a:t> [online]. 2012 [cit. 2013-01-21].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5"/>
              </a:rPr>
              <a:t>http://www.clker.com/cliparts/p/q/T/c/F/o/seaside-town-with-lighthouse-md.png</a:t>
            </a:r>
            <a:endParaRPr lang="cs-CZ" dirty="0" smtClean="0"/>
          </a:p>
          <a:p>
            <a:r>
              <a:rPr lang="pl-PL" dirty="0" smtClean="0"/>
              <a:t>Forest.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2011 [cit. 2013-01-21]. Dostupné z: </a:t>
            </a:r>
            <a:r>
              <a:rPr lang="pl-PL" dirty="0" smtClean="0">
                <a:hlinkClick r:id="rId6"/>
              </a:rPr>
              <a:t>http://www.clker.com/cliparts/q/L/o/j/C/Q/forest-md.png</a:t>
            </a:r>
            <a:endParaRPr lang="pl-PL" dirty="0" smtClean="0"/>
          </a:p>
          <a:p>
            <a:r>
              <a:rPr lang="pl-PL" dirty="0" smtClean="0"/>
              <a:t>Farming.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2010 [cit. 2013-01-21]. Dostupné z: </a:t>
            </a:r>
            <a:r>
              <a:rPr lang="pl-PL" dirty="0" smtClean="0">
                <a:hlinkClick r:id="rId7"/>
              </a:rPr>
              <a:t>http://www.clker.com/cliparts/4/4/d/9/12806920771424885503farming.svg.med.png</a:t>
            </a:r>
            <a:endParaRPr lang="pl-PL" dirty="0" smtClean="0"/>
          </a:p>
          <a:p>
            <a:r>
              <a:rPr lang="en-US" dirty="0" smtClean="0"/>
              <a:t>Point To Multipoint </a:t>
            </a:r>
            <a:r>
              <a:rPr lang="en-US" dirty="0" err="1" smtClean="0"/>
              <a:t>Wimax</a:t>
            </a:r>
            <a:r>
              <a:rPr lang="en-US" dirty="0" smtClean="0"/>
              <a:t> Network Scenario. </a:t>
            </a:r>
            <a:r>
              <a:rPr lang="en-US" i="1" dirty="0" smtClean="0"/>
              <a:t>Http://www.clker.com</a:t>
            </a:r>
            <a:r>
              <a:rPr lang="en-US" dirty="0" smtClean="0"/>
              <a:t> [online]. 2008 [cit. 2013-01-21].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8"/>
              </a:rPr>
              <a:t>http://www.clker.com/cliparts/a/8/8/8/1227974814284872747danza_point_to_multipoint_(wimax)_scenario_1.svg.med.png</a:t>
            </a:r>
            <a:endParaRPr lang="cs-CZ" dirty="0" smtClean="0"/>
          </a:p>
          <a:p>
            <a:r>
              <a:rPr lang="pl-PL" dirty="0" smtClean="0"/>
              <a:t>Hurghada.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2010 [cit. 2013-01-21]. Dostupné z: </a:t>
            </a:r>
            <a:r>
              <a:rPr lang="pl-PL" dirty="0" smtClean="0">
                <a:hlinkClick r:id="rId9"/>
              </a:rPr>
              <a:t>http://www.clker.com/cliparts/8/f/A/o/7/a/hurghada-md.png</a:t>
            </a:r>
            <a:endParaRPr lang="pl-PL" dirty="0" smtClean="0"/>
          </a:p>
          <a:p>
            <a:r>
              <a:rPr lang="cs-CZ" dirty="0" smtClean="0"/>
              <a:t>Zlín (023) </a:t>
            </a:r>
            <a:r>
              <a:rPr lang="cs-CZ" dirty="0" err="1" smtClean="0"/>
              <a:t>jpg</a:t>
            </a:r>
            <a:r>
              <a:rPr lang="cs-CZ" dirty="0" smtClean="0"/>
              <a:t>. In: . 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 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2012 [cit. 2014-07-17]. Dostupné z: </a:t>
            </a:r>
            <a:r>
              <a:rPr lang="cs-CZ" dirty="0" smtClean="0">
                <a:hlinkClick r:id="rId10"/>
              </a:rPr>
              <a:t>http://commons.wikimedia.org/wiki/File:Zl%C3%ADn_(023).jpg</a:t>
            </a:r>
            <a:endParaRPr lang="cs-CZ" dirty="0" smtClean="0"/>
          </a:p>
          <a:p>
            <a:endParaRPr lang="pl-PL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úvodem učiva o ekologie – podrobnější vysvětlení pojmu krajina, o kterém se učili již v šestém ročníku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pojmy krajiny, které je důležité znát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HERINK, Josef. </a:t>
            </a:r>
            <a:r>
              <a:rPr lang="cs-CZ" i="1" dirty="0"/>
              <a:t>Lidé a příroda: učebnice zeměpisu pro základní školy a víceletá gymnázia</a:t>
            </a:r>
            <a:r>
              <a:rPr lang="cs-CZ" dirty="0"/>
              <a:t>. 1. </a:t>
            </a:r>
            <a:r>
              <a:rPr lang="cs-CZ" dirty="0" err="1"/>
              <a:t>vyd</a:t>
            </a:r>
            <a:r>
              <a:rPr lang="cs-CZ" dirty="0"/>
              <a:t>. Praha: Nakladatelství České geografické společnosti, 1999, 47 s. ISBN 80-860-3417-8.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84448" cy="1066800"/>
          </a:xfrm>
        </p:spPr>
        <p:txBody>
          <a:bodyPr>
            <a:noAutofit/>
          </a:bodyPr>
          <a:lstStyle/>
          <a:p>
            <a:r>
              <a:rPr lang="cs-CZ" sz="5400" dirty="0" smtClean="0"/>
              <a:t>KRAJINA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2000" y="5257800"/>
            <a:ext cx="7848600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= část pevniny s určitou zeměpisnou polohou, která má svůj typický vzhled, hranice a </a:t>
            </a:r>
            <a:r>
              <a:rPr lang="cs-CZ" sz="2400" dirty="0" err="1" smtClean="0">
                <a:solidFill>
                  <a:schemeClr val="bg1"/>
                </a:solidFill>
              </a:rPr>
              <a:t>a</a:t>
            </a:r>
            <a:r>
              <a:rPr lang="cs-CZ" sz="2400" dirty="0" smtClean="0">
                <a:solidFill>
                  <a:schemeClr val="bg1"/>
                </a:solidFill>
              </a:rPr>
              <a:t> další znaky, které ji odlišují od jiných krajin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59394" name="Picture 2" descr="Country scéna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334000" cy="4018280"/>
          </a:xfrm>
          <a:prstGeom prst="rect">
            <a:avLst/>
          </a:prstGeom>
          <a:noFill/>
        </p:spPr>
      </p:pic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artoon Landscap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127248" cy="10668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bg2">
                    <a:lumMod val="50000"/>
                  </a:schemeClr>
                </a:solidFill>
              </a:rPr>
              <a:t>Příroda</a:t>
            </a:r>
            <a:endParaRPr lang="cs-CZ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200" i="1" dirty="0" smtClean="0">
                <a:solidFill>
                  <a:srgbClr val="FF0000"/>
                </a:solidFill>
              </a:rPr>
              <a:t>Čím se odlišuje pojem příroda od krajiny?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86000" y="4495800"/>
            <a:ext cx="66294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příroda </a:t>
            </a:r>
            <a:r>
              <a:rPr lang="cs-CZ" sz="3200" dirty="0" smtClean="0">
                <a:solidFill>
                  <a:schemeClr val="bg2">
                    <a:lumMod val="50000"/>
                  </a:schemeClr>
                </a:solidFill>
              </a:rPr>
              <a:t>= všechen hmotný svět, který nás obklopuje, a který nevytvořili lidé</a:t>
            </a:r>
            <a:endParaRPr lang="cs-CZ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ountry scéna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1637793"/>
            <a:ext cx="6526900" cy="4916931"/>
          </a:xfrm>
          <a:prstGeom prst="rect">
            <a:avLst/>
          </a:prstGeom>
          <a:noFill/>
        </p:spPr>
      </p:pic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4040188" cy="732974"/>
          </a:xfrm>
        </p:spPr>
        <p:txBody>
          <a:bodyPr/>
          <a:lstStyle/>
          <a:p>
            <a:pPr algn="ctr"/>
            <a:r>
              <a:rPr lang="cs-CZ" dirty="0" smtClean="0"/>
              <a:t>PŘÍRODNÍ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>
          <a:xfrm>
            <a:off x="4794378" y="1219200"/>
            <a:ext cx="4041775" cy="731520"/>
          </a:xfrm>
        </p:spPr>
        <p:txBody>
          <a:bodyPr/>
          <a:lstStyle/>
          <a:p>
            <a:pPr algn="ctr"/>
            <a:r>
              <a:rPr lang="cs-CZ" dirty="0" smtClean="0"/>
              <a:t>KULTURNÍ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3581400" cy="9144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Typy krajiny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52400" y="1828800"/>
            <a:ext cx="88392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Zakroužkujte zeleně, co je podle vás přírodní složkou krajiny a červeně to, co je podle vás kulturní složkou krajiny</a:t>
            </a:r>
            <a:endParaRPr lang="cs-CZ" sz="2400" i="1" dirty="0">
              <a:solidFill>
                <a:srgbClr val="FF0000"/>
              </a:solidFill>
            </a:endParaRPr>
          </a:p>
        </p:txBody>
      </p:sp>
      <p:sp>
        <p:nvSpPr>
          <p:cNvPr id="10" name="Volný tvar 9"/>
          <p:cNvSpPr/>
          <p:nvPr/>
        </p:nvSpPr>
        <p:spPr>
          <a:xfrm>
            <a:off x="5844209" y="2769704"/>
            <a:ext cx="1824381" cy="2033698"/>
          </a:xfrm>
          <a:custGeom>
            <a:avLst/>
            <a:gdLst>
              <a:gd name="connsiteX0" fmla="*/ 13252 w 1824381"/>
              <a:gd name="connsiteY0" fmla="*/ 1709531 h 2033698"/>
              <a:gd name="connsiteX1" fmla="*/ 225287 w 1824381"/>
              <a:gd name="connsiteY1" fmla="*/ 1934818 h 2033698"/>
              <a:gd name="connsiteX2" fmla="*/ 265043 w 1824381"/>
              <a:gd name="connsiteY2" fmla="*/ 1961322 h 2033698"/>
              <a:gd name="connsiteX3" fmla="*/ 331304 w 1824381"/>
              <a:gd name="connsiteY3" fmla="*/ 1974574 h 2033698"/>
              <a:gd name="connsiteX4" fmla="*/ 371061 w 1824381"/>
              <a:gd name="connsiteY4" fmla="*/ 1987826 h 2033698"/>
              <a:gd name="connsiteX5" fmla="*/ 463826 w 1824381"/>
              <a:gd name="connsiteY5" fmla="*/ 2014331 h 2033698"/>
              <a:gd name="connsiteX6" fmla="*/ 1258956 w 1824381"/>
              <a:gd name="connsiteY6" fmla="*/ 1987826 h 2033698"/>
              <a:gd name="connsiteX7" fmla="*/ 1404730 w 1824381"/>
              <a:gd name="connsiteY7" fmla="*/ 1961322 h 2033698"/>
              <a:gd name="connsiteX8" fmla="*/ 1470991 w 1824381"/>
              <a:gd name="connsiteY8" fmla="*/ 1934818 h 2033698"/>
              <a:gd name="connsiteX9" fmla="*/ 1537252 w 1824381"/>
              <a:gd name="connsiteY9" fmla="*/ 1921566 h 2033698"/>
              <a:gd name="connsiteX10" fmla="*/ 1616765 w 1824381"/>
              <a:gd name="connsiteY10" fmla="*/ 1895061 h 2033698"/>
              <a:gd name="connsiteX11" fmla="*/ 1749287 w 1824381"/>
              <a:gd name="connsiteY11" fmla="*/ 1855305 h 2033698"/>
              <a:gd name="connsiteX12" fmla="*/ 1789043 w 1824381"/>
              <a:gd name="connsiteY12" fmla="*/ 1828800 h 2033698"/>
              <a:gd name="connsiteX13" fmla="*/ 1789043 w 1824381"/>
              <a:gd name="connsiteY13" fmla="*/ 1749287 h 2033698"/>
              <a:gd name="connsiteX14" fmla="*/ 1802295 w 1824381"/>
              <a:gd name="connsiteY14" fmla="*/ 1590261 h 2033698"/>
              <a:gd name="connsiteX15" fmla="*/ 1775791 w 1824381"/>
              <a:gd name="connsiteY15" fmla="*/ 1086679 h 2033698"/>
              <a:gd name="connsiteX16" fmla="*/ 1762539 w 1824381"/>
              <a:gd name="connsiteY16" fmla="*/ 1046922 h 2033698"/>
              <a:gd name="connsiteX17" fmla="*/ 1722782 w 1824381"/>
              <a:gd name="connsiteY17" fmla="*/ 914400 h 2033698"/>
              <a:gd name="connsiteX18" fmla="*/ 1696278 w 1824381"/>
              <a:gd name="connsiteY18" fmla="*/ 874644 h 2033698"/>
              <a:gd name="connsiteX19" fmla="*/ 1656521 w 1824381"/>
              <a:gd name="connsiteY19" fmla="*/ 781879 h 2033698"/>
              <a:gd name="connsiteX20" fmla="*/ 1630017 w 1824381"/>
              <a:gd name="connsiteY20" fmla="*/ 702366 h 2033698"/>
              <a:gd name="connsiteX21" fmla="*/ 1577008 w 1824381"/>
              <a:gd name="connsiteY21" fmla="*/ 609600 h 2033698"/>
              <a:gd name="connsiteX22" fmla="*/ 1563756 w 1824381"/>
              <a:gd name="connsiteY22" fmla="*/ 569844 h 2033698"/>
              <a:gd name="connsiteX23" fmla="*/ 1510748 w 1824381"/>
              <a:gd name="connsiteY23" fmla="*/ 477079 h 2033698"/>
              <a:gd name="connsiteX24" fmla="*/ 1497495 w 1824381"/>
              <a:gd name="connsiteY24" fmla="*/ 437322 h 2033698"/>
              <a:gd name="connsiteX25" fmla="*/ 1484243 w 1824381"/>
              <a:gd name="connsiteY25" fmla="*/ 384313 h 2033698"/>
              <a:gd name="connsiteX26" fmla="*/ 1457739 w 1824381"/>
              <a:gd name="connsiteY26" fmla="*/ 344557 h 2033698"/>
              <a:gd name="connsiteX27" fmla="*/ 1444487 w 1824381"/>
              <a:gd name="connsiteY27" fmla="*/ 304800 h 2033698"/>
              <a:gd name="connsiteX28" fmla="*/ 1364974 w 1824381"/>
              <a:gd name="connsiteY28" fmla="*/ 198783 h 2033698"/>
              <a:gd name="connsiteX29" fmla="*/ 1325217 w 1824381"/>
              <a:gd name="connsiteY29" fmla="*/ 119270 h 2033698"/>
              <a:gd name="connsiteX30" fmla="*/ 1272208 w 1824381"/>
              <a:gd name="connsiteY30" fmla="*/ 92766 h 2033698"/>
              <a:gd name="connsiteX31" fmla="*/ 1245704 w 1824381"/>
              <a:gd name="connsiteY31" fmla="*/ 53009 h 2033698"/>
              <a:gd name="connsiteX32" fmla="*/ 1166191 w 1824381"/>
              <a:gd name="connsiteY32" fmla="*/ 26505 h 2033698"/>
              <a:gd name="connsiteX33" fmla="*/ 1073426 w 1824381"/>
              <a:gd name="connsiteY33" fmla="*/ 0 h 2033698"/>
              <a:gd name="connsiteX34" fmla="*/ 861391 w 1824381"/>
              <a:gd name="connsiteY34" fmla="*/ 13253 h 2033698"/>
              <a:gd name="connsiteX35" fmla="*/ 821634 w 1824381"/>
              <a:gd name="connsiteY35" fmla="*/ 26505 h 2033698"/>
              <a:gd name="connsiteX36" fmla="*/ 715617 w 1824381"/>
              <a:gd name="connsiteY36" fmla="*/ 92766 h 2033698"/>
              <a:gd name="connsiteX37" fmla="*/ 675861 w 1824381"/>
              <a:gd name="connsiteY37" fmla="*/ 132522 h 2033698"/>
              <a:gd name="connsiteX38" fmla="*/ 622852 w 1824381"/>
              <a:gd name="connsiteY38" fmla="*/ 159026 h 2033698"/>
              <a:gd name="connsiteX39" fmla="*/ 569843 w 1824381"/>
              <a:gd name="connsiteY39" fmla="*/ 225287 h 2033698"/>
              <a:gd name="connsiteX40" fmla="*/ 516834 w 1824381"/>
              <a:gd name="connsiteY40" fmla="*/ 278296 h 2033698"/>
              <a:gd name="connsiteX41" fmla="*/ 410817 w 1824381"/>
              <a:gd name="connsiteY41" fmla="*/ 357809 h 2033698"/>
              <a:gd name="connsiteX42" fmla="*/ 384313 w 1824381"/>
              <a:gd name="connsiteY42" fmla="*/ 410818 h 2033698"/>
              <a:gd name="connsiteX43" fmla="*/ 344556 w 1824381"/>
              <a:gd name="connsiteY43" fmla="*/ 463826 h 2033698"/>
              <a:gd name="connsiteX44" fmla="*/ 318052 w 1824381"/>
              <a:gd name="connsiteY44" fmla="*/ 543339 h 2033698"/>
              <a:gd name="connsiteX45" fmla="*/ 291548 w 1824381"/>
              <a:gd name="connsiteY45" fmla="*/ 596348 h 2033698"/>
              <a:gd name="connsiteX46" fmla="*/ 278295 w 1824381"/>
              <a:gd name="connsiteY46" fmla="*/ 689113 h 2033698"/>
              <a:gd name="connsiteX47" fmla="*/ 265043 w 1824381"/>
              <a:gd name="connsiteY47" fmla="*/ 728870 h 2033698"/>
              <a:gd name="connsiteX48" fmla="*/ 251791 w 1824381"/>
              <a:gd name="connsiteY48" fmla="*/ 795131 h 2033698"/>
              <a:gd name="connsiteX49" fmla="*/ 238539 w 1824381"/>
              <a:gd name="connsiteY49" fmla="*/ 1099931 h 2033698"/>
              <a:gd name="connsiteX50" fmla="*/ 225287 w 1824381"/>
              <a:gd name="connsiteY50" fmla="*/ 1139687 h 2033698"/>
              <a:gd name="connsiteX51" fmla="*/ 198782 w 1824381"/>
              <a:gd name="connsiteY51" fmla="*/ 1272209 h 2033698"/>
              <a:gd name="connsiteX52" fmla="*/ 145774 w 1824381"/>
              <a:gd name="connsiteY52" fmla="*/ 1364974 h 2033698"/>
              <a:gd name="connsiteX53" fmla="*/ 119269 w 1824381"/>
              <a:gd name="connsiteY53" fmla="*/ 1391479 h 2033698"/>
              <a:gd name="connsiteX54" fmla="*/ 39756 w 1824381"/>
              <a:gd name="connsiteY54" fmla="*/ 1484244 h 2033698"/>
              <a:gd name="connsiteX55" fmla="*/ 0 w 1824381"/>
              <a:gd name="connsiteY55" fmla="*/ 1643270 h 2033698"/>
              <a:gd name="connsiteX56" fmla="*/ 13252 w 1824381"/>
              <a:gd name="connsiteY56" fmla="*/ 1709531 h 203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824381" h="2033698">
                <a:moveTo>
                  <a:pt x="13252" y="1709531"/>
                </a:moveTo>
                <a:cubicBezTo>
                  <a:pt x="51485" y="1824230"/>
                  <a:pt x="40177" y="1811411"/>
                  <a:pt x="225287" y="1934818"/>
                </a:cubicBezTo>
                <a:cubicBezTo>
                  <a:pt x="238539" y="1943653"/>
                  <a:pt x="250130" y="1955730"/>
                  <a:pt x="265043" y="1961322"/>
                </a:cubicBezTo>
                <a:cubicBezTo>
                  <a:pt x="286133" y="1969231"/>
                  <a:pt x="309452" y="1969111"/>
                  <a:pt x="331304" y="1974574"/>
                </a:cubicBezTo>
                <a:cubicBezTo>
                  <a:pt x="344856" y="1977962"/>
                  <a:pt x="357629" y="1983988"/>
                  <a:pt x="371061" y="1987826"/>
                </a:cubicBezTo>
                <a:cubicBezTo>
                  <a:pt x="487542" y="2021107"/>
                  <a:pt x="368502" y="1982557"/>
                  <a:pt x="463826" y="2014331"/>
                </a:cubicBezTo>
                <a:cubicBezTo>
                  <a:pt x="999424" y="2004225"/>
                  <a:pt x="960793" y="2033698"/>
                  <a:pt x="1258956" y="1987826"/>
                </a:cubicBezTo>
                <a:cubicBezTo>
                  <a:pt x="1276175" y="1985177"/>
                  <a:pt x="1382965" y="1967851"/>
                  <a:pt x="1404730" y="1961322"/>
                </a:cubicBezTo>
                <a:cubicBezTo>
                  <a:pt x="1427515" y="1954487"/>
                  <a:pt x="1448206" y="1941653"/>
                  <a:pt x="1470991" y="1934818"/>
                </a:cubicBezTo>
                <a:cubicBezTo>
                  <a:pt x="1492565" y="1928346"/>
                  <a:pt x="1515521" y="1927493"/>
                  <a:pt x="1537252" y="1921566"/>
                </a:cubicBezTo>
                <a:cubicBezTo>
                  <a:pt x="1564206" y="1914215"/>
                  <a:pt x="1589369" y="1900540"/>
                  <a:pt x="1616765" y="1895061"/>
                </a:cubicBezTo>
                <a:cubicBezTo>
                  <a:pt x="1678836" y="1882647"/>
                  <a:pt x="1691173" y="1884362"/>
                  <a:pt x="1749287" y="1855305"/>
                </a:cubicBezTo>
                <a:cubicBezTo>
                  <a:pt x="1763533" y="1848182"/>
                  <a:pt x="1775791" y="1837635"/>
                  <a:pt x="1789043" y="1828800"/>
                </a:cubicBezTo>
                <a:cubicBezTo>
                  <a:pt x="1824381" y="1722785"/>
                  <a:pt x="1789043" y="1855304"/>
                  <a:pt x="1789043" y="1749287"/>
                </a:cubicBezTo>
                <a:cubicBezTo>
                  <a:pt x="1789043" y="1696095"/>
                  <a:pt x="1797878" y="1643270"/>
                  <a:pt x="1802295" y="1590261"/>
                </a:cubicBezTo>
                <a:cubicBezTo>
                  <a:pt x="1750814" y="1384337"/>
                  <a:pt x="1804317" y="1614411"/>
                  <a:pt x="1775791" y="1086679"/>
                </a:cubicBezTo>
                <a:cubicBezTo>
                  <a:pt x="1775037" y="1072730"/>
                  <a:pt x="1766377" y="1060354"/>
                  <a:pt x="1762539" y="1046922"/>
                </a:cubicBezTo>
                <a:cubicBezTo>
                  <a:pt x="1753279" y="1014510"/>
                  <a:pt x="1738530" y="938023"/>
                  <a:pt x="1722782" y="914400"/>
                </a:cubicBezTo>
                <a:lnTo>
                  <a:pt x="1696278" y="874644"/>
                </a:lnTo>
                <a:cubicBezTo>
                  <a:pt x="1661222" y="734417"/>
                  <a:pt x="1708818" y="899547"/>
                  <a:pt x="1656521" y="781879"/>
                </a:cubicBezTo>
                <a:cubicBezTo>
                  <a:pt x="1645174" y="756349"/>
                  <a:pt x="1642511" y="727355"/>
                  <a:pt x="1630017" y="702366"/>
                </a:cubicBezTo>
                <a:cubicBezTo>
                  <a:pt x="1596390" y="635111"/>
                  <a:pt x="1614471" y="665794"/>
                  <a:pt x="1577008" y="609600"/>
                </a:cubicBezTo>
                <a:cubicBezTo>
                  <a:pt x="1572591" y="596348"/>
                  <a:pt x="1570003" y="582338"/>
                  <a:pt x="1563756" y="569844"/>
                </a:cubicBezTo>
                <a:cubicBezTo>
                  <a:pt x="1497206" y="436743"/>
                  <a:pt x="1580453" y="639722"/>
                  <a:pt x="1510748" y="477079"/>
                </a:cubicBezTo>
                <a:cubicBezTo>
                  <a:pt x="1505245" y="464239"/>
                  <a:pt x="1501333" y="450754"/>
                  <a:pt x="1497495" y="437322"/>
                </a:cubicBezTo>
                <a:cubicBezTo>
                  <a:pt x="1492491" y="419809"/>
                  <a:pt x="1491418" y="401054"/>
                  <a:pt x="1484243" y="384313"/>
                </a:cubicBezTo>
                <a:cubicBezTo>
                  <a:pt x="1477969" y="369674"/>
                  <a:pt x="1466574" y="357809"/>
                  <a:pt x="1457739" y="344557"/>
                </a:cubicBezTo>
                <a:cubicBezTo>
                  <a:pt x="1453322" y="331305"/>
                  <a:pt x="1451674" y="316778"/>
                  <a:pt x="1444487" y="304800"/>
                </a:cubicBezTo>
                <a:cubicBezTo>
                  <a:pt x="1397388" y="226302"/>
                  <a:pt x="1419991" y="363826"/>
                  <a:pt x="1364974" y="198783"/>
                </a:cubicBezTo>
                <a:cubicBezTo>
                  <a:pt x="1355929" y="171649"/>
                  <a:pt x="1348930" y="139030"/>
                  <a:pt x="1325217" y="119270"/>
                </a:cubicBezTo>
                <a:cubicBezTo>
                  <a:pt x="1310041" y="106623"/>
                  <a:pt x="1289878" y="101601"/>
                  <a:pt x="1272208" y="92766"/>
                </a:cubicBezTo>
                <a:cubicBezTo>
                  <a:pt x="1263373" y="79514"/>
                  <a:pt x="1259210" y="61450"/>
                  <a:pt x="1245704" y="53009"/>
                </a:cubicBezTo>
                <a:cubicBezTo>
                  <a:pt x="1222013" y="38202"/>
                  <a:pt x="1193295" y="33281"/>
                  <a:pt x="1166191" y="26505"/>
                </a:cubicBezTo>
                <a:cubicBezTo>
                  <a:pt x="1099630" y="9865"/>
                  <a:pt x="1130461" y="19013"/>
                  <a:pt x="1073426" y="0"/>
                </a:cubicBezTo>
                <a:cubicBezTo>
                  <a:pt x="1002748" y="4418"/>
                  <a:pt x="931818" y="5839"/>
                  <a:pt x="861391" y="13253"/>
                </a:cubicBezTo>
                <a:cubicBezTo>
                  <a:pt x="847499" y="14715"/>
                  <a:pt x="834474" y="21002"/>
                  <a:pt x="821634" y="26505"/>
                </a:cubicBezTo>
                <a:cubicBezTo>
                  <a:pt x="776385" y="45897"/>
                  <a:pt x="753668" y="60151"/>
                  <a:pt x="715617" y="92766"/>
                </a:cubicBezTo>
                <a:cubicBezTo>
                  <a:pt x="701388" y="104963"/>
                  <a:pt x="691111" y="121629"/>
                  <a:pt x="675861" y="132522"/>
                </a:cubicBezTo>
                <a:cubicBezTo>
                  <a:pt x="659785" y="144004"/>
                  <a:pt x="640522" y="150191"/>
                  <a:pt x="622852" y="159026"/>
                </a:cubicBezTo>
                <a:cubicBezTo>
                  <a:pt x="600558" y="225910"/>
                  <a:pt x="625790" y="177333"/>
                  <a:pt x="569843" y="225287"/>
                </a:cubicBezTo>
                <a:cubicBezTo>
                  <a:pt x="550870" y="241549"/>
                  <a:pt x="535511" y="261694"/>
                  <a:pt x="516834" y="278296"/>
                </a:cubicBezTo>
                <a:cubicBezTo>
                  <a:pt x="469610" y="320273"/>
                  <a:pt x="456386" y="327430"/>
                  <a:pt x="410817" y="357809"/>
                </a:cubicBezTo>
                <a:cubicBezTo>
                  <a:pt x="401982" y="375479"/>
                  <a:pt x="394783" y="394066"/>
                  <a:pt x="384313" y="410818"/>
                </a:cubicBezTo>
                <a:cubicBezTo>
                  <a:pt x="372607" y="429548"/>
                  <a:pt x="354434" y="444071"/>
                  <a:pt x="344556" y="463826"/>
                </a:cubicBezTo>
                <a:cubicBezTo>
                  <a:pt x="332062" y="488814"/>
                  <a:pt x="328428" y="517399"/>
                  <a:pt x="318052" y="543339"/>
                </a:cubicBezTo>
                <a:cubicBezTo>
                  <a:pt x="310715" y="561681"/>
                  <a:pt x="300383" y="578678"/>
                  <a:pt x="291548" y="596348"/>
                </a:cubicBezTo>
                <a:cubicBezTo>
                  <a:pt x="287130" y="627270"/>
                  <a:pt x="284421" y="658484"/>
                  <a:pt x="278295" y="689113"/>
                </a:cubicBezTo>
                <a:cubicBezTo>
                  <a:pt x="275555" y="702811"/>
                  <a:pt x="268431" y="715318"/>
                  <a:pt x="265043" y="728870"/>
                </a:cubicBezTo>
                <a:cubicBezTo>
                  <a:pt x="259580" y="750722"/>
                  <a:pt x="256208" y="773044"/>
                  <a:pt x="251791" y="795131"/>
                </a:cubicBezTo>
                <a:cubicBezTo>
                  <a:pt x="247374" y="896731"/>
                  <a:pt x="246339" y="998535"/>
                  <a:pt x="238539" y="1099931"/>
                </a:cubicBezTo>
                <a:cubicBezTo>
                  <a:pt x="237468" y="1113859"/>
                  <a:pt x="228428" y="1126076"/>
                  <a:pt x="225287" y="1139687"/>
                </a:cubicBezTo>
                <a:cubicBezTo>
                  <a:pt x="215157" y="1183582"/>
                  <a:pt x="218928" y="1231916"/>
                  <a:pt x="198782" y="1272209"/>
                </a:cubicBezTo>
                <a:cubicBezTo>
                  <a:pt x="180644" y="1308486"/>
                  <a:pt x="170749" y="1333755"/>
                  <a:pt x="145774" y="1364974"/>
                </a:cubicBezTo>
                <a:cubicBezTo>
                  <a:pt x="137969" y="1374731"/>
                  <a:pt x="127268" y="1381880"/>
                  <a:pt x="119269" y="1391479"/>
                </a:cubicBezTo>
                <a:cubicBezTo>
                  <a:pt x="34266" y="1493482"/>
                  <a:pt x="123983" y="1400017"/>
                  <a:pt x="39756" y="1484244"/>
                </a:cubicBezTo>
                <a:cubicBezTo>
                  <a:pt x="4755" y="1589248"/>
                  <a:pt x="17845" y="1536199"/>
                  <a:pt x="0" y="1643270"/>
                </a:cubicBezTo>
                <a:lnTo>
                  <a:pt x="13252" y="1709531"/>
                </a:lnTo>
                <a:close/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3511826" y="1832680"/>
            <a:ext cx="1948070" cy="3401929"/>
          </a:xfrm>
          <a:custGeom>
            <a:avLst/>
            <a:gdLst>
              <a:gd name="connsiteX0" fmla="*/ 26504 w 1948070"/>
              <a:gd name="connsiteY0" fmla="*/ 2474277 h 3401929"/>
              <a:gd name="connsiteX1" fmla="*/ 39757 w 1948070"/>
              <a:gd name="connsiteY1" fmla="*/ 2514033 h 3401929"/>
              <a:gd name="connsiteX2" fmla="*/ 53009 w 1948070"/>
              <a:gd name="connsiteY2" fmla="*/ 2659807 h 3401929"/>
              <a:gd name="connsiteX3" fmla="*/ 92765 w 1948070"/>
              <a:gd name="connsiteY3" fmla="*/ 2726068 h 3401929"/>
              <a:gd name="connsiteX4" fmla="*/ 172278 w 1948070"/>
              <a:gd name="connsiteY4" fmla="*/ 2832085 h 3401929"/>
              <a:gd name="connsiteX5" fmla="*/ 212035 w 1948070"/>
              <a:gd name="connsiteY5" fmla="*/ 2871842 h 3401929"/>
              <a:gd name="connsiteX6" fmla="*/ 238539 w 1948070"/>
              <a:gd name="connsiteY6" fmla="*/ 2924850 h 3401929"/>
              <a:gd name="connsiteX7" fmla="*/ 265044 w 1948070"/>
              <a:gd name="connsiteY7" fmla="*/ 2951355 h 3401929"/>
              <a:gd name="connsiteX8" fmla="*/ 291548 w 1948070"/>
              <a:gd name="connsiteY8" fmla="*/ 2991111 h 3401929"/>
              <a:gd name="connsiteX9" fmla="*/ 357809 w 1948070"/>
              <a:gd name="connsiteY9" fmla="*/ 3057372 h 3401929"/>
              <a:gd name="connsiteX10" fmla="*/ 410817 w 1948070"/>
              <a:gd name="connsiteY10" fmla="*/ 3110381 h 3401929"/>
              <a:gd name="connsiteX11" fmla="*/ 463826 w 1948070"/>
              <a:gd name="connsiteY11" fmla="*/ 3163390 h 3401929"/>
              <a:gd name="connsiteX12" fmla="*/ 490331 w 1948070"/>
              <a:gd name="connsiteY12" fmla="*/ 3189894 h 3401929"/>
              <a:gd name="connsiteX13" fmla="*/ 569844 w 1948070"/>
              <a:gd name="connsiteY13" fmla="*/ 3282659 h 3401929"/>
              <a:gd name="connsiteX14" fmla="*/ 583096 w 1948070"/>
              <a:gd name="connsiteY14" fmla="*/ 3322416 h 3401929"/>
              <a:gd name="connsiteX15" fmla="*/ 662609 w 1948070"/>
              <a:gd name="connsiteY15" fmla="*/ 3348920 h 3401929"/>
              <a:gd name="connsiteX16" fmla="*/ 702365 w 1948070"/>
              <a:gd name="connsiteY16" fmla="*/ 3375424 h 3401929"/>
              <a:gd name="connsiteX17" fmla="*/ 781878 w 1948070"/>
              <a:gd name="connsiteY17" fmla="*/ 3401929 h 3401929"/>
              <a:gd name="connsiteX18" fmla="*/ 1113183 w 1948070"/>
              <a:gd name="connsiteY18" fmla="*/ 3388677 h 3401929"/>
              <a:gd name="connsiteX19" fmla="*/ 1166191 w 1948070"/>
              <a:gd name="connsiteY19" fmla="*/ 3362172 h 3401929"/>
              <a:gd name="connsiteX20" fmla="*/ 1219200 w 1948070"/>
              <a:gd name="connsiteY20" fmla="*/ 3322416 h 3401929"/>
              <a:gd name="connsiteX21" fmla="*/ 1272209 w 1948070"/>
              <a:gd name="connsiteY21" fmla="*/ 3269407 h 3401929"/>
              <a:gd name="connsiteX22" fmla="*/ 1378226 w 1948070"/>
              <a:gd name="connsiteY22" fmla="*/ 3216398 h 3401929"/>
              <a:gd name="connsiteX23" fmla="*/ 1404731 w 1948070"/>
              <a:gd name="connsiteY23" fmla="*/ 3189894 h 3401929"/>
              <a:gd name="connsiteX24" fmla="*/ 1457739 w 1948070"/>
              <a:gd name="connsiteY24" fmla="*/ 3150137 h 3401929"/>
              <a:gd name="connsiteX25" fmla="*/ 1497496 w 1948070"/>
              <a:gd name="connsiteY25" fmla="*/ 3083877 h 3401929"/>
              <a:gd name="connsiteX26" fmla="*/ 1524000 w 1948070"/>
              <a:gd name="connsiteY26" fmla="*/ 3017616 h 3401929"/>
              <a:gd name="connsiteX27" fmla="*/ 1550504 w 1948070"/>
              <a:gd name="connsiteY27" fmla="*/ 2938103 h 3401929"/>
              <a:gd name="connsiteX28" fmla="*/ 1643270 w 1948070"/>
              <a:gd name="connsiteY28" fmla="*/ 2845337 h 3401929"/>
              <a:gd name="connsiteX29" fmla="*/ 1696278 w 1948070"/>
              <a:gd name="connsiteY29" fmla="*/ 2805581 h 3401929"/>
              <a:gd name="connsiteX30" fmla="*/ 1749287 w 1948070"/>
              <a:gd name="connsiteY30" fmla="*/ 2726068 h 3401929"/>
              <a:gd name="connsiteX31" fmla="*/ 1815548 w 1948070"/>
              <a:gd name="connsiteY31" fmla="*/ 2633303 h 3401929"/>
              <a:gd name="connsiteX32" fmla="*/ 1842052 w 1948070"/>
              <a:gd name="connsiteY32" fmla="*/ 2540537 h 3401929"/>
              <a:gd name="connsiteX33" fmla="*/ 1855304 w 1948070"/>
              <a:gd name="connsiteY33" fmla="*/ 2500781 h 3401929"/>
              <a:gd name="connsiteX34" fmla="*/ 1868557 w 1948070"/>
              <a:gd name="connsiteY34" fmla="*/ 2381511 h 3401929"/>
              <a:gd name="connsiteX35" fmla="*/ 1895061 w 1948070"/>
              <a:gd name="connsiteY35" fmla="*/ 2288746 h 3401929"/>
              <a:gd name="connsiteX36" fmla="*/ 1908313 w 1948070"/>
              <a:gd name="connsiteY36" fmla="*/ 2182729 h 3401929"/>
              <a:gd name="connsiteX37" fmla="*/ 1921565 w 1948070"/>
              <a:gd name="connsiteY37" fmla="*/ 2129720 h 3401929"/>
              <a:gd name="connsiteX38" fmla="*/ 1934817 w 1948070"/>
              <a:gd name="connsiteY38" fmla="*/ 2050207 h 3401929"/>
              <a:gd name="connsiteX39" fmla="*/ 1921565 w 1948070"/>
              <a:gd name="connsiteY39" fmla="*/ 1917685 h 3401929"/>
              <a:gd name="connsiteX40" fmla="*/ 1908313 w 1948070"/>
              <a:gd name="connsiteY40" fmla="*/ 1877929 h 3401929"/>
              <a:gd name="connsiteX41" fmla="*/ 1895061 w 1948070"/>
              <a:gd name="connsiteY41" fmla="*/ 1811668 h 3401929"/>
              <a:gd name="connsiteX42" fmla="*/ 1908313 w 1948070"/>
              <a:gd name="connsiteY42" fmla="*/ 1652642 h 3401929"/>
              <a:gd name="connsiteX43" fmla="*/ 1934817 w 1948070"/>
              <a:gd name="connsiteY43" fmla="*/ 1586381 h 3401929"/>
              <a:gd name="connsiteX44" fmla="*/ 1948070 w 1948070"/>
              <a:gd name="connsiteY44" fmla="*/ 1480363 h 3401929"/>
              <a:gd name="connsiteX45" fmla="*/ 1934817 w 1948070"/>
              <a:gd name="connsiteY45" fmla="*/ 1029790 h 3401929"/>
              <a:gd name="connsiteX46" fmla="*/ 1908313 w 1948070"/>
              <a:gd name="connsiteY46" fmla="*/ 870763 h 3401929"/>
              <a:gd name="connsiteX47" fmla="*/ 1881809 w 1948070"/>
              <a:gd name="connsiteY47" fmla="*/ 804503 h 3401929"/>
              <a:gd name="connsiteX48" fmla="*/ 1868557 w 1948070"/>
              <a:gd name="connsiteY48" fmla="*/ 738242 h 3401929"/>
              <a:gd name="connsiteX49" fmla="*/ 1842052 w 1948070"/>
              <a:gd name="connsiteY49" fmla="*/ 698485 h 3401929"/>
              <a:gd name="connsiteX50" fmla="*/ 1815548 w 1948070"/>
              <a:gd name="connsiteY50" fmla="*/ 433442 h 3401929"/>
              <a:gd name="connsiteX51" fmla="*/ 1736035 w 1948070"/>
              <a:gd name="connsiteY51" fmla="*/ 287668 h 3401929"/>
              <a:gd name="connsiteX52" fmla="*/ 1709531 w 1948070"/>
              <a:gd name="connsiteY52" fmla="*/ 234659 h 3401929"/>
              <a:gd name="connsiteX53" fmla="*/ 1643270 w 1948070"/>
              <a:gd name="connsiteY53" fmla="*/ 168398 h 3401929"/>
              <a:gd name="connsiteX54" fmla="*/ 1590261 w 1948070"/>
              <a:gd name="connsiteY54" fmla="*/ 102137 h 3401929"/>
              <a:gd name="connsiteX55" fmla="*/ 1563757 w 1948070"/>
              <a:gd name="connsiteY55" fmla="*/ 62381 h 3401929"/>
              <a:gd name="connsiteX56" fmla="*/ 1524000 w 1948070"/>
              <a:gd name="connsiteY56" fmla="*/ 49129 h 3401929"/>
              <a:gd name="connsiteX57" fmla="*/ 1431235 w 1948070"/>
              <a:gd name="connsiteY57" fmla="*/ 9372 h 3401929"/>
              <a:gd name="connsiteX58" fmla="*/ 1219200 w 1948070"/>
              <a:gd name="connsiteY58" fmla="*/ 22624 h 3401929"/>
              <a:gd name="connsiteX59" fmla="*/ 1179444 w 1948070"/>
              <a:gd name="connsiteY59" fmla="*/ 35877 h 3401929"/>
              <a:gd name="connsiteX60" fmla="*/ 1126435 w 1948070"/>
              <a:gd name="connsiteY60" fmla="*/ 49129 h 3401929"/>
              <a:gd name="connsiteX61" fmla="*/ 1073426 w 1948070"/>
              <a:gd name="connsiteY61" fmla="*/ 88885 h 3401929"/>
              <a:gd name="connsiteX62" fmla="*/ 1046922 w 1948070"/>
              <a:gd name="connsiteY62" fmla="*/ 115390 h 3401929"/>
              <a:gd name="connsiteX63" fmla="*/ 1007165 w 1948070"/>
              <a:gd name="connsiteY63" fmla="*/ 128642 h 3401929"/>
              <a:gd name="connsiteX64" fmla="*/ 874644 w 1948070"/>
              <a:gd name="connsiteY64" fmla="*/ 181650 h 3401929"/>
              <a:gd name="connsiteX65" fmla="*/ 848139 w 1948070"/>
              <a:gd name="connsiteY65" fmla="*/ 208155 h 3401929"/>
              <a:gd name="connsiteX66" fmla="*/ 808383 w 1948070"/>
              <a:gd name="connsiteY66" fmla="*/ 221407 h 3401929"/>
              <a:gd name="connsiteX67" fmla="*/ 768626 w 1948070"/>
              <a:gd name="connsiteY67" fmla="*/ 274416 h 3401929"/>
              <a:gd name="connsiteX68" fmla="*/ 675861 w 1948070"/>
              <a:gd name="connsiteY68" fmla="*/ 406937 h 3401929"/>
              <a:gd name="connsiteX69" fmla="*/ 636104 w 1948070"/>
              <a:gd name="connsiteY69" fmla="*/ 512955 h 3401929"/>
              <a:gd name="connsiteX70" fmla="*/ 622852 w 1948070"/>
              <a:gd name="connsiteY70" fmla="*/ 565963 h 3401929"/>
              <a:gd name="connsiteX71" fmla="*/ 583096 w 1948070"/>
              <a:gd name="connsiteY71" fmla="*/ 671981 h 3401929"/>
              <a:gd name="connsiteX72" fmla="*/ 556591 w 1948070"/>
              <a:gd name="connsiteY72" fmla="*/ 831007 h 3401929"/>
              <a:gd name="connsiteX73" fmla="*/ 543339 w 1948070"/>
              <a:gd name="connsiteY73" fmla="*/ 884016 h 3401929"/>
              <a:gd name="connsiteX74" fmla="*/ 424070 w 1948070"/>
              <a:gd name="connsiteY74" fmla="*/ 990033 h 3401929"/>
              <a:gd name="connsiteX75" fmla="*/ 357809 w 1948070"/>
              <a:gd name="connsiteY75" fmla="*/ 1056294 h 3401929"/>
              <a:gd name="connsiteX76" fmla="*/ 304800 w 1948070"/>
              <a:gd name="connsiteY76" fmla="*/ 1149059 h 3401929"/>
              <a:gd name="connsiteX77" fmla="*/ 225287 w 1948070"/>
              <a:gd name="connsiteY77" fmla="*/ 1268329 h 3401929"/>
              <a:gd name="connsiteX78" fmla="*/ 198783 w 1948070"/>
              <a:gd name="connsiteY78" fmla="*/ 1347842 h 3401929"/>
              <a:gd name="connsiteX79" fmla="*/ 172278 w 1948070"/>
              <a:gd name="connsiteY79" fmla="*/ 1414103 h 3401929"/>
              <a:gd name="connsiteX80" fmla="*/ 159026 w 1948070"/>
              <a:gd name="connsiteY80" fmla="*/ 1480363 h 3401929"/>
              <a:gd name="connsiteX81" fmla="*/ 145774 w 1948070"/>
              <a:gd name="connsiteY81" fmla="*/ 1586381 h 3401929"/>
              <a:gd name="connsiteX82" fmla="*/ 119270 w 1948070"/>
              <a:gd name="connsiteY82" fmla="*/ 1652642 h 3401929"/>
              <a:gd name="connsiteX83" fmla="*/ 106017 w 1948070"/>
              <a:gd name="connsiteY83" fmla="*/ 1705650 h 3401929"/>
              <a:gd name="connsiteX84" fmla="*/ 92765 w 1948070"/>
              <a:gd name="connsiteY84" fmla="*/ 1745407 h 3401929"/>
              <a:gd name="connsiteX85" fmla="*/ 66261 w 1948070"/>
              <a:gd name="connsiteY85" fmla="*/ 2023703 h 3401929"/>
              <a:gd name="connsiteX86" fmla="*/ 39757 w 1948070"/>
              <a:gd name="connsiteY86" fmla="*/ 2103216 h 3401929"/>
              <a:gd name="connsiteX87" fmla="*/ 26504 w 1948070"/>
              <a:gd name="connsiteY87" fmla="*/ 2142972 h 3401929"/>
              <a:gd name="connsiteX88" fmla="*/ 0 w 1948070"/>
              <a:gd name="connsiteY88" fmla="*/ 2248990 h 3401929"/>
              <a:gd name="connsiteX89" fmla="*/ 13252 w 1948070"/>
              <a:gd name="connsiteY89" fmla="*/ 2328503 h 3401929"/>
              <a:gd name="connsiteX90" fmla="*/ 26504 w 1948070"/>
              <a:gd name="connsiteY90" fmla="*/ 2381511 h 3401929"/>
              <a:gd name="connsiteX91" fmla="*/ 26504 w 1948070"/>
              <a:gd name="connsiteY91" fmla="*/ 2474277 h 340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948070" h="3401929">
                <a:moveTo>
                  <a:pt x="26504" y="2474277"/>
                </a:moveTo>
                <a:cubicBezTo>
                  <a:pt x="28713" y="2496364"/>
                  <a:pt x="37781" y="2500204"/>
                  <a:pt x="39757" y="2514033"/>
                </a:cubicBezTo>
                <a:cubicBezTo>
                  <a:pt x="46657" y="2562334"/>
                  <a:pt x="41175" y="2612472"/>
                  <a:pt x="53009" y="2659807"/>
                </a:cubicBezTo>
                <a:cubicBezTo>
                  <a:pt x="59256" y="2684796"/>
                  <a:pt x="78104" y="2704890"/>
                  <a:pt x="92765" y="2726068"/>
                </a:cubicBezTo>
                <a:cubicBezTo>
                  <a:pt x="117909" y="2762387"/>
                  <a:pt x="141042" y="2800849"/>
                  <a:pt x="172278" y="2832085"/>
                </a:cubicBezTo>
                <a:cubicBezTo>
                  <a:pt x="185530" y="2845337"/>
                  <a:pt x="201142" y="2856591"/>
                  <a:pt x="212035" y="2871842"/>
                </a:cubicBezTo>
                <a:cubicBezTo>
                  <a:pt x="223517" y="2887917"/>
                  <a:pt x="227581" y="2908413"/>
                  <a:pt x="238539" y="2924850"/>
                </a:cubicBezTo>
                <a:cubicBezTo>
                  <a:pt x="245470" y="2935246"/>
                  <a:pt x="257239" y="2941598"/>
                  <a:pt x="265044" y="2951355"/>
                </a:cubicBezTo>
                <a:cubicBezTo>
                  <a:pt x="274993" y="2963792"/>
                  <a:pt x="281060" y="2979125"/>
                  <a:pt x="291548" y="2991111"/>
                </a:cubicBezTo>
                <a:cubicBezTo>
                  <a:pt x="312117" y="3014618"/>
                  <a:pt x="335722" y="3035285"/>
                  <a:pt x="357809" y="3057372"/>
                </a:cubicBezTo>
                <a:lnTo>
                  <a:pt x="410817" y="3110381"/>
                </a:lnTo>
                <a:lnTo>
                  <a:pt x="463826" y="3163390"/>
                </a:lnTo>
                <a:cubicBezTo>
                  <a:pt x="472661" y="3172225"/>
                  <a:pt x="482834" y="3179898"/>
                  <a:pt x="490331" y="3189894"/>
                </a:cubicBezTo>
                <a:cubicBezTo>
                  <a:pt x="541332" y="3257896"/>
                  <a:pt x="514469" y="3227285"/>
                  <a:pt x="569844" y="3282659"/>
                </a:cubicBezTo>
                <a:cubicBezTo>
                  <a:pt x="574261" y="3295911"/>
                  <a:pt x="571729" y="3314297"/>
                  <a:pt x="583096" y="3322416"/>
                </a:cubicBezTo>
                <a:cubicBezTo>
                  <a:pt x="605830" y="3338655"/>
                  <a:pt x="662609" y="3348920"/>
                  <a:pt x="662609" y="3348920"/>
                </a:cubicBezTo>
                <a:cubicBezTo>
                  <a:pt x="675861" y="3357755"/>
                  <a:pt x="687811" y="3368955"/>
                  <a:pt x="702365" y="3375424"/>
                </a:cubicBezTo>
                <a:cubicBezTo>
                  <a:pt x="727895" y="3386771"/>
                  <a:pt x="781878" y="3401929"/>
                  <a:pt x="781878" y="3401929"/>
                </a:cubicBezTo>
                <a:cubicBezTo>
                  <a:pt x="892313" y="3397512"/>
                  <a:pt x="1003246" y="3400050"/>
                  <a:pt x="1113183" y="3388677"/>
                </a:cubicBezTo>
                <a:cubicBezTo>
                  <a:pt x="1132833" y="3386644"/>
                  <a:pt x="1149439" y="3372642"/>
                  <a:pt x="1166191" y="3362172"/>
                </a:cubicBezTo>
                <a:cubicBezTo>
                  <a:pt x="1184921" y="3350466"/>
                  <a:pt x="1202578" y="3336960"/>
                  <a:pt x="1219200" y="3322416"/>
                </a:cubicBezTo>
                <a:cubicBezTo>
                  <a:pt x="1238006" y="3305961"/>
                  <a:pt x="1250781" y="3282264"/>
                  <a:pt x="1272209" y="3269407"/>
                </a:cubicBezTo>
                <a:cubicBezTo>
                  <a:pt x="1350448" y="3222463"/>
                  <a:pt x="1314034" y="3237795"/>
                  <a:pt x="1378226" y="3216398"/>
                </a:cubicBezTo>
                <a:cubicBezTo>
                  <a:pt x="1387061" y="3207563"/>
                  <a:pt x="1395133" y="3197893"/>
                  <a:pt x="1404731" y="3189894"/>
                </a:cubicBezTo>
                <a:cubicBezTo>
                  <a:pt x="1421699" y="3175754"/>
                  <a:pt x="1443195" y="3166759"/>
                  <a:pt x="1457739" y="3150137"/>
                </a:cubicBezTo>
                <a:cubicBezTo>
                  <a:pt x="1474700" y="3130753"/>
                  <a:pt x="1485977" y="3106915"/>
                  <a:pt x="1497496" y="3083877"/>
                </a:cubicBezTo>
                <a:cubicBezTo>
                  <a:pt x="1508135" y="3062600"/>
                  <a:pt x="1515871" y="3039972"/>
                  <a:pt x="1524000" y="3017616"/>
                </a:cubicBezTo>
                <a:cubicBezTo>
                  <a:pt x="1533547" y="2991360"/>
                  <a:pt x="1528154" y="2954866"/>
                  <a:pt x="1550504" y="2938103"/>
                </a:cubicBezTo>
                <a:cubicBezTo>
                  <a:pt x="1691861" y="2832084"/>
                  <a:pt x="1519582" y="2969025"/>
                  <a:pt x="1643270" y="2845337"/>
                </a:cubicBezTo>
                <a:cubicBezTo>
                  <a:pt x="1658888" y="2829719"/>
                  <a:pt x="1681604" y="2822089"/>
                  <a:pt x="1696278" y="2805581"/>
                </a:cubicBezTo>
                <a:cubicBezTo>
                  <a:pt x="1717441" y="2781773"/>
                  <a:pt x="1731617" y="2752572"/>
                  <a:pt x="1749287" y="2726068"/>
                </a:cubicBezTo>
                <a:cubicBezTo>
                  <a:pt x="1788050" y="2667924"/>
                  <a:pt x="1766224" y="2699066"/>
                  <a:pt x="1815548" y="2633303"/>
                </a:cubicBezTo>
                <a:cubicBezTo>
                  <a:pt x="1847324" y="2537973"/>
                  <a:pt x="1808770" y="2657027"/>
                  <a:pt x="1842052" y="2540537"/>
                </a:cubicBezTo>
                <a:cubicBezTo>
                  <a:pt x="1845889" y="2527106"/>
                  <a:pt x="1850887" y="2514033"/>
                  <a:pt x="1855304" y="2500781"/>
                </a:cubicBezTo>
                <a:cubicBezTo>
                  <a:pt x="1859722" y="2461024"/>
                  <a:pt x="1862474" y="2421047"/>
                  <a:pt x="1868557" y="2381511"/>
                </a:cubicBezTo>
                <a:cubicBezTo>
                  <a:pt x="1873311" y="2350609"/>
                  <a:pt x="1885166" y="2318432"/>
                  <a:pt x="1895061" y="2288746"/>
                </a:cubicBezTo>
                <a:cubicBezTo>
                  <a:pt x="1899478" y="2253407"/>
                  <a:pt x="1902458" y="2217858"/>
                  <a:pt x="1908313" y="2182729"/>
                </a:cubicBezTo>
                <a:cubicBezTo>
                  <a:pt x="1911307" y="2164763"/>
                  <a:pt x="1917993" y="2147580"/>
                  <a:pt x="1921565" y="2129720"/>
                </a:cubicBezTo>
                <a:cubicBezTo>
                  <a:pt x="1926835" y="2103372"/>
                  <a:pt x="1930400" y="2076711"/>
                  <a:pt x="1934817" y="2050207"/>
                </a:cubicBezTo>
                <a:cubicBezTo>
                  <a:pt x="1930400" y="2006033"/>
                  <a:pt x="1928315" y="1961563"/>
                  <a:pt x="1921565" y="1917685"/>
                </a:cubicBezTo>
                <a:cubicBezTo>
                  <a:pt x="1919441" y="1903879"/>
                  <a:pt x="1911701" y="1891481"/>
                  <a:pt x="1908313" y="1877929"/>
                </a:cubicBezTo>
                <a:cubicBezTo>
                  <a:pt x="1902850" y="1856077"/>
                  <a:pt x="1899478" y="1833755"/>
                  <a:pt x="1895061" y="1811668"/>
                </a:cubicBezTo>
                <a:cubicBezTo>
                  <a:pt x="1899478" y="1758659"/>
                  <a:pt x="1899069" y="1705025"/>
                  <a:pt x="1908313" y="1652642"/>
                </a:cubicBezTo>
                <a:cubicBezTo>
                  <a:pt x="1912447" y="1629216"/>
                  <a:pt x="1929468" y="1609560"/>
                  <a:pt x="1934817" y="1586381"/>
                </a:cubicBezTo>
                <a:cubicBezTo>
                  <a:pt x="1942825" y="1551679"/>
                  <a:pt x="1943652" y="1515702"/>
                  <a:pt x="1948070" y="1480363"/>
                </a:cubicBezTo>
                <a:cubicBezTo>
                  <a:pt x="1943652" y="1330172"/>
                  <a:pt x="1944596" y="1179727"/>
                  <a:pt x="1934817" y="1029790"/>
                </a:cubicBezTo>
                <a:cubicBezTo>
                  <a:pt x="1931320" y="976164"/>
                  <a:pt x="1928272" y="920659"/>
                  <a:pt x="1908313" y="870763"/>
                </a:cubicBezTo>
                <a:lnTo>
                  <a:pt x="1881809" y="804503"/>
                </a:lnTo>
                <a:cubicBezTo>
                  <a:pt x="1877392" y="782416"/>
                  <a:pt x="1876466" y="759332"/>
                  <a:pt x="1868557" y="738242"/>
                </a:cubicBezTo>
                <a:cubicBezTo>
                  <a:pt x="1862964" y="723329"/>
                  <a:pt x="1846243" y="713851"/>
                  <a:pt x="1842052" y="698485"/>
                </a:cubicBezTo>
                <a:cubicBezTo>
                  <a:pt x="1827746" y="646029"/>
                  <a:pt x="1823478" y="469128"/>
                  <a:pt x="1815548" y="433442"/>
                </a:cubicBezTo>
                <a:cubicBezTo>
                  <a:pt x="1808626" y="402292"/>
                  <a:pt x="1752483" y="317275"/>
                  <a:pt x="1736035" y="287668"/>
                </a:cubicBezTo>
                <a:cubicBezTo>
                  <a:pt x="1726441" y="270399"/>
                  <a:pt x="1721659" y="250253"/>
                  <a:pt x="1709531" y="234659"/>
                </a:cubicBezTo>
                <a:cubicBezTo>
                  <a:pt x="1690354" y="210003"/>
                  <a:pt x="1660597" y="194387"/>
                  <a:pt x="1643270" y="168398"/>
                </a:cubicBezTo>
                <a:cubicBezTo>
                  <a:pt x="1561681" y="46020"/>
                  <a:pt x="1665801" y="196564"/>
                  <a:pt x="1590261" y="102137"/>
                </a:cubicBezTo>
                <a:cubicBezTo>
                  <a:pt x="1580312" y="89700"/>
                  <a:pt x="1576194" y="72330"/>
                  <a:pt x="1563757" y="62381"/>
                </a:cubicBezTo>
                <a:cubicBezTo>
                  <a:pt x="1552849" y="53655"/>
                  <a:pt x="1536840" y="54632"/>
                  <a:pt x="1524000" y="49129"/>
                </a:cubicBezTo>
                <a:cubicBezTo>
                  <a:pt x="1409365" y="0"/>
                  <a:pt x="1524473" y="40451"/>
                  <a:pt x="1431235" y="9372"/>
                </a:cubicBezTo>
                <a:cubicBezTo>
                  <a:pt x="1360557" y="13789"/>
                  <a:pt x="1289627" y="15210"/>
                  <a:pt x="1219200" y="22624"/>
                </a:cubicBezTo>
                <a:cubicBezTo>
                  <a:pt x="1205308" y="24086"/>
                  <a:pt x="1192875" y="32039"/>
                  <a:pt x="1179444" y="35877"/>
                </a:cubicBezTo>
                <a:cubicBezTo>
                  <a:pt x="1161931" y="40881"/>
                  <a:pt x="1144105" y="44712"/>
                  <a:pt x="1126435" y="49129"/>
                </a:cubicBezTo>
                <a:cubicBezTo>
                  <a:pt x="1108765" y="62381"/>
                  <a:pt x="1090394" y="74745"/>
                  <a:pt x="1073426" y="88885"/>
                </a:cubicBezTo>
                <a:cubicBezTo>
                  <a:pt x="1063828" y="96884"/>
                  <a:pt x="1057636" y="108962"/>
                  <a:pt x="1046922" y="115390"/>
                </a:cubicBezTo>
                <a:cubicBezTo>
                  <a:pt x="1034944" y="122577"/>
                  <a:pt x="1020417" y="124225"/>
                  <a:pt x="1007165" y="128642"/>
                </a:cubicBezTo>
                <a:cubicBezTo>
                  <a:pt x="926239" y="209568"/>
                  <a:pt x="1017768" y="133942"/>
                  <a:pt x="874644" y="181650"/>
                </a:cubicBezTo>
                <a:cubicBezTo>
                  <a:pt x="862791" y="185601"/>
                  <a:pt x="858853" y="201727"/>
                  <a:pt x="848139" y="208155"/>
                </a:cubicBezTo>
                <a:cubicBezTo>
                  <a:pt x="836161" y="215342"/>
                  <a:pt x="821635" y="216990"/>
                  <a:pt x="808383" y="221407"/>
                </a:cubicBezTo>
                <a:cubicBezTo>
                  <a:pt x="795131" y="239077"/>
                  <a:pt x="781292" y="256322"/>
                  <a:pt x="768626" y="274416"/>
                </a:cubicBezTo>
                <a:cubicBezTo>
                  <a:pt x="654415" y="437573"/>
                  <a:pt x="768670" y="283192"/>
                  <a:pt x="675861" y="406937"/>
                </a:cubicBezTo>
                <a:cubicBezTo>
                  <a:pt x="641846" y="542999"/>
                  <a:pt x="688078" y="374360"/>
                  <a:pt x="636104" y="512955"/>
                </a:cubicBezTo>
                <a:cubicBezTo>
                  <a:pt x="629709" y="530008"/>
                  <a:pt x="629247" y="548909"/>
                  <a:pt x="622852" y="565963"/>
                </a:cubicBezTo>
                <a:cubicBezTo>
                  <a:pt x="590411" y="652473"/>
                  <a:pt x="599103" y="583940"/>
                  <a:pt x="583096" y="671981"/>
                </a:cubicBezTo>
                <a:cubicBezTo>
                  <a:pt x="555436" y="824114"/>
                  <a:pt x="584063" y="707385"/>
                  <a:pt x="556591" y="831007"/>
                </a:cubicBezTo>
                <a:cubicBezTo>
                  <a:pt x="552640" y="848787"/>
                  <a:pt x="553442" y="868861"/>
                  <a:pt x="543339" y="884016"/>
                </a:cubicBezTo>
                <a:cubicBezTo>
                  <a:pt x="503383" y="943950"/>
                  <a:pt x="472423" y="947052"/>
                  <a:pt x="424070" y="990033"/>
                </a:cubicBezTo>
                <a:cubicBezTo>
                  <a:pt x="400724" y="1010785"/>
                  <a:pt x="376550" y="1031305"/>
                  <a:pt x="357809" y="1056294"/>
                </a:cubicBezTo>
                <a:cubicBezTo>
                  <a:pt x="336440" y="1084785"/>
                  <a:pt x="323920" y="1119013"/>
                  <a:pt x="304800" y="1149059"/>
                </a:cubicBezTo>
                <a:cubicBezTo>
                  <a:pt x="265873" y="1210230"/>
                  <a:pt x="257418" y="1197641"/>
                  <a:pt x="225287" y="1268329"/>
                </a:cubicBezTo>
                <a:cubicBezTo>
                  <a:pt x="213726" y="1293763"/>
                  <a:pt x="208331" y="1321586"/>
                  <a:pt x="198783" y="1347842"/>
                </a:cubicBezTo>
                <a:cubicBezTo>
                  <a:pt x="190653" y="1370198"/>
                  <a:pt x="181113" y="1392016"/>
                  <a:pt x="172278" y="1414103"/>
                </a:cubicBezTo>
                <a:cubicBezTo>
                  <a:pt x="167861" y="1436190"/>
                  <a:pt x="162451" y="1458101"/>
                  <a:pt x="159026" y="1480363"/>
                </a:cubicBezTo>
                <a:cubicBezTo>
                  <a:pt x="153611" y="1515563"/>
                  <a:pt x="153782" y="1551679"/>
                  <a:pt x="145774" y="1586381"/>
                </a:cubicBezTo>
                <a:cubicBezTo>
                  <a:pt x="140425" y="1609560"/>
                  <a:pt x="126793" y="1630074"/>
                  <a:pt x="119270" y="1652642"/>
                </a:cubicBezTo>
                <a:cubicBezTo>
                  <a:pt x="113510" y="1669921"/>
                  <a:pt x="111021" y="1688138"/>
                  <a:pt x="106017" y="1705650"/>
                </a:cubicBezTo>
                <a:cubicBezTo>
                  <a:pt x="102179" y="1719082"/>
                  <a:pt x="97182" y="1732155"/>
                  <a:pt x="92765" y="1745407"/>
                </a:cubicBezTo>
                <a:cubicBezTo>
                  <a:pt x="83930" y="1838172"/>
                  <a:pt x="95728" y="1935300"/>
                  <a:pt x="66261" y="2023703"/>
                </a:cubicBezTo>
                <a:lnTo>
                  <a:pt x="39757" y="2103216"/>
                </a:lnTo>
                <a:cubicBezTo>
                  <a:pt x="35340" y="2116468"/>
                  <a:pt x="29243" y="2129274"/>
                  <a:pt x="26504" y="2142972"/>
                </a:cubicBezTo>
                <a:cubicBezTo>
                  <a:pt x="10512" y="2222931"/>
                  <a:pt x="20375" y="2187864"/>
                  <a:pt x="0" y="2248990"/>
                </a:cubicBezTo>
                <a:cubicBezTo>
                  <a:pt x="4417" y="2275494"/>
                  <a:pt x="7982" y="2302155"/>
                  <a:pt x="13252" y="2328503"/>
                </a:cubicBezTo>
                <a:cubicBezTo>
                  <a:pt x="16824" y="2346362"/>
                  <a:pt x="24992" y="2363361"/>
                  <a:pt x="26504" y="2381511"/>
                </a:cubicBezTo>
                <a:cubicBezTo>
                  <a:pt x="29439" y="2416728"/>
                  <a:pt x="24295" y="2452190"/>
                  <a:pt x="26504" y="2474277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2266122" y="4280452"/>
            <a:ext cx="1298713" cy="927652"/>
          </a:xfrm>
          <a:custGeom>
            <a:avLst/>
            <a:gdLst>
              <a:gd name="connsiteX0" fmla="*/ 344556 w 1298713"/>
              <a:gd name="connsiteY0" fmla="*/ 106018 h 927652"/>
              <a:gd name="connsiteX1" fmla="*/ 198782 w 1298713"/>
              <a:gd name="connsiteY1" fmla="*/ 172278 h 927652"/>
              <a:gd name="connsiteX2" fmla="*/ 79513 w 1298713"/>
              <a:gd name="connsiteY2" fmla="*/ 225287 h 927652"/>
              <a:gd name="connsiteX3" fmla="*/ 53008 w 1298713"/>
              <a:gd name="connsiteY3" fmla="*/ 265044 h 927652"/>
              <a:gd name="connsiteX4" fmla="*/ 26504 w 1298713"/>
              <a:gd name="connsiteY4" fmla="*/ 410818 h 927652"/>
              <a:gd name="connsiteX5" fmla="*/ 0 w 1298713"/>
              <a:gd name="connsiteY5" fmla="*/ 450574 h 927652"/>
              <a:gd name="connsiteX6" fmla="*/ 13252 w 1298713"/>
              <a:gd name="connsiteY6" fmla="*/ 649357 h 927652"/>
              <a:gd name="connsiteX7" fmla="*/ 26504 w 1298713"/>
              <a:gd name="connsiteY7" fmla="*/ 689113 h 927652"/>
              <a:gd name="connsiteX8" fmla="*/ 53008 w 1298713"/>
              <a:gd name="connsiteY8" fmla="*/ 715618 h 927652"/>
              <a:gd name="connsiteX9" fmla="*/ 159026 w 1298713"/>
              <a:gd name="connsiteY9" fmla="*/ 755374 h 927652"/>
              <a:gd name="connsiteX10" fmla="*/ 198782 w 1298713"/>
              <a:gd name="connsiteY10" fmla="*/ 781878 h 927652"/>
              <a:gd name="connsiteX11" fmla="*/ 238539 w 1298713"/>
              <a:gd name="connsiteY11" fmla="*/ 861391 h 927652"/>
              <a:gd name="connsiteX12" fmla="*/ 278295 w 1298713"/>
              <a:gd name="connsiteY12" fmla="*/ 874644 h 927652"/>
              <a:gd name="connsiteX13" fmla="*/ 318052 w 1298713"/>
              <a:gd name="connsiteY13" fmla="*/ 914400 h 927652"/>
              <a:gd name="connsiteX14" fmla="*/ 384313 w 1298713"/>
              <a:gd name="connsiteY14" fmla="*/ 927652 h 927652"/>
              <a:gd name="connsiteX15" fmla="*/ 993913 w 1298713"/>
              <a:gd name="connsiteY15" fmla="*/ 914400 h 927652"/>
              <a:gd name="connsiteX16" fmla="*/ 1033669 w 1298713"/>
              <a:gd name="connsiteY16" fmla="*/ 901148 h 927652"/>
              <a:gd name="connsiteX17" fmla="*/ 1113182 w 1298713"/>
              <a:gd name="connsiteY17" fmla="*/ 887896 h 927652"/>
              <a:gd name="connsiteX18" fmla="*/ 1166191 w 1298713"/>
              <a:gd name="connsiteY18" fmla="*/ 861391 h 927652"/>
              <a:gd name="connsiteX19" fmla="*/ 1232452 w 1298713"/>
              <a:gd name="connsiteY19" fmla="*/ 848139 h 927652"/>
              <a:gd name="connsiteX20" fmla="*/ 1272208 w 1298713"/>
              <a:gd name="connsiteY20" fmla="*/ 834887 h 927652"/>
              <a:gd name="connsiteX21" fmla="*/ 1298713 w 1298713"/>
              <a:gd name="connsiteY21" fmla="*/ 742122 h 927652"/>
              <a:gd name="connsiteX22" fmla="*/ 1258956 w 1298713"/>
              <a:gd name="connsiteY22" fmla="*/ 556591 h 927652"/>
              <a:gd name="connsiteX23" fmla="*/ 1245704 w 1298713"/>
              <a:gd name="connsiteY23" fmla="*/ 477078 h 927652"/>
              <a:gd name="connsiteX24" fmla="*/ 1179443 w 1298713"/>
              <a:gd name="connsiteY24" fmla="*/ 410818 h 927652"/>
              <a:gd name="connsiteX25" fmla="*/ 1139687 w 1298713"/>
              <a:gd name="connsiteY25" fmla="*/ 397565 h 927652"/>
              <a:gd name="connsiteX26" fmla="*/ 1113182 w 1298713"/>
              <a:gd name="connsiteY26" fmla="*/ 371061 h 927652"/>
              <a:gd name="connsiteX27" fmla="*/ 1073426 w 1298713"/>
              <a:gd name="connsiteY27" fmla="*/ 344557 h 927652"/>
              <a:gd name="connsiteX28" fmla="*/ 1046921 w 1298713"/>
              <a:gd name="connsiteY28" fmla="*/ 304800 h 927652"/>
              <a:gd name="connsiteX29" fmla="*/ 993913 w 1298713"/>
              <a:gd name="connsiteY29" fmla="*/ 265044 h 927652"/>
              <a:gd name="connsiteX30" fmla="*/ 954156 w 1298713"/>
              <a:gd name="connsiteY30" fmla="*/ 198783 h 927652"/>
              <a:gd name="connsiteX31" fmla="*/ 914400 w 1298713"/>
              <a:gd name="connsiteY31" fmla="*/ 132522 h 927652"/>
              <a:gd name="connsiteX32" fmla="*/ 861391 w 1298713"/>
              <a:gd name="connsiteY32" fmla="*/ 92765 h 927652"/>
              <a:gd name="connsiteX33" fmla="*/ 821635 w 1298713"/>
              <a:gd name="connsiteY33" fmla="*/ 39757 h 927652"/>
              <a:gd name="connsiteX34" fmla="*/ 715617 w 1298713"/>
              <a:gd name="connsiteY34" fmla="*/ 0 h 927652"/>
              <a:gd name="connsiteX35" fmla="*/ 516835 w 1298713"/>
              <a:gd name="connsiteY35" fmla="*/ 26505 h 927652"/>
              <a:gd name="connsiteX36" fmla="*/ 437321 w 1298713"/>
              <a:gd name="connsiteY36" fmla="*/ 53009 h 927652"/>
              <a:gd name="connsiteX37" fmla="*/ 397565 w 1298713"/>
              <a:gd name="connsiteY37" fmla="*/ 79513 h 927652"/>
              <a:gd name="connsiteX38" fmla="*/ 371061 w 1298713"/>
              <a:gd name="connsiteY38" fmla="*/ 106018 h 927652"/>
              <a:gd name="connsiteX39" fmla="*/ 291548 w 1298713"/>
              <a:gd name="connsiteY39" fmla="*/ 119270 h 927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98713" h="927652">
                <a:moveTo>
                  <a:pt x="344556" y="106018"/>
                </a:moveTo>
                <a:cubicBezTo>
                  <a:pt x="123194" y="179804"/>
                  <a:pt x="397249" y="82065"/>
                  <a:pt x="198782" y="172278"/>
                </a:cubicBezTo>
                <a:cubicBezTo>
                  <a:pt x="50093" y="239864"/>
                  <a:pt x="173337" y="162738"/>
                  <a:pt x="79513" y="225287"/>
                </a:cubicBezTo>
                <a:cubicBezTo>
                  <a:pt x="70678" y="238539"/>
                  <a:pt x="59282" y="250404"/>
                  <a:pt x="53008" y="265044"/>
                </a:cubicBezTo>
                <a:cubicBezTo>
                  <a:pt x="33054" y="311603"/>
                  <a:pt x="40833" y="363053"/>
                  <a:pt x="26504" y="410818"/>
                </a:cubicBezTo>
                <a:cubicBezTo>
                  <a:pt x="21927" y="426073"/>
                  <a:pt x="8835" y="437322"/>
                  <a:pt x="0" y="450574"/>
                </a:cubicBezTo>
                <a:cubicBezTo>
                  <a:pt x="4417" y="516835"/>
                  <a:pt x="5919" y="583355"/>
                  <a:pt x="13252" y="649357"/>
                </a:cubicBezTo>
                <a:cubicBezTo>
                  <a:pt x="14795" y="663240"/>
                  <a:pt x="19317" y="677135"/>
                  <a:pt x="26504" y="689113"/>
                </a:cubicBezTo>
                <a:cubicBezTo>
                  <a:pt x="32932" y="699827"/>
                  <a:pt x="42160" y="709419"/>
                  <a:pt x="53008" y="715618"/>
                </a:cubicBezTo>
                <a:cubicBezTo>
                  <a:pt x="75192" y="728295"/>
                  <a:pt x="130201" y="745766"/>
                  <a:pt x="159026" y="755374"/>
                </a:cubicBezTo>
                <a:cubicBezTo>
                  <a:pt x="172278" y="764209"/>
                  <a:pt x="188833" y="769441"/>
                  <a:pt x="198782" y="781878"/>
                </a:cubicBezTo>
                <a:cubicBezTo>
                  <a:pt x="241462" y="835228"/>
                  <a:pt x="176478" y="811741"/>
                  <a:pt x="238539" y="861391"/>
                </a:cubicBezTo>
                <a:cubicBezTo>
                  <a:pt x="249447" y="870117"/>
                  <a:pt x="265043" y="870226"/>
                  <a:pt x="278295" y="874644"/>
                </a:cubicBezTo>
                <a:cubicBezTo>
                  <a:pt x="291547" y="887896"/>
                  <a:pt x="301289" y="906019"/>
                  <a:pt x="318052" y="914400"/>
                </a:cubicBezTo>
                <a:cubicBezTo>
                  <a:pt x="338199" y="924473"/>
                  <a:pt x="361789" y="927652"/>
                  <a:pt x="384313" y="927652"/>
                </a:cubicBezTo>
                <a:cubicBezTo>
                  <a:pt x="587561" y="927652"/>
                  <a:pt x="790713" y="918817"/>
                  <a:pt x="993913" y="914400"/>
                </a:cubicBezTo>
                <a:cubicBezTo>
                  <a:pt x="1007165" y="909983"/>
                  <a:pt x="1020033" y="904178"/>
                  <a:pt x="1033669" y="901148"/>
                </a:cubicBezTo>
                <a:cubicBezTo>
                  <a:pt x="1059899" y="895319"/>
                  <a:pt x="1087445" y="895617"/>
                  <a:pt x="1113182" y="887896"/>
                </a:cubicBezTo>
                <a:cubicBezTo>
                  <a:pt x="1132104" y="882219"/>
                  <a:pt x="1147449" y="867638"/>
                  <a:pt x="1166191" y="861391"/>
                </a:cubicBezTo>
                <a:cubicBezTo>
                  <a:pt x="1187560" y="854268"/>
                  <a:pt x="1210600" y="853602"/>
                  <a:pt x="1232452" y="848139"/>
                </a:cubicBezTo>
                <a:cubicBezTo>
                  <a:pt x="1246004" y="844751"/>
                  <a:pt x="1258956" y="839304"/>
                  <a:pt x="1272208" y="834887"/>
                </a:cubicBezTo>
                <a:cubicBezTo>
                  <a:pt x="1278459" y="816136"/>
                  <a:pt x="1298713" y="758767"/>
                  <a:pt x="1298713" y="742122"/>
                </a:cubicBezTo>
                <a:cubicBezTo>
                  <a:pt x="1298713" y="564252"/>
                  <a:pt x="1283609" y="704510"/>
                  <a:pt x="1258956" y="556591"/>
                </a:cubicBezTo>
                <a:cubicBezTo>
                  <a:pt x="1254539" y="530087"/>
                  <a:pt x="1254201" y="502569"/>
                  <a:pt x="1245704" y="477078"/>
                </a:cubicBezTo>
                <a:cubicBezTo>
                  <a:pt x="1235102" y="445272"/>
                  <a:pt x="1207715" y="424954"/>
                  <a:pt x="1179443" y="410818"/>
                </a:cubicBezTo>
                <a:cubicBezTo>
                  <a:pt x="1166949" y="404571"/>
                  <a:pt x="1152939" y="401983"/>
                  <a:pt x="1139687" y="397565"/>
                </a:cubicBezTo>
                <a:cubicBezTo>
                  <a:pt x="1130852" y="388730"/>
                  <a:pt x="1122938" y="378866"/>
                  <a:pt x="1113182" y="371061"/>
                </a:cubicBezTo>
                <a:cubicBezTo>
                  <a:pt x="1100745" y="361112"/>
                  <a:pt x="1084688" y="355819"/>
                  <a:pt x="1073426" y="344557"/>
                </a:cubicBezTo>
                <a:cubicBezTo>
                  <a:pt x="1062164" y="333295"/>
                  <a:pt x="1058183" y="316062"/>
                  <a:pt x="1046921" y="304800"/>
                </a:cubicBezTo>
                <a:cubicBezTo>
                  <a:pt x="1031303" y="289182"/>
                  <a:pt x="1011582" y="278296"/>
                  <a:pt x="993913" y="265044"/>
                </a:cubicBezTo>
                <a:cubicBezTo>
                  <a:pt x="966540" y="182924"/>
                  <a:pt x="999635" y="262453"/>
                  <a:pt x="954156" y="198783"/>
                </a:cubicBezTo>
                <a:cubicBezTo>
                  <a:pt x="939185" y="177823"/>
                  <a:pt x="931361" y="151907"/>
                  <a:pt x="914400" y="132522"/>
                </a:cubicBezTo>
                <a:cubicBezTo>
                  <a:pt x="899856" y="115900"/>
                  <a:pt x="877009" y="108383"/>
                  <a:pt x="861391" y="92765"/>
                </a:cubicBezTo>
                <a:cubicBezTo>
                  <a:pt x="845773" y="77147"/>
                  <a:pt x="837253" y="55375"/>
                  <a:pt x="821635" y="39757"/>
                </a:cubicBezTo>
                <a:cubicBezTo>
                  <a:pt x="787510" y="5632"/>
                  <a:pt x="763027" y="9482"/>
                  <a:pt x="715617" y="0"/>
                </a:cubicBezTo>
                <a:cubicBezTo>
                  <a:pt x="649356" y="8835"/>
                  <a:pt x="582501" y="13997"/>
                  <a:pt x="516835" y="26505"/>
                </a:cubicBezTo>
                <a:cubicBezTo>
                  <a:pt x="489390" y="31733"/>
                  <a:pt x="437321" y="53009"/>
                  <a:pt x="437321" y="53009"/>
                </a:cubicBezTo>
                <a:cubicBezTo>
                  <a:pt x="424069" y="61844"/>
                  <a:pt x="410002" y="69563"/>
                  <a:pt x="397565" y="79513"/>
                </a:cubicBezTo>
                <a:cubicBezTo>
                  <a:pt x="387809" y="87318"/>
                  <a:pt x="381775" y="99590"/>
                  <a:pt x="371061" y="106018"/>
                </a:cubicBezTo>
                <a:cubicBezTo>
                  <a:pt x="341990" y="123461"/>
                  <a:pt x="323209" y="119270"/>
                  <a:pt x="291548" y="11927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4651513" y="5194852"/>
            <a:ext cx="2798506" cy="848139"/>
          </a:xfrm>
          <a:custGeom>
            <a:avLst/>
            <a:gdLst>
              <a:gd name="connsiteX0" fmla="*/ 424070 w 2798506"/>
              <a:gd name="connsiteY0" fmla="*/ 26505 h 848139"/>
              <a:gd name="connsiteX1" fmla="*/ 331304 w 2798506"/>
              <a:gd name="connsiteY1" fmla="*/ 39757 h 848139"/>
              <a:gd name="connsiteX2" fmla="*/ 278296 w 2798506"/>
              <a:gd name="connsiteY2" fmla="*/ 66261 h 848139"/>
              <a:gd name="connsiteX3" fmla="*/ 159026 w 2798506"/>
              <a:gd name="connsiteY3" fmla="*/ 132522 h 848139"/>
              <a:gd name="connsiteX4" fmla="*/ 92765 w 2798506"/>
              <a:gd name="connsiteY4" fmla="*/ 198783 h 848139"/>
              <a:gd name="connsiteX5" fmla="*/ 66261 w 2798506"/>
              <a:gd name="connsiteY5" fmla="*/ 265044 h 848139"/>
              <a:gd name="connsiteX6" fmla="*/ 53009 w 2798506"/>
              <a:gd name="connsiteY6" fmla="*/ 304800 h 848139"/>
              <a:gd name="connsiteX7" fmla="*/ 26504 w 2798506"/>
              <a:gd name="connsiteY7" fmla="*/ 344557 h 848139"/>
              <a:gd name="connsiteX8" fmla="*/ 13252 w 2798506"/>
              <a:gd name="connsiteY8" fmla="*/ 397565 h 848139"/>
              <a:gd name="connsiteX9" fmla="*/ 0 w 2798506"/>
              <a:gd name="connsiteY9" fmla="*/ 437322 h 848139"/>
              <a:gd name="connsiteX10" fmla="*/ 13252 w 2798506"/>
              <a:gd name="connsiteY10" fmla="*/ 516835 h 848139"/>
              <a:gd name="connsiteX11" fmla="*/ 39757 w 2798506"/>
              <a:gd name="connsiteY11" fmla="*/ 543339 h 848139"/>
              <a:gd name="connsiteX12" fmla="*/ 132522 w 2798506"/>
              <a:gd name="connsiteY12" fmla="*/ 583096 h 848139"/>
              <a:gd name="connsiteX13" fmla="*/ 212035 w 2798506"/>
              <a:gd name="connsiteY13" fmla="*/ 596348 h 848139"/>
              <a:gd name="connsiteX14" fmla="*/ 265044 w 2798506"/>
              <a:gd name="connsiteY14" fmla="*/ 609600 h 848139"/>
              <a:gd name="connsiteX15" fmla="*/ 304800 w 2798506"/>
              <a:gd name="connsiteY15" fmla="*/ 622852 h 848139"/>
              <a:gd name="connsiteX16" fmla="*/ 490330 w 2798506"/>
              <a:gd name="connsiteY16" fmla="*/ 662609 h 848139"/>
              <a:gd name="connsiteX17" fmla="*/ 583096 w 2798506"/>
              <a:gd name="connsiteY17" fmla="*/ 702365 h 848139"/>
              <a:gd name="connsiteX18" fmla="*/ 689113 w 2798506"/>
              <a:gd name="connsiteY18" fmla="*/ 768626 h 848139"/>
              <a:gd name="connsiteX19" fmla="*/ 795130 w 2798506"/>
              <a:gd name="connsiteY19" fmla="*/ 795131 h 848139"/>
              <a:gd name="connsiteX20" fmla="*/ 887896 w 2798506"/>
              <a:gd name="connsiteY20" fmla="*/ 821635 h 848139"/>
              <a:gd name="connsiteX21" fmla="*/ 967409 w 2798506"/>
              <a:gd name="connsiteY21" fmla="*/ 834887 h 848139"/>
              <a:gd name="connsiteX22" fmla="*/ 1033670 w 2798506"/>
              <a:gd name="connsiteY22" fmla="*/ 848139 h 848139"/>
              <a:gd name="connsiteX23" fmla="*/ 1603513 w 2798506"/>
              <a:gd name="connsiteY23" fmla="*/ 834887 h 848139"/>
              <a:gd name="connsiteX24" fmla="*/ 1934817 w 2798506"/>
              <a:gd name="connsiteY24" fmla="*/ 808383 h 848139"/>
              <a:gd name="connsiteX25" fmla="*/ 1987826 w 2798506"/>
              <a:gd name="connsiteY25" fmla="*/ 781878 h 848139"/>
              <a:gd name="connsiteX26" fmla="*/ 2027583 w 2798506"/>
              <a:gd name="connsiteY26" fmla="*/ 768626 h 848139"/>
              <a:gd name="connsiteX27" fmla="*/ 2107096 w 2798506"/>
              <a:gd name="connsiteY27" fmla="*/ 715618 h 848139"/>
              <a:gd name="connsiteX28" fmla="*/ 2279374 w 2798506"/>
              <a:gd name="connsiteY28" fmla="*/ 662609 h 848139"/>
              <a:gd name="connsiteX29" fmla="*/ 2319130 w 2798506"/>
              <a:gd name="connsiteY29" fmla="*/ 636105 h 848139"/>
              <a:gd name="connsiteX30" fmla="*/ 2491409 w 2798506"/>
              <a:gd name="connsiteY30" fmla="*/ 530087 h 848139"/>
              <a:gd name="connsiteX31" fmla="*/ 2676939 w 2798506"/>
              <a:gd name="connsiteY31" fmla="*/ 410818 h 848139"/>
              <a:gd name="connsiteX32" fmla="*/ 2729948 w 2798506"/>
              <a:gd name="connsiteY32" fmla="*/ 384313 h 848139"/>
              <a:gd name="connsiteX33" fmla="*/ 2782957 w 2798506"/>
              <a:gd name="connsiteY33" fmla="*/ 331305 h 848139"/>
              <a:gd name="connsiteX34" fmla="*/ 2796209 w 2798506"/>
              <a:gd name="connsiteY34" fmla="*/ 291548 h 848139"/>
              <a:gd name="connsiteX35" fmla="*/ 2703444 w 2798506"/>
              <a:gd name="connsiteY35" fmla="*/ 238539 h 848139"/>
              <a:gd name="connsiteX36" fmla="*/ 2623930 w 2798506"/>
              <a:gd name="connsiteY36" fmla="*/ 212035 h 848139"/>
              <a:gd name="connsiteX37" fmla="*/ 2570922 w 2798506"/>
              <a:gd name="connsiteY37" fmla="*/ 198783 h 848139"/>
              <a:gd name="connsiteX38" fmla="*/ 2199861 w 2798506"/>
              <a:gd name="connsiteY38" fmla="*/ 198783 h 848139"/>
              <a:gd name="connsiteX39" fmla="*/ 2146852 w 2798506"/>
              <a:gd name="connsiteY39" fmla="*/ 159026 h 848139"/>
              <a:gd name="connsiteX40" fmla="*/ 2093844 w 2798506"/>
              <a:gd name="connsiteY40" fmla="*/ 145774 h 848139"/>
              <a:gd name="connsiteX41" fmla="*/ 1934817 w 2798506"/>
              <a:gd name="connsiteY41" fmla="*/ 119270 h 848139"/>
              <a:gd name="connsiteX42" fmla="*/ 1881809 w 2798506"/>
              <a:gd name="connsiteY42" fmla="*/ 106018 h 848139"/>
              <a:gd name="connsiteX43" fmla="*/ 1802296 w 2798506"/>
              <a:gd name="connsiteY43" fmla="*/ 92765 h 848139"/>
              <a:gd name="connsiteX44" fmla="*/ 1736035 w 2798506"/>
              <a:gd name="connsiteY44" fmla="*/ 79513 h 848139"/>
              <a:gd name="connsiteX45" fmla="*/ 1431235 w 2798506"/>
              <a:gd name="connsiteY45" fmla="*/ 92765 h 848139"/>
              <a:gd name="connsiteX46" fmla="*/ 901148 w 2798506"/>
              <a:gd name="connsiteY46" fmla="*/ 66261 h 848139"/>
              <a:gd name="connsiteX47" fmla="*/ 781878 w 2798506"/>
              <a:gd name="connsiteY47" fmla="*/ 39757 h 848139"/>
              <a:gd name="connsiteX48" fmla="*/ 622852 w 2798506"/>
              <a:gd name="connsiteY48" fmla="*/ 26505 h 848139"/>
              <a:gd name="connsiteX49" fmla="*/ 516835 w 2798506"/>
              <a:gd name="connsiteY49" fmla="*/ 0 h 848139"/>
              <a:gd name="connsiteX50" fmla="*/ 450574 w 2798506"/>
              <a:gd name="connsiteY50" fmla="*/ 13252 h 848139"/>
              <a:gd name="connsiteX51" fmla="*/ 371061 w 2798506"/>
              <a:gd name="connsiteY51" fmla="*/ 39757 h 848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98506" h="848139">
                <a:moveTo>
                  <a:pt x="424070" y="26505"/>
                </a:moveTo>
                <a:cubicBezTo>
                  <a:pt x="393148" y="30922"/>
                  <a:pt x="361439" y="31538"/>
                  <a:pt x="331304" y="39757"/>
                </a:cubicBezTo>
                <a:cubicBezTo>
                  <a:pt x="312245" y="44955"/>
                  <a:pt x="295565" y="56667"/>
                  <a:pt x="278296" y="66261"/>
                </a:cubicBezTo>
                <a:cubicBezTo>
                  <a:pt x="128547" y="149456"/>
                  <a:pt x="286114" y="68979"/>
                  <a:pt x="159026" y="132522"/>
                </a:cubicBezTo>
                <a:cubicBezTo>
                  <a:pt x="136939" y="154609"/>
                  <a:pt x="104366" y="169781"/>
                  <a:pt x="92765" y="198783"/>
                </a:cubicBezTo>
                <a:cubicBezTo>
                  <a:pt x="83930" y="220870"/>
                  <a:pt x="74614" y="242770"/>
                  <a:pt x="66261" y="265044"/>
                </a:cubicBezTo>
                <a:cubicBezTo>
                  <a:pt x="61356" y="278123"/>
                  <a:pt x="59256" y="292306"/>
                  <a:pt x="53009" y="304800"/>
                </a:cubicBezTo>
                <a:cubicBezTo>
                  <a:pt x="45886" y="319046"/>
                  <a:pt x="35339" y="331305"/>
                  <a:pt x="26504" y="344557"/>
                </a:cubicBezTo>
                <a:cubicBezTo>
                  <a:pt x="22087" y="362226"/>
                  <a:pt x="18255" y="380053"/>
                  <a:pt x="13252" y="397565"/>
                </a:cubicBezTo>
                <a:cubicBezTo>
                  <a:pt x="9414" y="410997"/>
                  <a:pt x="0" y="423353"/>
                  <a:pt x="0" y="437322"/>
                </a:cubicBezTo>
                <a:cubicBezTo>
                  <a:pt x="0" y="464192"/>
                  <a:pt x="3817" y="491676"/>
                  <a:pt x="13252" y="516835"/>
                </a:cubicBezTo>
                <a:cubicBezTo>
                  <a:pt x="17639" y="528534"/>
                  <a:pt x="29361" y="536408"/>
                  <a:pt x="39757" y="543339"/>
                </a:cubicBezTo>
                <a:cubicBezTo>
                  <a:pt x="60018" y="556846"/>
                  <a:pt x="106015" y="577206"/>
                  <a:pt x="132522" y="583096"/>
                </a:cubicBezTo>
                <a:cubicBezTo>
                  <a:pt x="158752" y="588925"/>
                  <a:pt x="185687" y="591078"/>
                  <a:pt x="212035" y="596348"/>
                </a:cubicBezTo>
                <a:cubicBezTo>
                  <a:pt x="229895" y="599920"/>
                  <a:pt x="247531" y="604596"/>
                  <a:pt x="265044" y="609600"/>
                </a:cubicBezTo>
                <a:cubicBezTo>
                  <a:pt x="278475" y="613437"/>
                  <a:pt x="291164" y="619822"/>
                  <a:pt x="304800" y="622852"/>
                </a:cubicBezTo>
                <a:cubicBezTo>
                  <a:pt x="355641" y="634150"/>
                  <a:pt x="445825" y="640357"/>
                  <a:pt x="490330" y="662609"/>
                </a:cubicBezTo>
                <a:cubicBezTo>
                  <a:pt x="555833" y="695360"/>
                  <a:pt x="524598" y="682866"/>
                  <a:pt x="583096" y="702365"/>
                </a:cubicBezTo>
                <a:cubicBezTo>
                  <a:pt x="619371" y="729572"/>
                  <a:pt x="645451" y="754072"/>
                  <a:pt x="689113" y="768626"/>
                </a:cubicBezTo>
                <a:cubicBezTo>
                  <a:pt x="723670" y="780145"/>
                  <a:pt x="759933" y="785745"/>
                  <a:pt x="795130" y="795131"/>
                </a:cubicBezTo>
                <a:cubicBezTo>
                  <a:pt x="826203" y="803417"/>
                  <a:pt x="856560" y="814404"/>
                  <a:pt x="887896" y="821635"/>
                </a:cubicBezTo>
                <a:cubicBezTo>
                  <a:pt x="914078" y="827677"/>
                  <a:pt x="940972" y="830080"/>
                  <a:pt x="967409" y="834887"/>
                </a:cubicBezTo>
                <a:cubicBezTo>
                  <a:pt x="989570" y="838916"/>
                  <a:pt x="1011583" y="843722"/>
                  <a:pt x="1033670" y="848139"/>
                </a:cubicBezTo>
                <a:lnTo>
                  <a:pt x="1603513" y="834887"/>
                </a:lnTo>
                <a:cubicBezTo>
                  <a:pt x="1817445" y="827873"/>
                  <a:pt x="1785101" y="829771"/>
                  <a:pt x="1934817" y="808383"/>
                </a:cubicBezTo>
                <a:cubicBezTo>
                  <a:pt x="1952487" y="799548"/>
                  <a:pt x="1969668" y="789660"/>
                  <a:pt x="1987826" y="781878"/>
                </a:cubicBezTo>
                <a:cubicBezTo>
                  <a:pt x="2000666" y="776375"/>
                  <a:pt x="2015960" y="776375"/>
                  <a:pt x="2027583" y="768626"/>
                </a:cubicBezTo>
                <a:cubicBezTo>
                  <a:pt x="2126852" y="702448"/>
                  <a:pt x="2012563" y="747128"/>
                  <a:pt x="2107096" y="715618"/>
                </a:cubicBezTo>
                <a:cubicBezTo>
                  <a:pt x="2174338" y="648373"/>
                  <a:pt x="2098317" y="714339"/>
                  <a:pt x="2279374" y="662609"/>
                </a:cubicBezTo>
                <a:cubicBezTo>
                  <a:pt x="2294688" y="658234"/>
                  <a:pt x="2305207" y="643840"/>
                  <a:pt x="2319130" y="636105"/>
                </a:cubicBezTo>
                <a:cubicBezTo>
                  <a:pt x="2528446" y="519819"/>
                  <a:pt x="2251665" y="689917"/>
                  <a:pt x="2491409" y="530087"/>
                </a:cubicBezTo>
                <a:cubicBezTo>
                  <a:pt x="2552581" y="489306"/>
                  <a:pt x="2611181" y="443698"/>
                  <a:pt x="2676939" y="410818"/>
                </a:cubicBezTo>
                <a:cubicBezTo>
                  <a:pt x="2694609" y="401983"/>
                  <a:pt x="2714144" y="396166"/>
                  <a:pt x="2729948" y="384313"/>
                </a:cubicBezTo>
                <a:cubicBezTo>
                  <a:pt x="2749939" y="369320"/>
                  <a:pt x="2765287" y="348974"/>
                  <a:pt x="2782957" y="331305"/>
                </a:cubicBezTo>
                <a:cubicBezTo>
                  <a:pt x="2787374" y="318053"/>
                  <a:pt x="2798506" y="305327"/>
                  <a:pt x="2796209" y="291548"/>
                </a:cubicBezTo>
                <a:cubicBezTo>
                  <a:pt x="2787116" y="236996"/>
                  <a:pt x="2743029" y="249335"/>
                  <a:pt x="2703444" y="238539"/>
                </a:cubicBezTo>
                <a:cubicBezTo>
                  <a:pt x="2676490" y="231188"/>
                  <a:pt x="2651034" y="218811"/>
                  <a:pt x="2623930" y="212035"/>
                </a:cubicBezTo>
                <a:lnTo>
                  <a:pt x="2570922" y="198783"/>
                </a:lnTo>
                <a:cubicBezTo>
                  <a:pt x="2494777" y="203013"/>
                  <a:pt x="2296384" y="226361"/>
                  <a:pt x="2199861" y="198783"/>
                </a:cubicBezTo>
                <a:cubicBezTo>
                  <a:pt x="2178624" y="192715"/>
                  <a:pt x="2166607" y="168904"/>
                  <a:pt x="2146852" y="159026"/>
                </a:cubicBezTo>
                <a:cubicBezTo>
                  <a:pt x="2130562" y="150881"/>
                  <a:pt x="2111745" y="149130"/>
                  <a:pt x="2093844" y="145774"/>
                </a:cubicBezTo>
                <a:cubicBezTo>
                  <a:pt x="2041024" y="135870"/>
                  <a:pt x="1986953" y="132304"/>
                  <a:pt x="1934817" y="119270"/>
                </a:cubicBezTo>
                <a:cubicBezTo>
                  <a:pt x="1917148" y="114853"/>
                  <a:pt x="1899668" y="109590"/>
                  <a:pt x="1881809" y="106018"/>
                </a:cubicBezTo>
                <a:cubicBezTo>
                  <a:pt x="1855461" y="100748"/>
                  <a:pt x="1828733" y="97572"/>
                  <a:pt x="1802296" y="92765"/>
                </a:cubicBezTo>
                <a:cubicBezTo>
                  <a:pt x="1780135" y="88736"/>
                  <a:pt x="1758122" y="83930"/>
                  <a:pt x="1736035" y="79513"/>
                </a:cubicBezTo>
                <a:cubicBezTo>
                  <a:pt x="1634435" y="83930"/>
                  <a:pt x="1532931" y="92765"/>
                  <a:pt x="1431235" y="92765"/>
                </a:cubicBezTo>
                <a:cubicBezTo>
                  <a:pt x="1136612" y="92765"/>
                  <a:pt x="1116286" y="87774"/>
                  <a:pt x="901148" y="66261"/>
                </a:cubicBezTo>
                <a:cubicBezTo>
                  <a:pt x="868611" y="58127"/>
                  <a:pt x="813657" y="43496"/>
                  <a:pt x="781878" y="39757"/>
                </a:cubicBezTo>
                <a:cubicBezTo>
                  <a:pt x="729050" y="33542"/>
                  <a:pt x="675861" y="30922"/>
                  <a:pt x="622852" y="26505"/>
                </a:cubicBezTo>
                <a:cubicBezTo>
                  <a:pt x="591478" y="16046"/>
                  <a:pt x="548823" y="0"/>
                  <a:pt x="516835" y="0"/>
                </a:cubicBezTo>
                <a:cubicBezTo>
                  <a:pt x="494311" y="0"/>
                  <a:pt x="472562" y="8366"/>
                  <a:pt x="450574" y="13252"/>
                </a:cubicBezTo>
                <a:cubicBezTo>
                  <a:pt x="394244" y="25770"/>
                  <a:pt x="410460" y="20057"/>
                  <a:pt x="371061" y="39757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305800" cy="758825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Přírodní krajina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3970" name="Picture 2" descr="Fall Tre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143000"/>
            <a:ext cx="4185902" cy="5715000"/>
          </a:xfrm>
          <a:prstGeom prst="rect">
            <a:avLst/>
          </a:prstGeom>
          <a:noFill/>
        </p:spPr>
      </p:pic>
      <p:sp>
        <p:nvSpPr>
          <p:cNvPr id="5" name="Obdélníkový popisek 4"/>
          <p:cNvSpPr/>
          <p:nvPr/>
        </p:nvSpPr>
        <p:spPr>
          <a:xfrm>
            <a:off x="533400" y="1295400"/>
            <a:ext cx="3886200" cy="1981200"/>
          </a:xfrm>
          <a:prstGeom prst="wedgeRectCallout">
            <a:avLst>
              <a:gd name="adj1" fmla="val 69193"/>
              <a:gd name="adj2" fmla="val 109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původní, lidmi neovlivněná část krajiny, která vznikla působením vnitřních (endogenních) procesů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609600" y="3429000"/>
            <a:ext cx="3886200" cy="1981200"/>
          </a:xfrm>
          <a:prstGeom prst="wedgeRectCallout">
            <a:avLst>
              <a:gd name="adj1" fmla="val 69193"/>
              <a:gd name="adj2" fmla="val 1099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na Zemi se dnes vyskytují už jen v omezené míře v obtížně přístupných oblastech (např. tropické lesy)</a:t>
            </a:r>
            <a:endParaRPr lang="cs-CZ" sz="2400" dirty="0">
              <a:latin typeface="Comic Sans MS" pitchFamily="66" charset="0"/>
            </a:endParaRPr>
          </a:p>
        </p:txBody>
      </p:sp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přírodní krajiny</a:t>
            </a:r>
            <a:endParaRPr lang="cs-CZ" dirty="0"/>
          </a:p>
        </p:txBody>
      </p:sp>
      <p:pic>
        <p:nvPicPr>
          <p:cNvPr id="1026" name="Picture 2" descr="Soubor: Čihad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6019800" cy="4514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lipsa 3"/>
          <p:cNvSpPr/>
          <p:nvPr/>
        </p:nvSpPr>
        <p:spPr>
          <a:xfrm>
            <a:off x="685800" y="5029200"/>
            <a:ext cx="26670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KRNAP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305800" cy="758825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Kulturní krajina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6018" name="Picture 2" descr="Seaside Town S výtvarné videoklip Light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143000"/>
            <a:ext cx="4868332" cy="35052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bdélníkový popisek 4"/>
          <p:cNvSpPr/>
          <p:nvPr/>
        </p:nvSpPr>
        <p:spPr>
          <a:xfrm>
            <a:off x="304800" y="990600"/>
            <a:ext cx="3886200" cy="1981200"/>
          </a:xfrm>
          <a:prstGeom prst="wedgeRectCallout">
            <a:avLst>
              <a:gd name="adj1" fmla="val 78741"/>
              <a:gd name="adj2" fmla="val -438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část krajiny, ve které převládají umělé kulturní složky, vzniklé působením člověka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" name="Obdélníkový popisek 5"/>
          <p:cNvSpPr/>
          <p:nvPr/>
        </p:nvSpPr>
        <p:spPr>
          <a:xfrm>
            <a:off x="304800" y="3276600"/>
            <a:ext cx="3886200" cy="1981200"/>
          </a:xfrm>
          <a:prstGeom prst="wedgeRectCallout">
            <a:avLst>
              <a:gd name="adj1" fmla="val 94769"/>
              <a:gd name="adj2" fmla="val -5589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 hlediska způsobu a funkce dělíme krajiny na:</a:t>
            </a:r>
          </a:p>
          <a:p>
            <a:pPr algn="ctr"/>
            <a:r>
              <a:rPr lang="cs-CZ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obhospodařované, kultivované, městské, rekreační</a:t>
            </a:r>
            <a:endParaRPr lang="cs-CZ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kulturní krajiny</a:t>
            </a:r>
            <a:endParaRPr lang="cs-CZ" dirty="0"/>
          </a:p>
        </p:txBody>
      </p:sp>
      <p:pic>
        <p:nvPicPr>
          <p:cNvPr id="37890" name="Picture 2" descr="Soubor:. Zlín (023) 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6197600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lipsa 3"/>
          <p:cNvSpPr/>
          <p:nvPr/>
        </p:nvSpPr>
        <p:spPr>
          <a:xfrm>
            <a:off x="685800" y="5029200"/>
            <a:ext cx="26670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ZLÍN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dministrativní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311</Words>
  <Application>Microsoft Office PowerPoint</Application>
  <PresentationFormat>Předvádění na obrazovce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Administrativní</vt:lpstr>
      <vt:lpstr>KRAJINA – PROSTŘEDÍ, VE KTERÉM ŽIJEME</vt:lpstr>
      <vt:lpstr>Anotace:</vt:lpstr>
      <vt:lpstr>KRAJINA</vt:lpstr>
      <vt:lpstr>Příroda</vt:lpstr>
      <vt:lpstr>Typy krajiny</vt:lpstr>
      <vt:lpstr>Přírodní krajina</vt:lpstr>
      <vt:lpstr>ukázka přírodní krajiny</vt:lpstr>
      <vt:lpstr>Kulturní krajina</vt:lpstr>
      <vt:lpstr>ukázka kulturní krajiny</vt:lpstr>
      <vt:lpstr>Pokuste se určit typ kulturní krajiny:</vt:lpstr>
      <vt:lpstr>Pokuste se nakreslit takovou krajinu, ve které budou vyváženy složky krajiny obhospodařované, obdělávané, městské a rekreační</vt:lpstr>
      <vt:lpstr>Zdroje obrázků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2014-07-17T08:12:27Z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