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notesMasterIdLst>
    <p:notesMasterId r:id="rId23"/>
  </p:notesMasterIdLst>
  <p:sldIdLst>
    <p:sldId id="256" r:id="rId3"/>
    <p:sldId id="259" r:id="rId4"/>
    <p:sldId id="262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61" r:id="rId21"/>
    <p:sldId id="270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slide" Target="../slides/slide10.xml"/><Relationship Id="rId1" Type="http://schemas.openxmlformats.org/officeDocument/2006/relationships/slide" Target="../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99A4F9-F0B9-45C3-B02C-892F216A7BC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28B08DA-0255-49CA-A209-578B5FEC3964}">
      <dgm:prSet custT="1"/>
      <dgm:spPr/>
      <dgm:t>
        <a:bodyPr/>
        <a:lstStyle/>
        <a:p>
          <a:r>
            <a:rPr lang="cs-CZ" sz="2000" dirty="0" smtClean="0"/>
            <a:t>vypouštění a hromadění chemických látek a radioaktivních odpadů do přírody</a:t>
          </a:r>
          <a:endParaRPr lang="cs-CZ" sz="2000" dirty="0"/>
        </a:p>
      </dgm:t>
    </dgm:pt>
    <dgm:pt modelId="{7FDDD81A-9820-4C20-A092-CBBC05286169}" type="sibTrans" cxnId="{F75169DA-12F0-4FC0-A6B2-482EE7D6538B}">
      <dgm:prSet/>
      <dgm:spPr/>
      <dgm:t>
        <a:bodyPr/>
        <a:lstStyle/>
        <a:p>
          <a:endParaRPr lang="cs-CZ" sz="2000"/>
        </a:p>
      </dgm:t>
    </dgm:pt>
    <dgm:pt modelId="{A7FB814A-B18B-4E1A-A4E9-BE55BF394F89}" type="parTrans" cxnId="{F75169DA-12F0-4FC0-A6B2-482EE7D6538B}">
      <dgm:prSet/>
      <dgm:spPr/>
      <dgm:t>
        <a:bodyPr/>
        <a:lstStyle/>
        <a:p>
          <a:endParaRPr lang="cs-CZ" sz="2000"/>
        </a:p>
      </dgm:t>
    </dgm:pt>
    <dgm:pt modelId="{2F773F4B-9FC4-46EC-9A8F-BD0BED910C48}">
      <dgm:prSet custT="1"/>
      <dgm:spPr/>
      <dgm:t>
        <a:bodyPr/>
        <a:lstStyle/>
        <a:p>
          <a:r>
            <a:rPr lang="cs-CZ" sz="2000" dirty="0" smtClean="0"/>
            <a:t>snižování biologické rozmanitosti</a:t>
          </a:r>
          <a:endParaRPr lang="cs-CZ" sz="2000" dirty="0"/>
        </a:p>
      </dgm:t>
    </dgm:pt>
    <dgm:pt modelId="{FBC82501-1DBC-4292-8710-47C6DC49B8A0}" type="sibTrans" cxnId="{72B89E77-DE92-4D0D-B621-3337B3D323A6}">
      <dgm:prSet/>
      <dgm:spPr/>
      <dgm:t>
        <a:bodyPr/>
        <a:lstStyle/>
        <a:p>
          <a:endParaRPr lang="cs-CZ" sz="2000"/>
        </a:p>
      </dgm:t>
    </dgm:pt>
    <dgm:pt modelId="{408F9A58-873D-4F7B-92A0-A850C98B20A8}" type="parTrans" cxnId="{72B89E77-DE92-4D0D-B621-3337B3D323A6}">
      <dgm:prSet/>
      <dgm:spPr/>
      <dgm:t>
        <a:bodyPr/>
        <a:lstStyle/>
        <a:p>
          <a:endParaRPr lang="cs-CZ" sz="2000"/>
        </a:p>
      </dgm:t>
    </dgm:pt>
    <dgm:pt modelId="{E9EB67B4-2495-48FA-B57D-2E193C1D467B}">
      <dgm:prSet custT="1"/>
      <dgm:spPr/>
      <dgm:t>
        <a:bodyPr/>
        <a:lstStyle/>
        <a:p>
          <a:r>
            <a:rPr lang="cs-CZ" sz="2000" dirty="0" smtClean="0"/>
            <a:t>kácení a vypalování tropických deštných lesů</a:t>
          </a:r>
          <a:endParaRPr lang="cs-CZ" sz="2000" dirty="0"/>
        </a:p>
      </dgm:t>
    </dgm:pt>
    <dgm:pt modelId="{0C0D6FF1-B6B8-4A67-9DE3-1D798240CC61}" type="sibTrans" cxnId="{28E39F9D-563C-4653-AB54-56FA7601E8F5}">
      <dgm:prSet/>
      <dgm:spPr/>
      <dgm:t>
        <a:bodyPr/>
        <a:lstStyle/>
        <a:p>
          <a:endParaRPr lang="cs-CZ" sz="2000"/>
        </a:p>
      </dgm:t>
    </dgm:pt>
    <dgm:pt modelId="{A55190BA-5FF3-45AA-A492-EEBDC2476604}" type="parTrans" cxnId="{28E39F9D-563C-4653-AB54-56FA7601E8F5}">
      <dgm:prSet/>
      <dgm:spPr/>
      <dgm:t>
        <a:bodyPr/>
        <a:lstStyle/>
        <a:p>
          <a:endParaRPr lang="cs-CZ" sz="2000"/>
        </a:p>
      </dgm:t>
    </dgm:pt>
    <dgm:pt modelId="{E6C73ACC-0845-4DE7-A720-30A7AA458DCE}">
      <dgm:prSet custT="1"/>
      <dgm:spPr/>
      <dgm:t>
        <a:bodyPr/>
        <a:lstStyle/>
        <a:p>
          <a:r>
            <a:rPr lang="cs-CZ" sz="2000" dirty="0" smtClean="0"/>
            <a:t>znečišťování moří a oceánů</a:t>
          </a:r>
          <a:endParaRPr lang="cs-CZ" sz="2000" dirty="0"/>
        </a:p>
      </dgm:t>
    </dgm:pt>
    <dgm:pt modelId="{B1B2416D-A736-4E51-AF6E-C8A3D1E7DCC3}" type="sibTrans" cxnId="{7E8ABDBB-5DAE-4080-84CB-1E3CA7880DFE}">
      <dgm:prSet/>
      <dgm:spPr/>
      <dgm:t>
        <a:bodyPr/>
        <a:lstStyle/>
        <a:p>
          <a:endParaRPr lang="cs-CZ" sz="2000"/>
        </a:p>
      </dgm:t>
    </dgm:pt>
    <dgm:pt modelId="{70CC8D13-C100-446C-B105-CC6A39E276C3}" type="parTrans" cxnId="{7E8ABDBB-5DAE-4080-84CB-1E3CA7880DFE}">
      <dgm:prSet/>
      <dgm:spPr/>
      <dgm:t>
        <a:bodyPr/>
        <a:lstStyle/>
        <a:p>
          <a:endParaRPr lang="cs-CZ" sz="2000"/>
        </a:p>
      </dgm:t>
    </dgm:pt>
    <dgm:pt modelId="{BA934D30-054D-4F9A-A627-73DFC6A5C58C}">
      <dgm:prSet custT="1"/>
      <dgm:spPr/>
      <dgm:t>
        <a:bodyPr/>
        <a:lstStyle/>
        <a:p>
          <a:r>
            <a:rPr lang="cs-CZ" sz="2000" dirty="0" smtClean="0"/>
            <a:t>rozšiřování pouští a polopouští</a:t>
          </a:r>
          <a:endParaRPr lang="cs-CZ" sz="2000" dirty="0"/>
        </a:p>
      </dgm:t>
    </dgm:pt>
    <dgm:pt modelId="{3AD74093-8CF7-45A2-8475-1FEEFF53D0F6}" type="sibTrans" cxnId="{F807D74E-F619-427C-BADA-A80B745F839B}">
      <dgm:prSet/>
      <dgm:spPr/>
      <dgm:t>
        <a:bodyPr/>
        <a:lstStyle/>
        <a:p>
          <a:endParaRPr lang="cs-CZ" sz="2000"/>
        </a:p>
      </dgm:t>
    </dgm:pt>
    <dgm:pt modelId="{1CE614DE-B19F-4213-B07F-E47CF2B7427E}" type="parTrans" cxnId="{F807D74E-F619-427C-BADA-A80B745F839B}">
      <dgm:prSet/>
      <dgm:spPr/>
      <dgm:t>
        <a:bodyPr/>
        <a:lstStyle/>
        <a:p>
          <a:endParaRPr lang="cs-CZ" sz="2000"/>
        </a:p>
      </dgm:t>
    </dgm:pt>
    <dgm:pt modelId="{9B167DCF-C68C-4CE2-B4F1-E68D015867AD}">
      <dgm:prSet custT="1"/>
      <dgm:spPr/>
      <dgm:t>
        <a:bodyPr/>
        <a:lstStyle/>
        <a:p>
          <a:r>
            <a:rPr lang="cs-CZ" sz="2000" dirty="0" smtClean="0">
              <a:hlinkClick xmlns:r="http://schemas.openxmlformats.org/officeDocument/2006/relationships" r:id="rId1" action="ppaction://hlinksldjump"/>
            </a:rPr>
            <a:t>kyselé deště, snižování úrodnosti půd</a:t>
          </a:r>
          <a:endParaRPr lang="cs-CZ" sz="2000" dirty="0"/>
        </a:p>
      </dgm:t>
    </dgm:pt>
    <dgm:pt modelId="{C9F7CE0F-3EEA-4B5C-9F32-B654677D8566}" type="sibTrans" cxnId="{4C6D9DA4-30C2-4A63-ABC8-40901D9CDC65}">
      <dgm:prSet/>
      <dgm:spPr/>
      <dgm:t>
        <a:bodyPr/>
        <a:lstStyle/>
        <a:p>
          <a:endParaRPr lang="cs-CZ" sz="2000"/>
        </a:p>
      </dgm:t>
    </dgm:pt>
    <dgm:pt modelId="{66E1732F-2F07-48BF-A00B-81633C715A0D}" type="parTrans" cxnId="{4C6D9DA4-30C2-4A63-ABC8-40901D9CDC65}">
      <dgm:prSet/>
      <dgm:spPr/>
      <dgm:t>
        <a:bodyPr/>
        <a:lstStyle/>
        <a:p>
          <a:endParaRPr lang="cs-CZ" sz="2000"/>
        </a:p>
      </dgm:t>
    </dgm:pt>
    <dgm:pt modelId="{5ECFCCFE-205D-434D-ACF0-1C52FC897B33}">
      <dgm:prSet phldrT="[Text]" custT="1"/>
      <dgm:spPr/>
      <dgm:t>
        <a:bodyPr/>
        <a:lstStyle/>
        <a:p>
          <a:r>
            <a:rPr lang="cs-CZ" sz="2000" dirty="0" smtClean="0">
              <a:hlinkClick xmlns:r="http://schemas.openxmlformats.org/officeDocument/2006/relationships" r:id="rId2" action="ppaction://hlinksldjump"/>
            </a:rPr>
            <a:t>globální oteplování  v důsledku znečištěného ovzduší</a:t>
          </a:r>
          <a:endParaRPr lang="cs-CZ" sz="2000" dirty="0"/>
        </a:p>
      </dgm:t>
    </dgm:pt>
    <dgm:pt modelId="{5F334697-4580-4C5B-9908-12A2B507DC9A}" type="sibTrans" cxnId="{BEAB6A41-0B2A-4ACF-B564-85A92C2D6355}">
      <dgm:prSet/>
      <dgm:spPr/>
      <dgm:t>
        <a:bodyPr/>
        <a:lstStyle/>
        <a:p>
          <a:endParaRPr lang="cs-CZ" sz="2000"/>
        </a:p>
      </dgm:t>
    </dgm:pt>
    <dgm:pt modelId="{2076CBA5-B45D-43D0-A933-D86E21F76626}" type="parTrans" cxnId="{BEAB6A41-0B2A-4ACF-B564-85A92C2D6355}">
      <dgm:prSet/>
      <dgm:spPr/>
      <dgm:t>
        <a:bodyPr/>
        <a:lstStyle/>
        <a:p>
          <a:endParaRPr lang="cs-CZ" sz="2000"/>
        </a:p>
      </dgm:t>
    </dgm:pt>
    <dgm:pt modelId="{1348129B-1FD0-45F2-9086-793D43AC0DFE}">
      <dgm:prSet phldrT="[Text]" custT="1"/>
      <dgm:spPr/>
      <dgm:t>
        <a:bodyPr/>
        <a:lstStyle/>
        <a:p>
          <a:r>
            <a:rPr lang="cs-CZ" sz="2000" dirty="0" smtClean="0">
              <a:hlinkClick xmlns:r="http://schemas.openxmlformats.org/officeDocument/2006/relationships" r:id="rId3" action="ppaction://hlinksldjump"/>
            </a:rPr>
            <a:t>zesílený skleníkový efekt atmosféry</a:t>
          </a:r>
          <a:endParaRPr lang="cs-CZ" sz="2000" dirty="0"/>
        </a:p>
      </dgm:t>
    </dgm:pt>
    <dgm:pt modelId="{54B2EC58-3C62-4DC7-A0DE-0217E591FA02}" type="sibTrans" cxnId="{4E0BD65F-659A-4E83-9073-FB8137CCEADC}">
      <dgm:prSet/>
      <dgm:spPr/>
      <dgm:t>
        <a:bodyPr/>
        <a:lstStyle/>
        <a:p>
          <a:endParaRPr lang="cs-CZ" sz="2000"/>
        </a:p>
      </dgm:t>
    </dgm:pt>
    <dgm:pt modelId="{66DBFBA0-2940-4132-B705-05D7BB555503}" type="parTrans" cxnId="{4E0BD65F-659A-4E83-9073-FB8137CCEADC}">
      <dgm:prSet/>
      <dgm:spPr/>
      <dgm:t>
        <a:bodyPr/>
        <a:lstStyle/>
        <a:p>
          <a:endParaRPr lang="cs-CZ" sz="2000"/>
        </a:p>
      </dgm:t>
    </dgm:pt>
    <dgm:pt modelId="{1FE0506B-40A5-4BA6-B721-A54A7E746609}">
      <dgm:prSet phldrT="[Text]" custT="1"/>
      <dgm:spPr/>
      <dgm:t>
        <a:bodyPr/>
        <a:lstStyle/>
        <a:p>
          <a:r>
            <a:rPr lang="cs-CZ" sz="2000" dirty="0" smtClean="0">
              <a:hlinkClick xmlns:r="http://schemas.openxmlformats.org/officeDocument/2006/relationships" r:id="" action="ppaction://hlinkshowjump?jump=nextslide"/>
            </a:rPr>
            <a:t>narušování ozonové vrstvy atmosféry</a:t>
          </a:r>
          <a:endParaRPr lang="cs-CZ" sz="2000" dirty="0"/>
        </a:p>
      </dgm:t>
    </dgm:pt>
    <dgm:pt modelId="{0948D8B8-CD13-40F5-B3AA-2AE844D15F5A}" type="sibTrans" cxnId="{6B636BD0-00CC-4EE0-BB88-5BA60F6212C2}">
      <dgm:prSet/>
      <dgm:spPr/>
      <dgm:t>
        <a:bodyPr/>
        <a:lstStyle/>
        <a:p>
          <a:endParaRPr lang="cs-CZ" sz="2000"/>
        </a:p>
      </dgm:t>
    </dgm:pt>
    <dgm:pt modelId="{5E65CEE1-88BF-4C3D-8D95-62BBD58B980D}" type="parTrans" cxnId="{6B636BD0-00CC-4EE0-BB88-5BA60F6212C2}">
      <dgm:prSet/>
      <dgm:spPr/>
      <dgm:t>
        <a:bodyPr/>
        <a:lstStyle/>
        <a:p>
          <a:endParaRPr lang="cs-CZ" sz="2000"/>
        </a:p>
      </dgm:t>
    </dgm:pt>
    <dgm:pt modelId="{C4617C52-D9B9-46EC-A4E1-E60B39DC2E3B}" type="pres">
      <dgm:prSet presAssocID="{1999A4F9-F0B9-45C3-B02C-892F216A7BC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E7E773-376B-4E0B-AF15-BB39C6933E93}" type="pres">
      <dgm:prSet presAssocID="{1FE0506B-40A5-4BA6-B721-A54A7E746609}" presName="parentLin" presStyleCnt="0"/>
      <dgm:spPr/>
    </dgm:pt>
    <dgm:pt modelId="{A9327BD7-B7D0-463C-8AE8-A79032FE322B}" type="pres">
      <dgm:prSet presAssocID="{1FE0506B-40A5-4BA6-B721-A54A7E746609}" presName="parentLeftMargin" presStyleLbl="node1" presStyleIdx="0" presStyleCnt="9"/>
      <dgm:spPr/>
      <dgm:t>
        <a:bodyPr/>
        <a:lstStyle/>
        <a:p>
          <a:endParaRPr lang="cs-CZ"/>
        </a:p>
      </dgm:t>
    </dgm:pt>
    <dgm:pt modelId="{B6F574F8-B092-4466-BD6B-0B1B12487BE6}" type="pres">
      <dgm:prSet presAssocID="{1FE0506B-40A5-4BA6-B721-A54A7E746609}" presName="parentText" presStyleLbl="node1" presStyleIdx="0" presStyleCnt="9" custScaleX="144266" custScaleY="16735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77D822-2137-4061-B50D-231A63495191}" type="pres">
      <dgm:prSet presAssocID="{1FE0506B-40A5-4BA6-B721-A54A7E746609}" presName="negativeSpace" presStyleCnt="0"/>
      <dgm:spPr/>
    </dgm:pt>
    <dgm:pt modelId="{2817CC6A-E26F-4521-ADAB-A01014048822}" type="pres">
      <dgm:prSet presAssocID="{1FE0506B-40A5-4BA6-B721-A54A7E746609}" presName="childText" presStyleLbl="conFgAcc1" presStyleIdx="0" presStyleCnt="9">
        <dgm:presLayoutVars>
          <dgm:bulletEnabled val="1"/>
        </dgm:presLayoutVars>
      </dgm:prSet>
      <dgm:spPr/>
    </dgm:pt>
    <dgm:pt modelId="{EFAFCA53-BF70-4032-BCA7-937DFAA695D9}" type="pres">
      <dgm:prSet presAssocID="{0948D8B8-CD13-40F5-B3AA-2AE844D15F5A}" presName="spaceBetweenRectangles" presStyleCnt="0"/>
      <dgm:spPr/>
    </dgm:pt>
    <dgm:pt modelId="{C576F439-CB52-48E7-ACE1-A584E9C33E0D}" type="pres">
      <dgm:prSet presAssocID="{1348129B-1FD0-45F2-9086-793D43AC0DFE}" presName="parentLin" presStyleCnt="0"/>
      <dgm:spPr/>
    </dgm:pt>
    <dgm:pt modelId="{231B1388-48E4-49A4-A22B-22F6D641419B}" type="pres">
      <dgm:prSet presAssocID="{1348129B-1FD0-45F2-9086-793D43AC0DFE}" presName="parentLeftMargin" presStyleLbl="node1" presStyleIdx="0" presStyleCnt="9"/>
      <dgm:spPr/>
      <dgm:t>
        <a:bodyPr/>
        <a:lstStyle/>
        <a:p>
          <a:endParaRPr lang="cs-CZ"/>
        </a:p>
      </dgm:t>
    </dgm:pt>
    <dgm:pt modelId="{5150546E-2EF0-4424-96FE-32CA4E4EB29E}" type="pres">
      <dgm:prSet presAssocID="{1348129B-1FD0-45F2-9086-793D43AC0DFE}" presName="parentText" presStyleLbl="node1" presStyleIdx="1" presStyleCnt="9" custScaleX="144266" custScaleY="16735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CFADF7-455C-4083-8CDC-067FBABB4B59}" type="pres">
      <dgm:prSet presAssocID="{1348129B-1FD0-45F2-9086-793D43AC0DFE}" presName="negativeSpace" presStyleCnt="0"/>
      <dgm:spPr/>
    </dgm:pt>
    <dgm:pt modelId="{CDA8771D-7A5B-4E4B-814A-8F113767CFBD}" type="pres">
      <dgm:prSet presAssocID="{1348129B-1FD0-45F2-9086-793D43AC0DFE}" presName="childText" presStyleLbl="conFgAcc1" presStyleIdx="1" presStyleCnt="9">
        <dgm:presLayoutVars>
          <dgm:bulletEnabled val="1"/>
        </dgm:presLayoutVars>
      </dgm:prSet>
      <dgm:spPr/>
    </dgm:pt>
    <dgm:pt modelId="{B18BA304-83B7-432F-A182-06FC74335728}" type="pres">
      <dgm:prSet presAssocID="{54B2EC58-3C62-4DC7-A0DE-0217E591FA02}" presName="spaceBetweenRectangles" presStyleCnt="0"/>
      <dgm:spPr/>
    </dgm:pt>
    <dgm:pt modelId="{B99E1878-F421-46BD-956A-3A3C8AFD729B}" type="pres">
      <dgm:prSet presAssocID="{5ECFCCFE-205D-434D-ACF0-1C52FC897B33}" presName="parentLin" presStyleCnt="0"/>
      <dgm:spPr/>
    </dgm:pt>
    <dgm:pt modelId="{F4490267-FC17-4EC4-9326-9FDBD6D07075}" type="pres">
      <dgm:prSet presAssocID="{5ECFCCFE-205D-434D-ACF0-1C52FC897B33}" presName="parentLeftMargin" presStyleLbl="node1" presStyleIdx="1" presStyleCnt="9"/>
      <dgm:spPr/>
      <dgm:t>
        <a:bodyPr/>
        <a:lstStyle/>
        <a:p>
          <a:endParaRPr lang="cs-CZ"/>
        </a:p>
      </dgm:t>
    </dgm:pt>
    <dgm:pt modelId="{ABA3ABE0-B62B-4DCD-9808-A2A365749FEF}" type="pres">
      <dgm:prSet presAssocID="{5ECFCCFE-205D-434D-ACF0-1C52FC897B33}" presName="parentText" presStyleLbl="node1" presStyleIdx="2" presStyleCnt="9" custScaleX="144266" custScaleY="16735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980B35-7281-4122-A327-FCAC867F860A}" type="pres">
      <dgm:prSet presAssocID="{5ECFCCFE-205D-434D-ACF0-1C52FC897B33}" presName="negativeSpace" presStyleCnt="0"/>
      <dgm:spPr/>
    </dgm:pt>
    <dgm:pt modelId="{959D79DB-DF03-4DB6-A8B8-04BAA7150872}" type="pres">
      <dgm:prSet presAssocID="{5ECFCCFE-205D-434D-ACF0-1C52FC897B33}" presName="childText" presStyleLbl="conFgAcc1" presStyleIdx="2" presStyleCnt="9">
        <dgm:presLayoutVars>
          <dgm:bulletEnabled val="1"/>
        </dgm:presLayoutVars>
      </dgm:prSet>
      <dgm:spPr/>
    </dgm:pt>
    <dgm:pt modelId="{D866C031-1058-4E31-A450-2E2C6BBAF87F}" type="pres">
      <dgm:prSet presAssocID="{5F334697-4580-4C5B-9908-12A2B507DC9A}" presName="spaceBetweenRectangles" presStyleCnt="0"/>
      <dgm:spPr/>
    </dgm:pt>
    <dgm:pt modelId="{EA5D9075-6E72-43A8-ACF2-0B72D993C98B}" type="pres">
      <dgm:prSet presAssocID="{9B167DCF-C68C-4CE2-B4F1-E68D015867AD}" presName="parentLin" presStyleCnt="0"/>
      <dgm:spPr/>
    </dgm:pt>
    <dgm:pt modelId="{D4231AD8-7272-489E-879F-D917C679DF65}" type="pres">
      <dgm:prSet presAssocID="{9B167DCF-C68C-4CE2-B4F1-E68D015867AD}" presName="parentLeftMargin" presStyleLbl="node1" presStyleIdx="2" presStyleCnt="9"/>
      <dgm:spPr/>
      <dgm:t>
        <a:bodyPr/>
        <a:lstStyle/>
        <a:p>
          <a:endParaRPr lang="cs-CZ"/>
        </a:p>
      </dgm:t>
    </dgm:pt>
    <dgm:pt modelId="{6B47B086-D505-467B-8E11-A9C8020B6AB8}" type="pres">
      <dgm:prSet presAssocID="{9B167DCF-C68C-4CE2-B4F1-E68D015867AD}" presName="parentText" presStyleLbl="node1" presStyleIdx="3" presStyleCnt="9" custScaleX="144266" custScaleY="16735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BA5661-CE8C-4783-80B6-689BFE27FF2C}" type="pres">
      <dgm:prSet presAssocID="{9B167DCF-C68C-4CE2-B4F1-E68D015867AD}" presName="negativeSpace" presStyleCnt="0"/>
      <dgm:spPr/>
    </dgm:pt>
    <dgm:pt modelId="{E09F2E0F-A702-42AF-AAF7-AEA64B8BD482}" type="pres">
      <dgm:prSet presAssocID="{9B167DCF-C68C-4CE2-B4F1-E68D015867AD}" presName="childText" presStyleLbl="conFgAcc1" presStyleIdx="3" presStyleCnt="9">
        <dgm:presLayoutVars>
          <dgm:bulletEnabled val="1"/>
        </dgm:presLayoutVars>
      </dgm:prSet>
      <dgm:spPr/>
    </dgm:pt>
    <dgm:pt modelId="{381C13EB-EB50-4DC7-976F-4BCE154C1066}" type="pres">
      <dgm:prSet presAssocID="{C9F7CE0F-3EEA-4B5C-9F32-B654677D8566}" presName="spaceBetweenRectangles" presStyleCnt="0"/>
      <dgm:spPr/>
    </dgm:pt>
    <dgm:pt modelId="{B1BD16CC-E941-4F18-9FAC-0B986C421630}" type="pres">
      <dgm:prSet presAssocID="{BA934D30-054D-4F9A-A627-73DFC6A5C58C}" presName="parentLin" presStyleCnt="0"/>
      <dgm:spPr/>
    </dgm:pt>
    <dgm:pt modelId="{384AACD7-70D1-4039-A5BE-E84C9239BE8F}" type="pres">
      <dgm:prSet presAssocID="{BA934D30-054D-4F9A-A627-73DFC6A5C58C}" presName="parentLeftMargin" presStyleLbl="node1" presStyleIdx="3" presStyleCnt="9"/>
      <dgm:spPr/>
      <dgm:t>
        <a:bodyPr/>
        <a:lstStyle/>
        <a:p>
          <a:endParaRPr lang="cs-CZ"/>
        </a:p>
      </dgm:t>
    </dgm:pt>
    <dgm:pt modelId="{1D9E5DB6-128A-49B9-BC8E-7625BD4D9256}" type="pres">
      <dgm:prSet presAssocID="{BA934D30-054D-4F9A-A627-73DFC6A5C58C}" presName="parentText" presStyleLbl="node1" presStyleIdx="4" presStyleCnt="9" custScaleX="144266" custScaleY="16735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56B4AC4-6FE8-4918-9EBB-E1D829B8A5F3}" type="pres">
      <dgm:prSet presAssocID="{BA934D30-054D-4F9A-A627-73DFC6A5C58C}" presName="negativeSpace" presStyleCnt="0"/>
      <dgm:spPr/>
    </dgm:pt>
    <dgm:pt modelId="{26E14F9B-4F8E-4C0B-AC6E-1A5F9A79DE48}" type="pres">
      <dgm:prSet presAssocID="{BA934D30-054D-4F9A-A627-73DFC6A5C58C}" presName="childText" presStyleLbl="conFgAcc1" presStyleIdx="4" presStyleCnt="9">
        <dgm:presLayoutVars>
          <dgm:bulletEnabled val="1"/>
        </dgm:presLayoutVars>
      </dgm:prSet>
      <dgm:spPr/>
    </dgm:pt>
    <dgm:pt modelId="{9204B3D2-FF77-4A19-9D78-513EC3DF1534}" type="pres">
      <dgm:prSet presAssocID="{3AD74093-8CF7-45A2-8475-1FEEFF53D0F6}" presName="spaceBetweenRectangles" presStyleCnt="0"/>
      <dgm:spPr/>
    </dgm:pt>
    <dgm:pt modelId="{97AE47B4-4F39-481E-A0D6-CDC56166C8B7}" type="pres">
      <dgm:prSet presAssocID="{E6C73ACC-0845-4DE7-A720-30A7AA458DCE}" presName="parentLin" presStyleCnt="0"/>
      <dgm:spPr/>
    </dgm:pt>
    <dgm:pt modelId="{A016BC42-8A25-4BFA-A518-3E8C6B211B65}" type="pres">
      <dgm:prSet presAssocID="{E6C73ACC-0845-4DE7-A720-30A7AA458DCE}" presName="parentLeftMargin" presStyleLbl="node1" presStyleIdx="4" presStyleCnt="9"/>
      <dgm:spPr/>
      <dgm:t>
        <a:bodyPr/>
        <a:lstStyle/>
        <a:p>
          <a:endParaRPr lang="cs-CZ"/>
        </a:p>
      </dgm:t>
    </dgm:pt>
    <dgm:pt modelId="{C2502769-A813-4938-9C3A-5A0E2BF934F7}" type="pres">
      <dgm:prSet presAssocID="{E6C73ACC-0845-4DE7-A720-30A7AA458DCE}" presName="parentText" presStyleLbl="node1" presStyleIdx="5" presStyleCnt="9" custScaleX="144266" custScaleY="16735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BAF6A8-048E-468F-B7EF-0E5A6EC45A92}" type="pres">
      <dgm:prSet presAssocID="{E6C73ACC-0845-4DE7-A720-30A7AA458DCE}" presName="negativeSpace" presStyleCnt="0"/>
      <dgm:spPr/>
    </dgm:pt>
    <dgm:pt modelId="{37C72DCF-C59C-4440-BFD1-14393A9CE2DC}" type="pres">
      <dgm:prSet presAssocID="{E6C73ACC-0845-4DE7-A720-30A7AA458DCE}" presName="childText" presStyleLbl="conFgAcc1" presStyleIdx="5" presStyleCnt="9">
        <dgm:presLayoutVars>
          <dgm:bulletEnabled val="1"/>
        </dgm:presLayoutVars>
      </dgm:prSet>
      <dgm:spPr/>
    </dgm:pt>
    <dgm:pt modelId="{4E8AC16B-E157-4B33-A6BB-6452F55EDBD6}" type="pres">
      <dgm:prSet presAssocID="{B1B2416D-A736-4E51-AF6E-C8A3D1E7DCC3}" presName="spaceBetweenRectangles" presStyleCnt="0"/>
      <dgm:spPr/>
    </dgm:pt>
    <dgm:pt modelId="{2694D760-4299-4672-81D4-5FD9DCB9C728}" type="pres">
      <dgm:prSet presAssocID="{E9EB67B4-2495-48FA-B57D-2E193C1D467B}" presName="parentLin" presStyleCnt="0"/>
      <dgm:spPr/>
    </dgm:pt>
    <dgm:pt modelId="{A6FE355C-9918-44D0-A30A-98106814865D}" type="pres">
      <dgm:prSet presAssocID="{E9EB67B4-2495-48FA-B57D-2E193C1D467B}" presName="parentLeftMargin" presStyleLbl="node1" presStyleIdx="5" presStyleCnt="9"/>
      <dgm:spPr/>
      <dgm:t>
        <a:bodyPr/>
        <a:lstStyle/>
        <a:p>
          <a:endParaRPr lang="cs-CZ"/>
        </a:p>
      </dgm:t>
    </dgm:pt>
    <dgm:pt modelId="{8B0A167F-447B-40B0-9E4E-2C651934DE39}" type="pres">
      <dgm:prSet presAssocID="{E9EB67B4-2495-48FA-B57D-2E193C1D467B}" presName="parentText" presStyleLbl="node1" presStyleIdx="6" presStyleCnt="9" custScaleX="144266" custScaleY="16735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44E4D3-B3F4-4532-9BA1-8B22F3096AD7}" type="pres">
      <dgm:prSet presAssocID="{E9EB67B4-2495-48FA-B57D-2E193C1D467B}" presName="negativeSpace" presStyleCnt="0"/>
      <dgm:spPr/>
    </dgm:pt>
    <dgm:pt modelId="{8ED6BD1A-74D9-46AB-A767-CFE849DB10F4}" type="pres">
      <dgm:prSet presAssocID="{E9EB67B4-2495-48FA-B57D-2E193C1D467B}" presName="childText" presStyleLbl="conFgAcc1" presStyleIdx="6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A5E21A3-7A9B-4DDA-A947-7DFF88F02A63}" type="pres">
      <dgm:prSet presAssocID="{0C0D6FF1-B6B8-4A67-9DE3-1D798240CC61}" presName="spaceBetweenRectangles" presStyleCnt="0"/>
      <dgm:spPr/>
    </dgm:pt>
    <dgm:pt modelId="{64E905AE-C777-4E80-94FF-A35C8D138EF1}" type="pres">
      <dgm:prSet presAssocID="{2F773F4B-9FC4-46EC-9A8F-BD0BED910C48}" presName="parentLin" presStyleCnt="0"/>
      <dgm:spPr/>
    </dgm:pt>
    <dgm:pt modelId="{736A1F91-F575-43BD-BA4E-F5FC93C6390B}" type="pres">
      <dgm:prSet presAssocID="{2F773F4B-9FC4-46EC-9A8F-BD0BED910C48}" presName="parentLeftMargin" presStyleLbl="node1" presStyleIdx="6" presStyleCnt="9"/>
      <dgm:spPr/>
      <dgm:t>
        <a:bodyPr/>
        <a:lstStyle/>
        <a:p>
          <a:endParaRPr lang="cs-CZ"/>
        </a:p>
      </dgm:t>
    </dgm:pt>
    <dgm:pt modelId="{AEAC4BDD-2C3D-4F08-87AC-A49CBD421970}" type="pres">
      <dgm:prSet presAssocID="{2F773F4B-9FC4-46EC-9A8F-BD0BED910C48}" presName="parentText" presStyleLbl="node1" presStyleIdx="7" presStyleCnt="9" custScaleX="144266" custScaleY="16735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227379-99C8-45FE-B9B9-03E2D05E074D}" type="pres">
      <dgm:prSet presAssocID="{2F773F4B-9FC4-46EC-9A8F-BD0BED910C48}" presName="negativeSpace" presStyleCnt="0"/>
      <dgm:spPr/>
    </dgm:pt>
    <dgm:pt modelId="{CB72B4A3-83A1-4C47-B04E-CB76C86F9414}" type="pres">
      <dgm:prSet presAssocID="{2F773F4B-9FC4-46EC-9A8F-BD0BED910C48}" presName="childText" presStyleLbl="conFgAcc1" presStyleIdx="7" presStyleCnt="9">
        <dgm:presLayoutVars>
          <dgm:bulletEnabled val="1"/>
        </dgm:presLayoutVars>
      </dgm:prSet>
      <dgm:spPr/>
    </dgm:pt>
    <dgm:pt modelId="{05734F5E-3A93-441C-AF78-EF1446B144C4}" type="pres">
      <dgm:prSet presAssocID="{FBC82501-1DBC-4292-8710-47C6DC49B8A0}" presName="spaceBetweenRectangles" presStyleCnt="0"/>
      <dgm:spPr/>
    </dgm:pt>
    <dgm:pt modelId="{9B3176FB-C295-43C2-A9BB-7C6ADE6E438E}" type="pres">
      <dgm:prSet presAssocID="{028B08DA-0255-49CA-A209-578B5FEC3964}" presName="parentLin" presStyleCnt="0"/>
      <dgm:spPr/>
    </dgm:pt>
    <dgm:pt modelId="{638012BE-0E4E-4D39-A201-0D4C63E754ED}" type="pres">
      <dgm:prSet presAssocID="{028B08DA-0255-49CA-A209-578B5FEC3964}" presName="parentLeftMargin" presStyleLbl="node1" presStyleIdx="7" presStyleCnt="9"/>
      <dgm:spPr/>
      <dgm:t>
        <a:bodyPr/>
        <a:lstStyle/>
        <a:p>
          <a:endParaRPr lang="cs-CZ"/>
        </a:p>
      </dgm:t>
    </dgm:pt>
    <dgm:pt modelId="{141AC41C-49D7-4880-920C-312FAEAF0DB9}" type="pres">
      <dgm:prSet presAssocID="{028B08DA-0255-49CA-A209-578B5FEC3964}" presName="parentText" presStyleLbl="node1" presStyleIdx="8" presStyleCnt="9" custScaleX="144266" custScaleY="28076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4B07009-849F-46B4-A64F-22D4BF5EFF3D}" type="pres">
      <dgm:prSet presAssocID="{028B08DA-0255-49CA-A209-578B5FEC3964}" presName="negativeSpace" presStyleCnt="0"/>
      <dgm:spPr/>
    </dgm:pt>
    <dgm:pt modelId="{D86D3CC6-50BB-48CE-930E-23A4B3BE1A07}" type="pres">
      <dgm:prSet presAssocID="{028B08DA-0255-49CA-A209-578B5FEC3964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C277EA1A-1157-4544-85E7-F42E168D87EF}" type="presOf" srcId="{028B08DA-0255-49CA-A209-578B5FEC3964}" destId="{141AC41C-49D7-4880-920C-312FAEAF0DB9}" srcOrd="1" destOrd="0" presId="urn:microsoft.com/office/officeart/2005/8/layout/list1"/>
    <dgm:cxn modelId="{C3D2EED8-3C9C-42E6-B818-729D6288E131}" type="presOf" srcId="{9B167DCF-C68C-4CE2-B4F1-E68D015867AD}" destId="{6B47B086-D505-467B-8E11-A9C8020B6AB8}" srcOrd="1" destOrd="0" presId="urn:microsoft.com/office/officeart/2005/8/layout/list1"/>
    <dgm:cxn modelId="{BEAB6A41-0B2A-4ACF-B564-85A92C2D6355}" srcId="{1999A4F9-F0B9-45C3-B02C-892F216A7BC1}" destId="{5ECFCCFE-205D-434D-ACF0-1C52FC897B33}" srcOrd="2" destOrd="0" parTransId="{2076CBA5-B45D-43D0-A933-D86E21F76626}" sibTransId="{5F334697-4580-4C5B-9908-12A2B507DC9A}"/>
    <dgm:cxn modelId="{7E8ABDBB-5DAE-4080-84CB-1E3CA7880DFE}" srcId="{1999A4F9-F0B9-45C3-B02C-892F216A7BC1}" destId="{E6C73ACC-0845-4DE7-A720-30A7AA458DCE}" srcOrd="5" destOrd="0" parTransId="{70CC8D13-C100-446C-B105-CC6A39E276C3}" sibTransId="{B1B2416D-A736-4E51-AF6E-C8A3D1E7DCC3}"/>
    <dgm:cxn modelId="{4E0BD65F-659A-4E83-9073-FB8137CCEADC}" srcId="{1999A4F9-F0B9-45C3-B02C-892F216A7BC1}" destId="{1348129B-1FD0-45F2-9086-793D43AC0DFE}" srcOrd="1" destOrd="0" parTransId="{66DBFBA0-2940-4132-B705-05D7BB555503}" sibTransId="{54B2EC58-3C62-4DC7-A0DE-0217E591FA02}"/>
    <dgm:cxn modelId="{72B89E77-DE92-4D0D-B621-3337B3D323A6}" srcId="{1999A4F9-F0B9-45C3-B02C-892F216A7BC1}" destId="{2F773F4B-9FC4-46EC-9A8F-BD0BED910C48}" srcOrd="7" destOrd="0" parTransId="{408F9A58-873D-4F7B-92A0-A850C98B20A8}" sibTransId="{FBC82501-1DBC-4292-8710-47C6DC49B8A0}"/>
    <dgm:cxn modelId="{56AFA9F0-C46A-4427-9FF7-3D869D8D67DC}" type="presOf" srcId="{9B167DCF-C68C-4CE2-B4F1-E68D015867AD}" destId="{D4231AD8-7272-489E-879F-D917C679DF65}" srcOrd="0" destOrd="0" presId="urn:microsoft.com/office/officeart/2005/8/layout/list1"/>
    <dgm:cxn modelId="{640C83C8-7FC2-4C3D-AF5C-A721066797CD}" type="presOf" srcId="{1348129B-1FD0-45F2-9086-793D43AC0DFE}" destId="{231B1388-48E4-49A4-A22B-22F6D641419B}" srcOrd="0" destOrd="0" presId="urn:microsoft.com/office/officeart/2005/8/layout/list1"/>
    <dgm:cxn modelId="{76B68C3A-7AFD-432A-9C6A-A097C7BB4147}" type="presOf" srcId="{2F773F4B-9FC4-46EC-9A8F-BD0BED910C48}" destId="{AEAC4BDD-2C3D-4F08-87AC-A49CBD421970}" srcOrd="1" destOrd="0" presId="urn:microsoft.com/office/officeart/2005/8/layout/list1"/>
    <dgm:cxn modelId="{97607822-DC6F-47EC-A03C-60DFD0B70900}" type="presOf" srcId="{E6C73ACC-0845-4DE7-A720-30A7AA458DCE}" destId="{C2502769-A813-4938-9C3A-5A0E2BF934F7}" srcOrd="1" destOrd="0" presId="urn:microsoft.com/office/officeart/2005/8/layout/list1"/>
    <dgm:cxn modelId="{5C70985D-54F9-4812-B636-75ECA7D1F2B1}" type="presOf" srcId="{E9EB67B4-2495-48FA-B57D-2E193C1D467B}" destId="{A6FE355C-9918-44D0-A30A-98106814865D}" srcOrd="0" destOrd="0" presId="urn:microsoft.com/office/officeart/2005/8/layout/list1"/>
    <dgm:cxn modelId="{8DFF277D-8E93-4A26-BB9D-C21E472D2AFD}" type="presOf" srcId="{1348129B-1FD0-45F2-9086-793D43AC0DFE}" destId="{5150546E-2EF0-4424-96FE-32CA4E4EB29E}" srcOrd="1" destOrd="0" presId="urn:microsoft.com/office/officeart/2005/8/layout/list1"/>
    <dgm:cxn modelId="{21110AEF-19C3-4B76-972C-E5299B4AF39D}" type="presOf" srcId="{5ECFCCFE-205D-434D-ACF0-1C52FC897B33}" destId="{ABA3ABE0-B62B-4DCD-9808-A2A365749FEF}" srcOrd="1" destOrd="0" presId="urn:microsoft.com/office/officeart/2005/8/layout/list1"/>
    <dgm:cxn modelId="{11AA7EF9-08C4-4FCD-8FA4-19076A6CC5F8}" type="presOf" srcId="{1FE0506B-40A5-4BA6-B721-A54A7E746609}" destId="{A9327BD7-B7D0-463C-8AE8-A79032FE322B}" srcOrd="0" destOrd="0" presId="urn:microsoft.com/office/officeart/2005/8/layout/list1"/>
    <dgm:cxn modelId="{DCCD4AD6-0A2A-4A8E-B462-9FB06D98A175}" type="presOf" srcId="{E6C73ACC-0845-4DE7-A720-30A7AA458DCE}" destId="{A016BC42-8A25-4BFA-A518-3E8C6B211B65}" srcOrd="0" destOrd="0" presId="urn:microsoft.com/office/officeart/2005/8/layout/list1"/>
    <dgm:cxn modelId="{3A35E4CF-BAE3-45BF-B47E-EFC1305FD70F}" type="presOf" srcId="{E9EB67B4-2495-48FA-B57D-2E193C1D467B}" destId="{8B0A167F-447B-40B0-9E4E-2C651934DE39}" srcOrd="1" destOrd="0" presId="urn:microsoft.com/office/officeart/2005/8/layout/list1"/>
    <dgm:cxn modelId="{F75169DA-12F0-4FC0-A6B2-482EE7D6538B}" srcId="{1999A4F9-F0B9-45C3-B02C-892F216A7BC1}" destId="{028B08DA-0255-49CA-A209-578B5FEC3964}" srcOrd="8" destOrd="0" parTransId="{A7FB814A-B18B-4E1A-A4E9-BE55BF394F89}" sibTransId="{7FDDD81A-9820-4C20-A092-CBBC05286169}"/>
    <dgm:cxn modelId="{B289F05D-7FA6-4083-9FC8-E07DC88EA9B5}" type="presOf" srcId="{5ECFCCFE-205D-434D-ACF0-1C52FC897B33}" destId="{F4490267-FC17-4EC4-9326-9FDBD6D07075}" srcOrd="0" destOrd="0" presId="urn:microsoft.com/office/officeart/2005/8/layout/list1"/>
    <dgm:cxn modelId="{28E39F9D-563C-4653-AB54-56FA7601E8F5}" srcId="{1999A4F9-F0B9-45C3-B02C-892F216A7BC1}" destId="{E9EB67B4-2495-48FA-B57D-2E193C1D467B}" srcOrd="6" destOrd="0" parTransId="{A55190BA-5FF3-45AA-A492-EEBDC2476604}" sibTransId="{0C0D6FF1-B6B8-4A67-9DE3-1D798240CC61}"/>
    <dgm:cxn modelId="{4C6D9DA4-30C2-4A63-ABC8-40901D9CDC65}" srcId="{1999A4F9-F0B9-45C3-B02C-892F216A7BC1}" destId="{9B167DCF-C68C-4CE2-B4F1-E68D015867AD}" srcOrd="3" destOrd="0" parTransId="{66E1732F-2F07-48BF-A00B-81633C715A0D}" sibTransId="{C9F7CE0F-3EEA-4B5C-9F32-B654677D8566}"/>
    <dgm:cxn modelId="{555F935C-97BD-4809-9B1D-79802223C1A6}" type="presOf" srcId="{BA934D30-054D-4F9A-A627-73DFC6A5C58C}" destId="{384AACD7-70D1-4039-A5BE-E84C9239BE8F}" srcOrd="0" destOrd="0" presId="urn:microsoft.com/office/officeart/2005/8/layout/list1"/>
    <dgm:cxn modelId="{57ED0C09-8264-4D30-A1AC-D35900F15236}" type="presOf" srcId="{BA934D30-054D-4F9A-A627-73DFC6A5C58C}" destId="{1D9E5DB6-128A-49B9-BC8E-7625BD4D9256}" srcOrd="1" destOrd="0" presId="urn:microsoft.com/office/officeart/2005/8/layout/list1"/>
    <dgm:cxn modelId="{06B92F02-EDBC-4D85-863E-B618B1C4B0CC}" type="presOf" srcId="{1999A4F9-F0B9-45C3-B02C-892F216A7BC1}" destId="{C4617C52-D9B9-46EC-A4E1-E60B39DC2E3B}" srcOrd="0" destOrd="0" presId="urn:microsoft.com/office/officeart/2005/8/layout/list1"/>
    <dgm:cxn modelId="{F807D74E-F619-427C-BADA-A80B745F839B}" srcId="{1999A4F9-F0B9-45C3-B02C-892F216A7BC1}" destId="{BA934D30-054D-4F9A-A627-73DFC6A5C58C}" srcOrd="4" destOrd="0" parTransId="{1CE614DE-B19F-4213-B07F-E47CF2B7427E}" sibTransId="{3AD74093-8CF7-45A2-8475-1FEEFF53D0F6}"/>
    <dgm:cxn modelId="{6B636BD0-00CC-4EE0-BB88-5BA60F6212C2}" srcId="{1999A4F9-F0B9-45C3-B02C-892F216A7BC1}" destId="{1FE0506B-40A5-4BA6-B721-A54A7E746609}" srcOrd="0" destOrd="0" parTransId="{5E65CEE1-88BF-4C3D-8D95-62BBD58B980D}" sibTransId="{0948D8B8-CD13-40F5-B3AA-2AE844D15F5A}"/>
    <dgm:cxn modelId="{BF21C7F1-F472-462E-87F0-E95E23ED3EA7}" type="presOf" srcId="{2F773F4B-9FC4-46EC-9A8F-BD0BED910C48}" destId="{736A1F91-F575-43BD-BA4E-F5FC93C6390B}" srcOrd="0" destOrd="0" presId="urn:microsoft.com/office/officeart/2005/8/layout/list1"/>
    <dgm:cxn modelId="{46AE1698-C9F0-4184-B18F-EBC982B8B75E}" type="presOf" srcId="{028B08DA-0255-49CA-A209-578B5FEC3964}" destId="{638012BE-0E4E-4D39-A201-0D4C63E754ED}" srcOrd="0" destOrd="0" presId="urn:microsoft.com/office/officeart/2005/8/layout/list1"/>
    <dgm:cxn modelId="{2051DFE0-3AFA-4F0A-8A4F-655FE993BCEF}" type="presOf" srcId="{1FE0506B-40A5-4BA6-B721-A54A7E746609}" destId="{B6F574F8-B092-4466-BD6B-0B1B12487BE6}" srcOrd="1" destOrd="0" presId="urn:microsoft.com/office/officeart/2005/8/layout/list1"/>
    <dgm:cxn modelId="{28B96485-5FD4-424F-85B8-125099B51729}" type="presParOf" srcId="{C4617C52-D9B9-46EC-A4E1-E60B39DC2E3B}" destId="{88E7E773-376B-4E0B-AF15-BB39C6933E93}" srcOrd="0" destOrd="0" presId="urn:microsoft.com/office/officeart/2005/8/layout/list1"/>
    <dgm:cxn modelId="{621E0013-C0BB-497F-B40E-7FF73EA6B7AF}" type="presParOf" srcId="{88E7E773-376B-4E0B-AF15-BB39C6933E93}" destId="{A9327BD7-B7D0-463C-8AE8-A79032FE322B}" srcOrd="0" destOrd="0" presId="urn:microsoft.com/office/officeart/2005/8/layout/list1"/>
    <dgm:cxn modelId="{2FC363EC-B532-48EA-9EE1-DFEFE224A729}" type="presParOf" srcId="{88E7E773-376B-4E0B-AF15-BB39C6933E93}" destId="{B6F574F8-B092-4466-BD6B-0B1B12487BE6}" srcOrd="1" destOrd="0" presId="urn:microsoft.com/office/officeart/2005/8/layout/list1"/>
    <dgm:cxn modelId="{8E6D1273-5201-4DD6-B750-C39466BBE988}" type="presParOf" srcId="{C4617C52-D9B9-46EC-A4E1-E60B39DC2E3B}" destId="{4277D822-2137-4061-B50D-231A63495191}" srcOrd="1" destOrd="0" presId="urn:microsoft.com/office/officeart/2005/8/layout/list1"/>
    <dgm:cxn modelId="{ECF91C7E-8E22-40F6-8B1C-D83D6131B83D}" type="presParOf" srcId="{C4617C52-D9B9-46EC-A4E1-E60B39DC2E3B}" destId="{2817CC6A-E26F-4521-ADAB-A01014048822}" srcOrd="2" destOrd="0" presId="urn:microsoft.com/office/officeart/2005/8/layout/list1"/>
    <dgm:cxn modelId="{68DCBE1D-8C6B-4500-BF87-F121174F9189}" type="presParOf" srcId="{C4617C52-D9B9-46EC-A4E1-E60B39DC2E3B}" destId="{EFAFCA53-BF70-4032-BCA7-937DFAA695D9}" srcOrd="3" destOrd="0" presId="urn:microsoft.com/office/officeart/2005/8/layout/list1"/>
    <dgm:cxn modelId="{CC74FAD1-FB27-435A-B46C-FE0DCC3CB2B6}" type="presParOf" srcId="{C4617C52-D9B9-46EC-A4E1-E60B39DC2E3B}" destId="{C576F439-CB52-48E7-ACE1-A584E9C33E0D}" srcOrd="4" destOrd="0" presId="urn:microsoft.com/office/officeart/2005/8/layout/list1"/>
    <dgm:cxn modelId="{266F21B0-D2EF-473B-B5A6-0AA9DBB48C20}" type="presParOf" srcId="{C576F439-CB52-48E7-ACE1-A584E9C33E0D}" destId="{231B1388-48E4-49A4-A22B-22F6D641419B}" srcOrd="0" destOrd="0" presId="urn:microsoft.com/office/officeart/2005/8/layout/list1"/>
    <dgm:cxn modelId="{1EAED43D-8D2B-46B7-82E0-4B1F838F12E0}" type="presParOf" srcId="{C576F439-CB52-48E7-ACE1-A584E9C33E0D}" destId="{5150546E-2EF0-4424-96FE-32CA4E4EB29E}" srcOrd="1" destOrd="0" presId="urn:microsoft.com/office/officeart/2005/8/layout/list1"/>
    <dgm:cxn modelId="{3B4F72BB-25E7-4A99-AB6D-47213F6BF7A5}" type="presParOf" srcId="{C4617C52-D9B9-46EC-A4E1-E60B39DC2E3B}" destId="{6ECFADF7-455C-4083-8CDC-067FBABB4B59}" srcOrd="5" destOrd="0" presId="urn:microsoft.com/office/officeart/2005/8/layout/list1"/>
    <dgm:cxn modelId="{40873175-F16B-469F-9907-2E464EF533BE}" type="presParOf" srcId="{C4617C52-D9B9-46EC-A4E1-E60B39DC2E3B}" destId="{CDA8771D-7A5B-4E4B-814A-8F113767CFBD}" srcOrd="6" destOrd="0" presId="urn:microsoft.com/office/officeart/2005/8/layout/list1"/>
    <dgm:cxn modelId="{1708FD24-1EF6-4349-A642-A1E005A058EC}" type="presParOf" srcId="{C4617C52-D9B9-46EC-A4E1-E60B39DC2E3B}" destId="{B18BA304-83B7-432F-A182-06FC74335728}" srcOrd="7" destOrd="0" presId="urn:microsoft.com/office/officeart/2005/8/layout/list1"/>
    <dgm:cxn modelId="{151B0B3F-CA7E-4934-A75B-0125B1A73088}" type="presParOf" srcId="{C4617C52-D9B9-46EC-A4E1-E60B39DC2E3B}" destId="{B99E1878-F421-46BD-956A-3A3C8AFD729B}" srcOrd="8" destOrd="0" presId="urn:microsoft.com/office/officeart/2005/8/layout/list1"/>
    <dgm:cxn modelId="{8F990043-6A02-4380-ABBE-6EAF69DA88EF}" type="presParOf" srcId="{B99E1878-F421-46BD-956A-3A3C8AFD729B}" destId="{F4490267-FC17-4EC4-9326-9FDBD6D07075}" srcOrd="0" destOrd="0" presId="urn:microsoft.com/office/officeart/2005/8/layout/list1"/>
    <dgm:cxn modelId="{9249B492-45C3-4088-924C-CD1E40505D49}" type="presParOf" srcId="{B99E1878-F421-46BD-956A-3A3C8AFD729B}" destId="{ABA3ABE0-B62B-4DCD-9808-A2A365749FEF}" srcOrd="1" destOrd="0" presId="urn:microsoft.com/office/officeart/2005/8/layout/list1"/>
    <dgm:cxn modelId="{33F4599A-254E-486A-9B83-85F2A988B507}" type="presParOf" srcId="{C4617C52-D9B9-46EC-A4E1-E60B39DC2E3B}" destId="{2E980B35-7281-4122-A327-FCAC867F860A}" srcOrd="9" destOrd="0" presId="urn:microsoft.com/office/officeart/2005/8/layout/list1"/>
    <dgm:cxn modelId="{CA8FCF69-FF5E-4B88-A065-69A74CA029E7}" type="presParOf" srcId="{C4617C52-D9B9-46EC-A4E1-E60B39DC2E3B}" destId="{959D79DB-DF03-4DB6-A8B8-04BAA7150872}" srcOrd="10" destOrd="0" presId="urn:microsoft.com/office/officeart/2005/8/layout/list1"/>
    <dgm:cxn modelId="{B8B3DC37-1DC8-4B6E-AD3D-4D4E569DACD0}" type="presParOf" srcId="{C4617C52-D9B9-46EC-A4E1-E60B39DC2E3B}" destId="{D866C031-1058-4E31-A450-2E2C6BBAF87F}" srcOrd="11" destOrd="0" presId="urn:microsoft.com/office/officeart/2005/8/layout/list1"/>
    <dgm:cxn modelId="{DB96C70D-9712-4722-AC9D-B1802F91432D}" type="presParOf" srcId="{C4617C52-D9B9-46EC-A4E1-E60B39DC2E3B}" destId="{EA5D9075-6E72-43A8-ACF2-0B72D993C98B}" srcOrd="12" destOrd="0" presId="urn:microsoft.com/office/officeart/2005/8/layout/list1"/>
    <dgm:cxn modelId="{47D1116B-4C1B-4CEF-9754-736067BE27CE}" type="presParOf" srcId="{EA5D9075-6E72-43A8-ACF2-0B72D993C98B}" destId="{D4231AD8-7272-489E-879F-D917C679DF65}" srcOrd="0" destOrd="0" presId="urn:microsoft.com/office/officeart/2005/8/layout/list1"/>
    <dgm:cxn modelId="{A1212006-424D-40C2-8D85-9BE270FC966E}" type="presParOf" srcId="{EA5D9075-6E72-43A8-ACF2-0B72D993C98B}" destId="{6B47B086-D505-467B-8E11-A9C8020B6AB8}" srcOrd="1" destOrd="0" presId="urn:microsoft.com/office/officeart/2005/8/layout/list1"/>
    <dgm:cxn modelId="{6C6D9E5D-F2B4-4681-AF37-210527D1295D}" type="presParOf" srcId="{C4617C52-D9B9-46EC-A4E1-E60B39DC2E3B}" destId="{7BBA5661-CE8C-4783-80B6-689BFE27FF2C}" srcOrd="13" destOrd="0" presId="urn:microsoft.com/office/officeart/2005/8/layout/list1"/>
    <dgm:cxn modelId="{EB36FEB9-A75E-4147-8A72-4971D0CF7B17}" type="presParOf" srcId="{C4617C52-D9B9-46EC-A4E1-E60B39DC2E3B}" destId="{E09F2E0F-A702-42AF-AAF7-AEA64B8BD482}" srcOrd="14" destOrd="0" presId="urn:microsoft.com/office/officeart/2005/8/layout/list1"/>
    <dgm:cxn modelId="{1F9DF71E-A991-405D-A78E-95912AC62AD5}" type="presParOf" srcId="{C4617C52-D9B9-46EC-A4E1-E60B39DC2E3B}" destId="{381C13EB-EB50-4DC7-976F-4BCE154C1066}" srcOrd="15" destOrd="0" presId="urn:microsoft.com/office/officeart/2005/8/layout/list1"/>
    <dgm:cxn modelId="{C9DB27FE-6712-44DF-9CB1-25571659E795}" type="presParOf" srcId="{C4617C52-D9B9-46EC-A4E1-E60B39DC2E3B}" destId="{B1BD16CC-E941-4F18-9FAC-0B986C421630}" srcOrd="16" destOrd="0" presId="urn:microsoft.com/office/officeart/2005/8/layout/list1"/>
    <dgm:cxn modelId="{F0F28198-3A93-44BF-A6E8-1B5EE808F27D}" type="presParOf" srcId="{B1BD16CC-E941-4F18-9FAC-0B986C421630}" destId="{384AACD7-70D1-4039-A5BE-E84C9239BE8F}" srcOrd="0" destOrd="0" presId="urn:microsoft.com/office/officeart/2005/8/layout/list1"/>
    <dgm:cxn modelId="{787A9C73-DB06-4BF6-AF95-13A3C49851ED}" type="presParOf" srcId="{B1BD16CC-E941-4F18-9FAC-0B986C421630}" destId="{1D9E5DB6-128A-49B9-BC8E-7625BD4D9256}" srcOrd="1" destOrd="0" presId="urn:microsoft.com/office/officeart/2005/8/layout/list1"/>
    <dgm:cxn modelId="{C67383BD-5F48-462B-9CB8-3C793A54D9DF}" type="presParOf" srcId="{C4617C52-D9B9-46EC-A4E1-E60B39DC2E3B}" destId="{C56B4AC4-6FE8-4918-9EBB-E1D829B8A5F3}" srcOrd="17" destOrd="0" presId="urn:microsoft.com/office/officeart/2005/8/layout/list1"/>
    <dgm:cxn modelId="{BA1D8283-C241-478B-88F3-994188D3A9F6}" type="presParOf" srcId="{C4617C52-D9B9-46EC-A4E1-E60B39DC2E3B}" destId="{26E14F9B-4F8E-4C0B-AC6E-1A5F9A79DE48}" srcOrd="18" destOrd="0" presId="urn:microsoft.com/office/officeart/2005/8/layout/list1"/>
    <dgm:cxn modelId="{00A6E506-9CD8-456A-9FE4-DF89E61EFDD9}" type="presParOf" srcId="{C4617C52-D9B9-46EC-A4E1-E60B39DC2E3B}" destId="{9204B3D2-FF77-4A19-9D78-513EC3DF1534}" srcOrd="19" destOrd="0" presId="urn:microsoft.com/office/officeart/2005/8/layout/list1"/>
    <dgm:cxn modelId="{5C1B870C-50F7-4106-A4F4-8F6074A8787B}" type="presParOf" srcId="{C4617C52-D9B9-46EC-A4E1-E60B39DC2E3B}" destId="{97AE47B4-4F39-481E-A0D6-CDC56166C8B7}" srcOrd="20" destOrd="0" presId="urn:microsoft.com/office/officeart/2005/8/layout/list1"/>
    <dgm:cxn modelId="{8C58A5BE-56B4-4DC4-8CC1-CAF304363B12}" type="presParOf" srcId="{97AE47B4-4F39-481E-A0D6-CDC56166C8B7}" destId="{A016BC42-8A25-4BFA-A518-3E8C6B211B65}" srcOrd="0" destOrd="0" presId="urn:microsoft.com/office/officeart/2005/8/layout/list1"/>
    <dgm:cxn modelId="{802220BD-5274-4909-9BA8-5BB1AC200153}" type="presParOf" srcId="{97AE47B4-4F39-481E-A0D6-CDC56166C8B7}" destId="{C2502769-A813-4938-9C3A-5A0E2BF934F7}" srcOrd="1" destOrd="0" presId="urn:microsoft.com/office/officeart/2005/8/layout/list1"/>
    <dgm:cxn modelId="{79DF96A9-39F2-4354-8B37-F0971C1820CE}" type="presParOf" srcId="{C4617C52-D9B9-46EC-A4E1-E60B39DC2E3B}" destId="{FEBAF6A8-048E-468F-B7EF-0E5A6EC45A92}" srcOrd="21" destOrd="0" presId="urn:microsoft.com/office/officeart/2005/8/layout/list1"/>
    <dgm:cxn modelId="{0344A3BF-7C98-4D7C-AA8D-2B51505BDB00}" type="presParOf" srcId="{C4617C52-D9B9-46EC-A4E1-E60B39DC2E3B}" destId="{37C72DCF-C59C-4440-BFD1-14393A9CE2DC}" srcOrd="22" destOrd="0" presId="urn:microsoft.com/office/officeart/2005/8/layout/list1"/>
    <dgm:cxn modelId="{954686CF-401A-42FF-BF3C-47BDFF38B859}" type="presParOf" srcId="{C4617C52-D9B9-46EC-A4E1-E60B39DC2E3B}" destId="{4E8AC16B-E157-4B33-A6BB-6452F55EDBD6}" srcOrd="23" destOrd="0" presId="urn:microsoft.com/office/officeart/2005/8/layout/list1"/>
    <dgm:cxn modelId="{7B6104C9-4C4C-4E87-8932-B45B77CCEE93}" type="presParOf" srcId="{C4617C52-D9B9-46EC-A4E1-E60B39DC2E3B}" destId="{2694D760-4299-4672-81D4-5FD9DCB9C728}" srcOrd="24" destOrd="0" presId="urn:microsoft.com/office/officeart/2005/8/layout/list1"/>
    <dgm:cxn modelId="{029F1D45-B230-423E-852F-7898642F20C6}" type="presParOf" srcId="{2694D760-4299-4672-81D4-5FD9DCB9C728}" destId="{A6FE355C-9918-44D0-A30A-98106814865D}" srcOrd="0" destOrd="0" presId="urn:microsoft.com/office/officeart/2005/8/layout/list1"/>
    <dgm:cxn modelId="{AE260856-FC5A-46B4-A3FA-6DA9C70DABC5}" type="presParOf" srcId="{2694D760-4299-4672-81D4-5FD9DCB9C728}" destId="{8B0A167F-447B-40B0-9E4E-2C651934DE39}" srcOrd="1" destOrd="0" presId="urn:microsoft.com/office/officeart/2005/8/layout/list1"/>
    <dgm:cxn modelId="{40053CF3-E856-4D42-8E0F-1F5F27445D89}" type="presParOf" srcId="{C4617C52-D9B9-46EC-A4E1-E60B39DC2E3B}" destId="{9C44E4D3-B3F4-4532-9BA1-8B22F3096AD7}" srcOrd="25" destOrd="0" presId="urn:microsoft.com/office/officeart/2005/8/layout/list1"/>
    <dgm:cxn modelId="{6A32ADA4-019B-422F-875F-F298C7402B26}" type="presParOf" srcId="{C4617C52-D9B9-46EC-A4E1-E60B39DC2E3B}" destId="{8ED6BD1A-74D9-46AB-A767-CFE849DB10F4}" srcOrd="26" destOrd="0" presId="urn:microsoft.com/office/officeart/2005/8/layout/list1"/>
    <dgm:cxn modelId="{74B3629B-88C3-49D7-923F-D925BFBAC901}" type="presParOf" srcId="{C4617C52-D9B9-46EC-A4E1-E60B39DC2E3B}" destId="{8A5E21A3-7A9B-4DDA-A947-7DFF88F02A63}" srcOrd="27" destOrd="0" presId="urn:microsoft.com/office/officeart/2005/8/layout/list1"/>
    <dgm:cxn modelId="{AAD067CF-7BEB-43E0-B616-87703CFC99C7}" type="presParOf" srcId="{C4617C52-D9B9-46EC-A4E1-E60B39DC2E3B}" destId="{64E905AE-C777-4E80-94FF-A35C8D138EF1}" srcOrd="28" destOrd="0" presId="urn:microsoft.com/office/officeart/2005/8/layout/list1"/>
    <dgm:cxn modelId="{7B539565-4DE6-4EBD-9592-4361239B0A70}" type="presParOf" srcId="{64E905AE-C777-4E80-94FF-A35C8D138EF1}" destId="{736A1F91-F575-43BD-BA4E-F5FC93C6390B}" srcOrd="0" destOrd="0" presId="urn:microsoft.com/office/officeart/2005/8/layout/list1"/>
    <dgm:cxn modelId="{5FBE2CCB-31B3-47DD-90B2-4D20228C764E}" type="presParOf" srcId="{64E905AE-C777-4E80-94FF-A35C8D138EF1}" destId="{AEAC4BDD-2C3D-4F08-87AC-A49CBD421970}" srcOrd="1" destOrd="0" presId="urn:microsoft.com/office/officeart/2005/8/layout/list1"/>
    <dgm:cxn modelId="{83D848DA-55A4-4E4B-8098-7DF84E80C445}" type="presParOf" srcId="{C4617C52-D9B9-46EC-A4E1-E60B39DC2E3B}" destId="{68227379-99C8-45FE-B9B9-03E2D05E074D}" srcOrd="29" destOrd="0" presId="urn:microsoft.com/office/officeart/2005/8/layout/list1"/>
    <dgm:cxn modelId="{8BEDC3F2-6521-47EA-961F-B92CAD30191C}" type="presParOf" srcId="{C4617C52-D9B9-46EC-A4E1-E60B39DC2E3B}" destId="{CB72B4A3-83A1-4C47-B04E-CB76C86F9414}" srcOrd="30" destOrd="0" presId="urn:microsoft.com/office/officeart/2005/8/layout/list1"/>
    <dgm:cxn modelId="{CF5DD6DE-03C0-46B7-91C9-9F6AC098DA05}" type="presParOf" srcId="{C4617C52-D9B9-46EC-A4E1-E60B39DC2E3B}" destId="{05734F5E-3A93-441C-AF78-EF1446B144C4}" srcOrd="31" destOrd="0" presId="urn:microsoft.com/office/officeart/2005/8/layout/list1"/>
    <dgm:cxn modelId="{7ED5F2C3-E47F-4DC8-A963-B9D89033D5EA}" type="presParOf" srcId="{C4617C52-D9B9-46EC-A4E1-E60B39DC2E3B}" destId="{9B3176FB-C295-43C2-A9BB-7C6ADE6E438E}" srcOrd="32" destOrd="0" presId="urn:microsoft.com/office/officeart/2005/8/layout/list1"/>
    <dgm:cxn modelId="{88F439A5-9138-47BA-ABF4-CE666F571973}" type="presParOf" srcId="{9B3176FB-C295-43C2-A9BB-7C6ADE6E438E}" destId="{638012BE-0E4E-4D39-A201-0D4C63E754ED}" srcOrd="0" destOrd="0" presId="urn:microsoft.com/office/officeart/2005/8/layout/list1"/>
    <dgm:cxn modelId="{54821201-314A-41DB-A1C7-EC5826453994}" type="presParOf" srcId="{9B3176FB-C295-43C2-A9BB-7C6ADE6E438E}" destId="{141AC41C-49D7-4880-920C-312FAEAF0DB9}" srcOrd="1" destOrd="0" presId="urn:microsoft.com/office/officeart/2005/8/layout/list1"/>
    <dgm:cxn modelId="{826EAB08-303F-47DF-AFA0-C86EFE9AE53E}" type="presParOf" srcId="{C4617C52-D9B9-46EC-A4E1-E60B39DC2E3B}" destId="{D4B07009-849F-46B4-A64F-22D4BF5EFF3D}" srcOrd="33" destOrd="0" presId="urn:microsoft.com/office/officeart/2005/8/layout/list1"/>
    <dgm:cxn modelId="{3F918394-2ECA-40E3-A10A-A988DB51DDB2}" type="presParOf" srcId="{C4617C52-D9B9-46EC-A4E1-E60B39DC2E3B}" destId="{D86D3CC6-50BB-48CE-930E-23A4B3BE1A07}" srcOrd="3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17CC6A-E26F-4521-ADAB-A01014048822}">
      <dsp:nvSpPr>
        <dsp:cNvPr id="0" name=""/>
        <dsp:cNvSpPr/>
      </dsp:nvSpPr>
      <dsp:spPr>
        <a:xfrm>
          <a:off x="0" y="400592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F574F8-B092-4466-BD6B-0B1B12487BE6}">
      <dsp:nvSpPr>
        <dsp:cNvPr id="0" name=""/>
        <dsp:cNvSpPr/>
      </dsp:nvSpPr>
      <dsp:spPr>
        <a:xfrm>
          <a:off x="388173" y="88803"/>
          <a:ext cx="7840033" cy="4446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hlinkClick xmlns:r="http://schemas.openxmlformats.org/officeDocument/2006/relationships" r:id="" action="ppaction://hlinkshowjump?jump=nextslide"/>
            </a:rPr>
            <a:t>narušování ozonové vrstvy atmosféry</a:t>
          </a:r>
          <a:endParaRPr lang="cs-CZ" sz="2000" kern="1200" dirty="0"/>
        </a:p>
      </dsp:txBody>
      <dsp:txXfrm>
        <a:off x="388173" y="88803"/>
        <a:ext cx="7840033" cy="444628"/>
      </dsp:txXfrm>
    </dsp:sp>
    <dsp:sp modelId="{CDA8771D-7A5B-4E4B-814A-8F113767CFBD}">
      <dsp:nvSpPr>
        <dsp:cNvPr id="0" name=""/>
        <dsp:cNvSpPr/>
      </dsp:nvSpPr>
      <dsp:spPr>
        <a:xfrm>
          <a:off x="0" y="987780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50546E-2EF0-4424-96FE-32CA4E4EB29E}">
      <dsp:nvSpPr>
        <dsp:cNvPr id="0" name=""/>
        <dsp:cNvSpPr/>
      </dsp:nvSpPr>
      <dsp:spPr>
        <a:xfrm>
          <a:off x="388173" y="675992"/>
          <a:ext cx="7840033" cy="4446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hlinkClick xmlns:r="http://schemas.openxmlformats.org/officeDocument/2006/relationships" r:id="" action="ppaction://hlinksldjump"/>
            </a:rPr>
            <a:t>zesílený skleníkový efekt atmosféry</a:t>
          </a:r>
          <a:endParaRPr lang="cs-CZ" sz="2000" kern="1200" dirty="0"/>
        </a:p>
      </dsp:txBody>
      <dsp:txXfrm>
        <a:off x="388173" y="675992"/>
        <a:ext cx="7840033" cy="444628"/>
      </dsp:txXfrm>
    </dsp:sp>
    <dsp:sp modelId="{959D79DB-DF03-4DB6-A8B8-04BAA7150872}">
      <dsp:nvSpPr>
        <dsp:cNvPr id="0" name=""/>
        <dsp:cNvSpPr/>
      </dsp:nvSpPr>
      <dsp:spPr>
        <a:xfrm>
          <a:off x="0" y="1574969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A3ABE0-B62B-4DCD-9808-A2A365749FEF}">
      <dsp:nvSpPr>
        <dsp:cNvPr id="0" name=""/>
        <dsp:cNvSpPr/>
      </dsp:nvSpPr>
      <dsp:spPr>
        <a:xfrm>
          <a:off x="388173" y="1263180"/>
          <a:ext cx="7840033" cy="4446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hlinkClick xmlns:r="http://schemas.openxmlformats.org/officeDocument/2006/relationships" r:id="" action="ppaction://hlinksldjump"/>
            </a:rPr>
            <a:t>globální oteplování  v důsledku znečištěného ovzduší</a:t>
          </a:r>
          <a:endParaRPr lang="cs-CZ" sz="2000" kern="1200" dirty="0"/>
        </a:p>
      </dsp:txBody>
      <dsp:txXfrm>
        <a:off x="388173" y="1263180"/>
        <a:ext cx="7840033" cy="444628"/>
      </dsp:txXfrm>
    </dsp:sp>
    <dsp:sp modelId="{E09F2E0F-A702-42AF-AAF7-AEA64B8BD482}">
      <dsp:nvSpPr>
        <dsp:cNvPr id="0" name=""/>
        <dsp:cNvSpPr/>
      </dsp:nvSpPr>
      <dsp:spPr>
        <a:xfrm>
          <a:off x="0" y="2162158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47B086-D505-467B-8E11-A9C8020B6AB8}">
      <dsp:nvSpPr>
        <dsp:cNvPr id="0" name=""/>
        <dsp:cNvSpPr/>
      </dsp:nvSpPr>
      <dsp:spPr>
        <a:xfrm>
          <a:off x="388173" y="1850369"/>
          <a:ext cx="7840033" cy="4446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hlinkClick xmlns:r="http://schemas.openxmlformats.org/officeDocument/2006/relationships" r:id="" action="ppaction://hlinksldjump"/>
            </a:rPr>
            <a:t>kyselé deště, snižování úrodnosti půd</a:t>
          </a:r>
          <a:endParaRPr lang="cs-CZ" sz="2000" kern="1200" dirty="0"/>
        </a:p>
      </dsp:txBody>
      <dsp:txXfrm>
        <a:off x="388173" y="1850369"/>
        <a:ext cx="7840033" cy="444628"/>
      </dsp:txXfrm>
    </dsp:sp>
    <dsp:sp modelId="{26E14F9B-4F8E-4C0B-AC6E-1A5F9A79DE48}">
      <dsp:nvSpPr>
        <dsp:cNvPr id="0" name=""/>
        <dsp:cNvSpPr/>
      </dsp:nvSpPr>
      <dsp:spPr>
        <a:xfrm>
          <a:off x="0" y="2749347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9E5DB6-128A-49B9-BC8E-7625BD4D9256}">
      <dsp:nvSpPr>
        <dsp:cNvPr id="0" name=""/>
        <dsp:cNvSpPr/>
      </dsp:nvSpPr>
      <dsp:spPr>
        <a:xfrm>
          <a:off x="388173" y="2437558"/>
          <a:ext cx="7840033" cy="4446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rozšiřování pouští a polopouští</a:t>
          </a:r>
          <a:endParaRPr lang="cs-CZ" sz="2000" kern="1200" dirty="0"/>
        </a:p>
      </dsp:txBody>
      <dsp:txXfrm>
        <a:off x="388173" y="2437558"/>
        <a:ext cx="7840033" cy="444628"/>
      </dsp:txXfrm>
    </dsp:sp>
    <dsp:sp modelId="{37C72DCF-C59C-4440-BFD1-14393A9CE2DC}">
      <dsp:nvSpPr>
        <dsp:cNvPr id="0" name=""/>
        <dsp:cNvSpPr/>
      </dsp:nvSpPr>
      <dsp:spPr>
        <a:xfrm>
          <a:off x="0" y="3336535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502769-A813-4938-9C3A-5A0E2BF934F7}">
      <dsp:nvSpPr>
        <dsp:cNvPr id="0" name=""/>
        <dsp:cNvSpPr/>
      </dsp:nvSpPr>
      <dsp:spPr>
        <a:xfrm>
          <a:off x="388173" y="3024747"/>
          <a:ext cx="7840033" cy="4446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znečišťování moří a oceánů</a:t>
          </a:r>
          <a:endParaRPr lang="cs-CZ" sz="2000" kern="1200" dirty="0"/>
        </a:p>
      </dsp:txBody>
      <dsp:txXfrm>
        <a:off x="388173" y="3024747"/>
        <a:ext cx="7840033" cy="444628"/>
      </dsp:txXfrm>
    </dsp:sp>
    <dsp:sp modelId="{8ED6BD1A-74D9-46AB-A767-CFE849DB10F4}">
      <dsp:nvSpPr>
        <dsp:cNvPr id="0" name=""/>
        <dsp:cNvSpPr/>
      </dsp:nvSpPr>
      <dsp:spPr>
        <a:xfrm>
          <a:off x="0" y="3923724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0A167F-447B-40B0-9E4E-2C651934DE39}">
      <dsp:nvSpPr>
        <dsp:cNvPr id="0" name=""/>
        <dsp:cNvSpPr/>
      </dsp:nvSpPr>
      <dsp:spPr>
        <a:xfrm>
          <a:off x="388173" y="3611935"/>
          <a:ext cx="7840033" cy="4446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kácení a vypalování tropických deštných lesů</a:t>
          </a:r>
          <a:endParaRPr lang="cs-CZ" sz="2000" kern="1200" dirty="0"/>
        </a:p>
      </dsp:txBody>
      <dsp:txXfrm>
        <a:off x="388173" y="3611935"/>
        <a:ext cx="7840033" cy="444628"/>
      </dsp:txXfrm>
    </dsp:sp>
    <dsp:sp modelId="{CB72B4A3-83A1-4C47-B04E-CB76C86F9414}">
      <dsp:nvSpPr>
        <dsp:cNvPr id="0" name=""/>
        <dsp:cNvSpPr/>
      </dsp:nvSpPr>
      <dsp:spPr>
        <a:xfrm>
          <a:off x="0" y="4510913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AC4BDD-2C3D-4F08-87AC-A49CBD421970}">
      <dsp:nvSpPr>
        <dsp:cNvPr id="0" name=""/>
        <dsp:cNvSpPr/>
      </dsp:nvSpPr>
      <dsp:spPr>
        <a:xfrm>
          <a:off x="388173" y="4199124"/>
          <a:ext cx="7840033" cy="4446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snižování biologické rozmanitosti</a:t>
          </a:r>
          <a:endParaRPr lang="cs-CZ" sz="2000" kern="1200" dirty="0"/>
        </a:p>
      </dsp:txBody>
      <dsp:txXfrm>
        <a:off x="388173" y="4199124"/>
        <a:ext cx="7840033" cy="444628"/>
      </dsp:txXfrm>
    </dsp:sp>
    <dsp:sp modelId="{D86D3CC6-50BB-48CE-930E-23A4B3BE1A07}">
      <dsp:nvSpPr>
        <dsp:cNvPr id="0" name=""/>
        <dsp:cNvSpPr/>
      </dsp:nvSpPr>
      <dsp:spPr>
        <a:xfrm>
          <a:off x="0" y="5399396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AC41C-49D7-4880-920C-312FAEAF0DB9}">
      <dsp:nvSpPr>
        <dsp:cNvPr id="0" name=""/>
        <dsp:cNvSpPr/>
      </dsp:nvSpPr>
      <dsp:spPr>
        <a:xfrm>
          <a:off x="388173" y="4786313"/>
          <a:ext cx="7840033" cy="7459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vypouštění a hromadění chemických látek a radioaktivních odpadů do přírody</a:t>
          </a:r>
          <a:endParaRPr lang="cs-CZ" sz="2000" kern="1200" dirty="0"/>
        </a:p>
      </dsp:txBody>
      <dsp:txXfrm>
        <a:off x="388173" y="4786313"/>
        <a:ext cx="7840033" cy="7459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50D47-43F1-4BCE-BC99-051CDDEA2A7D}" type="datetimeFigureOut">
              <a:rPr lang="cs-CZ" smtClean="0"/>
              <a:pPr/>
              <a:t>29.10.2014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8C8EE6-15BF-4E27-82D3-FE1072B9A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í 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C8EE6-15BF-4E27-82D3-FE1072B9AA80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DAF00-AF5F-4039-925F-77C0031992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C19CB-DD9E-4FAB-987F-8E5FBB2BE5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4562-877D-4AFE-8BEA-7EDBED652D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1"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1"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1"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A16DAF00-AF5F-4039-925F-77C00319923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111C1-6502-4589-9092-00EADBFB48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EDBB5-E709-4A75-9F50-6178554DDF0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43000" y="1600200"/>
            <a:ext cx="3695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91100" y="1600200"/>
            <a:ext cx="3695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646C7-F13A-46AD-8398-AE8268DD94F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BFA8D-C3E6-4E47-9FE9-7DE0F875282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62C64-14D6-4C2B-A5F1-694D4E80E80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A912D-D7DA-4DE7-80B8-8C1F4218592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39CDE-7ECB-4A5B-9176-D8C280057C2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111C1-6502-4589-9092-00EADBFB48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5E882-B93D-4D8E-8CD4-E5992A34EF5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C19CB-DD9E-4FAB-987F-8E5FBB2BE51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00850" y="274638"/>
            <a:ext cx="188595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38"/>
            <a:ext cx="550545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64562-877D-4AFE-8BEA-7EDBED652D3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EDBB5-E709-4A75-9F50-6178554DDF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646C7-F13A-46AD-8398-AE8268DD94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BFA8D-C3E6-4E47-9FE9-7DE0F87528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2C64-14D6-4C2B-A5F1-694D4E80E8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A912D-D7DA-4DE7-80B8-8C1F421859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39CDE-7ECB-4A5B-9176-D8C280057C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5E882-B93D-4D8E-8CD4-E5992A34EF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C246F4B-3B87-4E04-89E9-8A8F7481CA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74638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Po kliknutí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600200"/>
            <a:ext cx="7543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Po kliknutí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CC246F4B-3B87-4E04-89E9-8A8F7481CAC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jpeg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f/f3/Antarcitc_ozone_layer_2006_09_24.jpg/600px-Antarcitc_ozone_layer_2006_09_24.jpg" TargetMode="External"/><Relationship Id="rId2" Type="http://schemas.openxmlformats.org/officeDocument/2006/relationships/hyperlink" Target="http://office.microsoft.com/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jpeg"/><Relationship Id="rId4" Type="http://schemas.openxmlformats.org/officeDocument/2006/relationships/hyperlink" Target="http://upload.wikimedia.org/wikipedia/commons/thumb/1/1e/Global_Temperature_Anomaly_1880-2012_CS.svg/800px-Global_Temperature_Anomaly_1880-2012_CS.svg.p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GLOBÁLNÍ EKOLOGICKÉ PROBLÉMY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1143000" y="4191000"/>
            <a:ext cx="723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smtClean="0"/>
              <a:t>Z_028_Ekologie_Globální ekologické problémy</a:t>
            </a:r>
            <a:endParaRPr lang="cs-CZ" b="1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3505200" cy="1219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sz="3600" dirty="0" smtClean="0"/>
              <a:t>Globální oteplování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600200"/>
            <a:ext cx="7543800" cy="1752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sz="2400" dirty="0" smtClean="0"/>
              <a:t>zvyšování průměrné teploty zemského povrchu a oceánů způsobené koncentrací skleníkových plynů v atmosféře (odlesňováním, spalováním fosilních paliv)</a:t>
            </a:r>
            <a:endParaRPr lang="cs-CZ" sz="2400" dirty="0"/>
          </a:p>
        </p:txBody>
      </p:sp>
      <p:pic>
        <p:nvPicPr>
          <p:cNvPr id="2050" name="Picture 2" descr="Soubor:Global Temperature Anomaly 1880-2012 CS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505199"/>
            <a:ext cx="4616593" cy="3352801"/>
          </a:xfrm>
          <a:prstGeom prst="rect">
            <a:avLst/>
          </a:prstGeom>
          <a:noFill/>
        </p:spPr>
      </p:pic>
      <p:pic>
        <p:nvPicPr>
          <p:cNvPr id="5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3505200" cy="914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sz="3600" dirty="0" smtClean="0"/>
              <a:t>Kyselé deště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371600"/>
            <a:ext cx="7543800" cy="1371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sz="2400" dirty="0" smtClean="0"/>
              <a:t>srážky, které padají na zemský povrch s pH nižším než 5,6</a:t>
            </a:r>
          </a:p>
          <a:p>
            <a:r>
              <a:rPr lang="cs-CZ" sz="2400" dirty="0" smtClean="0"/>
              <a:t>způsobují je:</a:t>
            </a:r>
            <a:endParaRPr lang="cs-CZ" sz="2400" dirty="0"/>
          </a:p>
        </p:txBody>
      </p:sp>
      <p:pic>
        <p:nvPicPr>
          <p:cNvPr id="39938" name="Picture 2" descr="Zobrazit podrobnosti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2667000"/>
            <a:ext cx="1828800" cy="1828800"/>
          </a:xfrm>
          <a:prstGeom prst="rect">
            <a:avLst/>
          </a:prstGeom>
          <a:noFill/>
        </p:spPr>
      </p:pic>
      <p:pic>
        <p:nvPicPr>
          <p:cNvPr id="39940" name="Picture 4" descr="Zobrazit podrobnosti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3048000"/>
            <a:ext cx="3886200" cy="3886200"/>
          </a:xfrm>
          <a:prstGeom prst="rect">
            <a:avLst/>
          </a:prstGeom>
          <a:noFill/>
        </p:spPr>
      </p:pic>
      <p:pic>
        <p:nvPicPr>
          <p:cNvPr id="39942" name="Picture 6" descr="Zobrazit podrobnosti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4572000"/>
            <a:ext cx="2286000" cy="2286000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2286000" y="2819400"/>
            <a:ext cx="482696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b="1" dirty="0" smtClean="0"/>
              <a:t>oxidy síry pocházející ze sopečné činnosti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029200" y="6488668"/>
            <a:ext cx="3057247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b="1" dirty="0" smtClean="0"/>
              <a:t>spalováním fosilních paliv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590800" y="5334000"/>
            <a:ext cx="4416594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b="1" dirty="0" smtClean="0"/>
              <a:t>oxidy dusíky vypouštěné z automobilů</a:t>
            </a:r>
            <a:endParaRPr lang="cs-CZ" b="1" dirty="0"/>
          </a:p>
        </p:txBody>
      </p:sp>
      <p:pic>
        <p:nvPicPr>
          <p:cNvPr id="10" name="Picture 4" descr="OPVK_hor_zakladni_logolink_RGB_c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 globální ekologický problém nepatří</a:t>
            </a:r>
            <a:endParaRPr lang="cs-CZ" dirty="0"/>
          </a:p>
        </p:txBody>
      </p:sp>
      <p:pic>
        <p:nvPicPr>
          <p:cNvPr id="3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aoblený obdélník 3">
            <a:hlinkClick r:id="" action="ppaction://hlinkshowjump?jump=nextslide"/>
          </p:cNvPr>
          <p:cNvSpPr/>
          <p:nvPr/>
        </p:nvSpPr>
        <p:spPr>
          <a:xfrm>
            <a:off x="990600" y="1752600"/>
            <a:ext cx="2971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obezita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>
            <a:hlinkClick r:id="rId3" action="ppaction://hlinksldjump"/>
          </p:cNvPr>
          <p:cNvSpPr/>
          <p:nvPr/>
        </p:nvSpPr>
        <p:spPr>
          <a:xfrm>
            <a:off x="4876800" y="2209800"/>
            <a:ext cx="2971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rozšiřování pouští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2514600" y="4191000"/>
            <a:ext cx="2971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kácení pralesů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jaké oblasti se velmi rozšiřuje ozonová díra</a:t>
            </a:r>
            <a:endParaRPr lang="cs-CZ" dirty="0"/>
          </a:p>
        </p:txBody>
      </p:sp>
      <p:pic>
        <p:nvPicPr>
          <p:cNvPr id="3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aoblený obdélník 3">
            <a:hlinkClick r:id="" action="ppaction://hlinkshowjump?jump=nextslide"/>
          </p:cNvPr>
          <p:cNvSpPr/>
          <p:nvPr/>
        </p:nvSpPr>
        <p:spPr>
          <a:xfrm>
            <a:off x="1143000" y="4114800"/>
            <a:ext cx="2971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Antarktida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>
            <a:hlinkClick r:id="rId3" action="ppaction://hlinksldjump"/>
          </p:cNvPr>
          <p:cNvSpPr/>
          <p:nvPr/>
        </p:nvSpPr>
        <p:spPr>
          <a:xfrm>
            <a:off x="1828800" y="2438400"/>
            <a:ext cx="2971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Evropa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5791200" y="2286000"/>
            <a:ext cx="2971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Asie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jaké výšce se nachází ozonosféra?</a:t>
            </a:r>
            <a:endParaRPr lang="cs-CZ" dirty="0"/>
          </a:p>
        </p:txBody>
      </p:sp>
      <p:pic>
        <p:nvPicPr>
          <p:cNvPr id="3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aoblený obdélník 3">
            <a:hlinkClick r:id="" action="ppaction://hlinkshowjump?jump=nextslide"/>
          </p:cNvPr>
          <p:cNvSpPr/>
          <p:nvPr/>
        </p:nvSpPr>
        <p:spPr>
          <a:xfrm>
            <a:off x="990600" y="2362200"/>
            <a:ext cx="32004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25 až 35 km nad zemským povrchem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>
            <a:hlinkClick r:id="rId3" action="ppaction://hlinksldjump"/>
          </p:cNvPr>
          <p:cNvSpPr/>
          <p:nvPr/>
        </p:nvSpPr>
        <p:spPr>
          <a:xfrm>
            <a:off x="4876800" y="2362200"/>
            <a:ext cx="33528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 až 15 </a:t>
            </a:r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km nad zemským povrchem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nazývá chemická látka, která narušuje ozonosféru?</a:t>
            </a:r>
            <a:endParaRPr lang="cs-CZ" dirty="0"/>
          </a:p>
        </p:txBody>
      </p:sp>
      <p:pic>
        <p:nvPicPr>
          <p:cNvPr id="3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aoblený obdélník 3">
            <a:hlinkClick r:id="" action="ppaction://hlinkshowjump?jump=nextslide"/>
          </p:cNvPr>
          <p:cNvSpPr/>
          <p:nvPr/>
        </p:nvSpPr>
        <p:spPr>
          <a:xfrm>
            <a:off x="3352800" y="3048000"/>
            <a:ext cx="2971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freony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>
            <a:hlinkClick r:id="rId3" action="ppaction://hlinksldjump"/>
          </p:cNvPr>
          <p:cNvSpPr/>
          <p:nvPr/>
        </p:nvSpPr>
        <p:spPr>
          <a:xfrm>
            <a:off x="4267200" y="1828800"/>
            <a:ext cx="2971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feromony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2514600" y="4191000"/>
            <a:ext cx="2971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hormony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pH musí mít déšť ať jej nazýváme jako tzv. Kyselý déšť?</a:t>
            </a:r>
            <a:endParaRPr lang="cs-CZ" dirty="0"/>
          </a:p>
        </p:txBody>
      </p:sp>
      <p:pic>
        <p:nvPicPr>
          <p:cNvPr id="3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aoblený obdélník 3">
            <a:hlinkClick r:id="" action="ppaction://hlinkshowjump?jump=nextslide"/>
          </p:cNvPr>
          <p:cNvSpPr/>
          <p:nvPr/>
        </p:nvSpPr>
        <p:spPr>
          <a:xfrm>
            <a:off x="1295400" y="2667000"/>
            <a:ext cx="2971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</a:t>
            </a:r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5,6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>
            <a:hlinkClick r:id="rId3" action="ppaction://hlinksldjump"/>
          </p:cNvPr>
          <p:cNvSpPr/>
          <p:nvPr/>
        </p:nvSpPr>
        <p:spPr>
          <a:xfrm>
            <a:off x="5029200" y="2590800"/>
            <a:ext cx="2971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&gt;</a:t>
            </a:r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5,6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jste u konce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Zdroje obrázků: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dirty="0" smtClean="0">
                <a:hlinkClick r:id="rId2"/>
              </a:rPr>
              <a:t>http://office.</a:t>
            </a:r>
            <a:r>
              <a:rPr lang="cs-CZ" sz="1400" dirty="0" err="1" smtClean="0">
                <a:hlinkClick r:id="rId2"/>
              </a:rPr>
              <a:t>microsoft.com</a:t>
            </a:r>
            <a:endParaRPr lang="cs-CZ" sz="1400" dirty="0" smtClean="0"/>
          </a:p>
          <a:p>
            <a:r>
              <a:rPr lang="cs-CZ" sz="1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Soubor:</a:t>
            </a:r>
            <a:r>
              <a:rPr lang="cs-CZ" sz="14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Antarcitc</a:t>
            </a:r>
            <a:r>
              <a:rPr lang="cs-CZ" sz="1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ozone </a:t>
            </a:r>
            <a:r>
              <a:rPr lang="cs-CZ" sz="14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layer</a:t>
            </a:r>
            <a:r>
              <a:rPr lang="cs-CZ" sz="1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2006 09 24.jpg. In: </a:t>
            </a:r>
            <a:r>
              <a:rPr lang="cs-CZ" sz="1400" i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Wikipedia</a:t>
            </a:r>
            <a:r>
              <a:rPr lang="cs-CZ" sz="1400" i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: </a:t>
            </a:r>
            <a:r>
              <a:rPr lang="cs-CZ" sz="1400" i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cs-CZ" sz="1400" i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free </a:t>
            </a:r>
            <a:r>
              <a:rPr lang="cs-CZ" sz="1400" i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encyclopedia</a:t>
            </a:r>
            <a:r>
              <a:rPr lang="cs-CZ" sz="1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 [online]. San </a:t>
            </a:r>
            <a:r>
              <a:rPr lang="cs-CZ" sz="14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Francisco</a:t>
            </a:r>
            <a:r>
              <a:rPr lang="cs-CZ" sz="1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(CA): </a:t>
            </a:r>
            <a:r>
              <a:rPr lang="cs-CZ" sz="14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Wikimedia</a:t>
            </a:r>
            <a:r>
              <a:rPr lang="cs-CZ" sz="1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4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Foundation</a:t>
            </a:r>
            <a:r>
              <a:rPr lang="cs-CZ" sz="1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, 2001-, 2006-10-20 [cit. 2013-02-11]. Dostupné z: </a:t>
            </a:r>
            <a:r>
              <a:rPr lang="cs-CZ" sz="1400" dirty="0">
                <a:solidFill>
                  <a:schemeClr val="tx2"/>
                </a:solidFill>
                <a:latin typeface="+mn-lt"/>
                <a:ea typeface="+mn-ea"/>
                <a:cs typeface="+mn-cs"/>
                <a:hlinkClick r:id="rId3"/>
              </a:rPr>
              <a:t>http://</a:t>
            </a:r>
            <a:r>
              <a:rPr lang="cs-CZ" sz="1400" dirty="0" smtClean="0">
                <a:solidFill>
                  <a:schemeClr val="tx2"/>
                </a:solidFill>
                <a:latin typeface="+mn-lt"/>
                <a:ea typeface="+mn-ea"/>
                <a:cs typeface="+mn-cs"/>
                <a:hlinkClick r:id="rId3"/>
              </a:rPr>
              <a:t>upload.wikimedia.org/wikipedia/commons/thumb/f/f3/Antarcitc_ozone_layer_2006_09_24.jpg/600px-Antarcitc_ozone_layer_2006_09_24.jpg</a:t>
            </a:r>
            <a:endParaRPr lang="cs-CZ" sz="14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cs-CZ" sz="1400" dirty="0" smtClean="0"/>
              <a:t>Soubor:</a:t>
            </a:r>
            <a:r>
              <a:rPr lang="cs-CZ" sz="1400" dirty="0" err="1" smtClean="0"/>
              <a:t>Global</a:t>
            </a:r>
            <a:r>
              <a:rPr lang="cs-CZ" sz="1400" dirty="0" smtClean="0"/>
              <a:t> </a:t>
            </a:r>
            <a:r>
              <a:rPr lang="cs-CZ" sz="1400" dirty="0" err="1" smtClean="0"/>
              <a:t>Temperature</a:t>
            </a:r>
            <a:r>
              <a:rPr lang="cs-CZ" sz="1400" dirty="0" smtClean="0"/>
              <a:t> </a:t>
            </a:r>
            <a:r>
              <a:rPr lang="cs-CZ" sz="1400" dirty="0" err="1" smtClean="0"/>
              <a:t>Anomaly</a:t>
            </a:r>
            <a:r>
              <a:rPr lang="cs-CZ" sz="1400" dirty="0" smtClean="0"/>
              <a:t> 1880-2012 </a:t>
            </a:r>
            <a:r>
              <a:rPr lang="cs-CZ" sz="1400" dirty="0" err="1" smtClean="0"/>
              <a:t>CS.svg</a:t>
            </a:r>
            <a:r>
              <a:rPr lang="cs-CZ" sz="1400" dirty="0" smtClean="0"/>
              <a:t>. In: 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 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1.2.2013 [cit. 2013-02-13]. Dostupné z: </a:t>
            </a:r>
            <a:r>
              <a:rPr lang="cs-CZ" sz="1400" dirty="0" smtClean="0">
                <a:hlinkClick r:id="rId4"/>
              </a:rPr>
              <a:t>http://upload.wikimedia.org/wikipedia/commons/thumb/1/1e/Global_Temperature_Anomaly_1880-2012_CS.svg/800px-Global_Temperature_Anomaly_1880-2012_CS.svg.png</a:t>
            </a:r>
            <a:endParaRPr lang="cs-CZ" sz="1400" dirty="0" smtClean="0"/>
          </a:p>
          <a:p>
            <a:endParaRPr lang="cs-CZ" sz="14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endParaRPr lang="cs-CZ" sz="1400" dirty="0" smtClean="0"/>
          </a:p>
          <a:p>
            <a:endParaRPr lang="cs-CZ" sz="1400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47244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313932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seznámení žáků s těmi nejznámějšími ekologickými problémy, které se týkají celosvětového měřítka a některé z problémů jsou pro lepší pochopení ještě blíže vysvětleny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vysvětluje probíranou látku snazší, aktivní formou s možností zapojování žáka do vyučovacího procesu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devátý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Tento materiál vznikl jako doplňující materiál k učebnici: </a:t>
            </a:r>
            <a:r>
              <a:rPr lang="cs-CZ" dirty="0" smtClean="0"/>
              <a:t>HERINK, Josef. </a:t>
            </a:r>
            <a:r>
              <a:rPr lang="cs-CZ" i="1" dirty="0" smtClean="0"/>
              <a:t>Lidé a příroda: učebnice zeměpisu pro základní školy a víceletá gymnázia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Praha: Nakladatelství České geografické společnosti, 1999, 47 s. ISBN 80-860-3417-8.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0668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GLOBÁLNÍ EKOLOGICKÝ PROBLÉM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= problémy, které narušují životní prostředí a ohrožují život organismů a </a:t>
            </a:r>
            <a:r>
              <a:rPr lang="cs-CZ" dirty="0"/>
              <a:t>l</a:t>
            </a:r>
            <a:r>
              <a:rPr lang="cs-CZ" dirty="0" smtClean="0"/>
              <a:t>idí v celosvětovém měřítku</a:t>
            </a:r>
            <a:endParaRPr lang="cs-CZ" dirty="0"/>
          </a:p>
        </p:txBody>
      </p:sp>
      <p:pic>
        <p:nvPicPr>
          <p:cNvPr id="56322" name="Picture 2" descr="ekologie,Fotografie,konzervatoř,listí,mapy,mapy světa,metafory,ohleduplnost k životnímu prostředí,příroda,prostředí,slova,Země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2438400"/>
            <a:ext cx="3962400" cy="3962400"/>
          </a:xfrm>
          <a:prstGeom prst="rect">
            <a:avLst/>
          </a:prstGeom>
          <a:noFill/>
        </p:spPr>
      </p:pic>
      <p:pic>
        <p:nvPicPr>
          <p:cNvPr id="5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0"/>
            <a:ext cx="7543800" cy="1143000"/>
          </a:xfrm>
        </p:spPr>
        <p:txBody>
          <a:bodyPr/>
          <a:lstStyle/>
          <a:p>
            <a:pPr algn="l"/>
            <a:r>
              <a:rPr lang="cs-CZ" dirty="0" smtClean="0"/>
              <a:t>patří zde:</a:t>
            </a:r>
            <a:endParaRPr lang="cs-CZ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914400" y="1143000"/>
          <a:ext cx="8229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4" descr="OPVK_hor_zakladni_logolink_RGB_cz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lačítko akce: Konec 6">
            <a:hlinkClick r:id="" action="ppaction://hlinkshowjump?jump=lastslide" highlightClick="1"/>
          </p:cNvPr>
          <p:cNvSpPr/>
          <p:nvPr/>
        </p:nvSpPr>
        <p:spPr>
          <a:xfrm>
            <a:off x="0" y="5562600"/>
            <a:ext cx="1219200" cy="1295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F574F8-B092-4466-BD6B-0B1B12487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B6F574F8-B092-4466-BD6B-0B1B12487B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50546E-2EF0-4424-96FE-32CA4E4EB2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5150546E-2EF0-4424-96FE-32CA4E4EB2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A3ABE0-B62B-4DCD-9808-A2A365749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ABA3ABE0-B62B-4DCD-9808-A2A365749F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47B086-D505-467B-8E11-A9C8020B6A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6B47B086-D505-467B-8E11-A9C8020B6A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D9E5DB6-128A-49B9-BC8E-7625BD4D92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1D9E5DB6-128A-49B9-BC8E-7625BD4D92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502769-A813-4938-9C3A-5A0E2BF934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C2502769-A813-4938-9C3A-5A0E2BF934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0A167F-447B-40B0-9E4E-2C651934D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8B0A167F-447B-40B0-9E4E-2C651934DE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AC4BDD-2C3D-4F08-87AC-A49CBD4219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AEAC4BDD-2C3D-4F08-87AC-A49CBD4219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1AC41C-49D7-4880-920C-312FAEAF0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141AC41C-49D7-4880-920C-312FAEAF0D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817CC6A-E26F-4521-ADAB-A01014048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2817CC6A-E26F-4521-ADAB-A010140488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A8771D-7A5B-4E4B-814A-8F113767CF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">
                                            <p:graphicEl>
                                              <a:dgm id="{CDA8771D-7A5B-4E4B-814A-8F113767CF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9D79DB-DF03-4DB6-A8B8-04BAA71508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">
                                            <p:graphicEl>
                                              <a:dgm id="{959D79DB-DF03-4DB6-A8B8-04BAA71508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09F2E0F-A702-42AF-AAF7-AEA64B8BD4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">
                                            <p:graphicEl>
                                              <a:dgm id="{E09F2E0F-A702-42AF-AAF7-AEA64B8BD4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E14F9B-4F8E-4C0B-AC6E-1A5F9A79DE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">
                                            <p:graphicEl>
                                              <a:dgm id="{26E14F9B-4F8E-4C0B-AC6E-1A5F9A79DE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C72DCF-C59C-4440-BFD1-14393A9CE2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">
                                            <p:graphicEl>
                                              <a:dgm id="{37C72DCF-C59C-4440-BFD1-14393A9CE2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D6BD1A-74D9-46AB-A767-CFE849DB10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">
                                            <p:graphicEl>
                                              <a:dgm id="{8ED6BD1A-74D9-46AB-A767-CFE849DB10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72B4A3-83A1-4C47-B04E-CB76C86F94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">
                                            <p:graphicEl>
                                              <a:dgm id="{CB72B4A3-83A1-4C47-B04E-CB76C86F94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6D3CC6-50BB-48CE-930E-23A4B3BE1A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5">
                                            <p:graphicEl>
                                              <a:dgm id="{D86D3CC6-50BB-48CE-930E-23A4B3BE1A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Narušování ozonové vrstvy atmosféry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19600" y="3200399"/>
            <a:ext cx="4495800" cy="2362201"/>
          </a:xfr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cs-CZ" sz="2800" dirty="0" smtClean="0"/>
              <a:t>= plynný obal Země ve výšce 25 – 35 km, který nás chrání před nebezpečným ultrafialovým zářením</a:t>
            </a:r>
            <a:endParaRPr lang="cs-CZ" sz="2800" dirty="0"/>
          </a:p>
        </p:txBody>
      </p:sp>
      <p:pic>
        <p:nvPicPr>
          <p:cNvPr id="73730" name="Picture 2" descr="anime,brýle,chlapci,dospívající,manga,mladiství,obličeje,osoby,otravné osoby,pihy,počítačoví maniaci,ztělesněn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200400"/>
            <a:ext cx="3095625" cy="3095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bláček 4"/>
          <p:cNvSpPr/>
          <p:nvPr/>
        </p:nvSpPr>
        <p:spPr>
          <a:xfrm>
            <a:off x="1295400" y="1524000"/>
            <a:ext cx="3657600" cy="1828800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 je to ozonová vrstva?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52400"/>
            <a:ext cx="7543800" cy="4525963"/>
          </a:xfrm>
        </p:spPr>
        <p:txBody>
          <a:bodyPr/>
          <a:lstStyle/>
          <a:p>
            <a:r>
              <a:rPr lang="cs-CZ" dirty="0" smtClean="0"/>
              <a:t>narušením ozonové vrstvy dochází k rozšiřování </a:t>
            </a:r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ozonové díry </a:t>
            </a:r>
            <a:r>
              <a:rPr lang="cs-CZ" dirty="0" smtClean="0"/>
              <a:t>(=oblast ozonosféry s oslabenou vrstvou ozonu)</a:t>
            </a:r>
            <a:endParaRPr lang="cs-CZ" dirty="0"/>
          </a:p>
        </p:txBody>
      </p:sp>
      <p:pic>
        <p:nvPicPr>
          <p:cNvPr id="72706" name="Picture 2" descr="Soubor:Antarcitc ozone layer 2006 09 2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1600200"/>
            <a:ext cx="3886200" cy="3886200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1066800" y="3733800"/>
            <a:ext cx="2438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Modrofialová oblast označuje ozonovou díru nad Antarktidou k 24. září 2006. Oblast má rozlohu 27,3 mil. km² (srovnatelná s rozlohou Afriky)</a:t>
            </a:r>
          </a:p>
        </p:txBody>
      </p:sp>
      <p:pic>
        <p:nvPicPr>
          <p:cNvPr id="6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696200" cy="1143000"/>
          </a:xfrm>
        </p:spPr>
        <p:txBody>
          <a:bodyPr/>
          <a:lstStyle/>
          <a:p>
            <a:r>
              <a:rPr lang="cs-CZ" sz="3200" dirty="0" smtClean="0"/>
              <a:t>hlavní příčiny narušení ozonosféry: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90600" y="1219200"/>
            <a:ext cx="7696200" cy="4678363"/>
          </a:xfrm>
        </p:spPr>
        <p:txBody>
          <a:bodyPr/>
          <a:lstStyle/>
          <a:p>
            <a:pPr>
              <a:buNone/>
            </a:pPr>
            <a:r>
              <a:rPr lang="cs-CZ" sz="2400" i="1" dirty="0" smtClean="0">
                <a:solidFill>
                  <a:srgbClr val="FF0000"/>
                </a:solidFill>
              </a:rPr>
              <a:t>Poznej podle přesmyčky chemickou látku, která narušuje ozonosféru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= chlorované a fluorované uhlovodíky, které rozkládají ozon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2895600" y="2057400"/>
            <a:ext cx="3429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REFYON</a:t>
            </a:r>
            <a:endParaRPr lang="cs-CZ" sz="4400" dirty="0"/>
          </a:p>
        </p:txBody>
      </p:sp>
      <p:sp>
        <p:nvSpPr>
          <p:cNvPr id="5" name="Zaoblený obdélník 4"/>
          <p:cNvSpPr/>
          <p:nvPr/>
        </p:nvSpPr>
        <p:spPr>
          <a:xfrm>
            <a:off x="2895600" y="2057400"/>
            <a:ext cx="3429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FREONY</a:t>
            </a:r>
            <a:endParaRPr lang="cs-CZ" sz="4400" dirty="0"/>
          </a:p>
        </p:txBody>
      </p:sp>
      <p:pic>
        <p:nvPicPr>
          <p:cNvPr id="6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1143000"/>
          </a:xfrm>
        </p:spPr>
        <p:txBody>
          <a:bodyPr/>
          <a:lstStyle/>
          <a:p>
            <a:pPr algn="l"/>
            <a:r>
              <a:rPr lang="cs-CZ" sz="2800" dirty="0" smtClean="0"/>
              <a:t>vyber, v čem tyto freony najdeme</a:t>
            </a:r>
            <a:endParaRPr lang="cs-CZ" sz="2800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Zobrazit podrobnosti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1371600"/>
            <a:ext cx="2209800" cy="2209800"/>
          </a:xfrm>
          <a:prstGeom prst="rect">
            <a:avLst/>
          </a:prstGeom>
          <a:noFill/>
        </p:spPr>
      </p:pic>
      <p:pic>
        <p:nvPicPr>
          <p:cNvPr id="4100" name="Picture 4" descr="Zobrazit podrobnosti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FFA"/>
              </a:clrFrom>
              <a:clrTo>
                <a:srgbClr val="FE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1600200"/>
            <a:ext cx="1828800" cy="1828800"/>
          </a:xfrm>
          <a:prstGeom prst="rect">
            <a:avLst/>
          </a:prstGeom>
          <a:noFill/>
        </p:spPr>
      </p:pic>
      <p:pic>
        <p:nvPicPr>
          <p:cNvPr id="4104" name="Picture 8" descr="Zobrazit podrobnosti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381000"/>
            <a:ext cx="1828800" cy="1828800"/>
          </a:xfrm>
          <a:prstGeom prst="rect">
            <a:avLst/>
          </a:prstGeom>
          <a:noFill/>
        </p:spPr>
      </p:pic>
      <p:pic>
        <p:nvPicPr>
          <p:cNvPr id="4106" name="Picture 10" descr="Zobrazit podrobnosti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3276600"/>
            <a:ext cx="1828800" cy="1828800"/>
          </a:xfrm>
          <a:prstGeom prst="rect">
            <a:avLst/>
          </a:prstGeom>
          <a:noFill/>
        </p:spPr>
      </p:pic>
      <p:pic>
        <p:nvPicPr>
          <p:cNvPr id="4108" name="Picture 12" descr="Zobrazit podrobnosti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3657600"/>
            <a:ext cx="1828800" cy="1828800"/>
          </a:xfrm>
          <a:prstGeom prst="rect">
            <a:avLst/>
          </a:prstGeom>
          <a:noFill/>
        </p:spPr>
      </p:pic>
      <p:pic>
        <p:nvPicPr>
          <p:cNvPr id="4110" name="Picture 14" descr="Turistická bota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35814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35814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sz="3600" dirty="0" smtClean="0"/>
              <a:t>Skleníkový efekt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219200"/>
            <a:ext cx="7543800" cy="1752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sz="2400" dirty="0" smtClean="0"/>
              <a:t>proces, při kterém dochází k ohřívání planety – sluneční záření se snadno dostává na zemský povrch a tepelné záření, které zpětně vyzařuje zemský povrch, zůstává u povrchu země</a:t>
            </a:r>
            <a:endParaRPr lang="cs-CZ" sz="2400" dirty="0"/>
          </a:p>
        </p:txBody>
      </p:sp>
      <p:pic>
        <p:nvPicPr>
          <p:cNvPr id="3074" name="Picture 2" descr="Zobrazit podrobnosti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2590800"/>
            <a:ext cx="1371600" cy="1371600"/>
          </a:xfrm>
          <a:prstGeom prst="rect">
            <a:avLst/>
          </a:prstGeom>
          <a:noFill/>
        </p:spPr>
      </p:pic>
      <p:sp>
        <p:nvSpPr>
          <p:cNvPr id="5" name="Oblouk 4"/>
          <p:cNvSpPr/>
          <p:nvPr/>
        </p:nvSpPr>
        <p:spPr>
          <a:xfrm rot="21313974">
            <a:off x="3784145" y="5520542"/>
            <a:ext cx="5257800" cy="2674914"/>
          </a:xfrm>
          <a:prstGeom prst="arc">
            <a:avLst>
              <a:gd name="adj1" fmla="val 11104412"/>
              <a:gd name="adj2" fmla="val 263640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8" name="Picture 6" descr="Zobrazit podrobnosti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4953000"/>
            <a:ext cx="1600200" cy="1600200"/>
          </a:xfrm>
          <a:prstGeom prst="rect">
            <a:avLst/>
          </a:prstGeom>
          <a:noFill/>
        </p:spPr>
      </p:pic>
      <p:sp>
        <p:nvSpPr>
          <p:cNvPr id="10" name="Volný tvar 9"/>
          <p:cNvSpPr/>
          <p:nvPr/>
        </p:nvSpPr>
        <p:spPr>
          <a:xfrm>
            <a:off x="1524000" y="3124201"/>
            <a:ext cx="7620000" cy="3733800"/>
          </a:xfrm>
          <a:custGeom>
            <a:avLst/>
            <a:gdLst>
              <a:gd name="connsiteX0" fmla="*/ 0 w 7209183"/>
              <a:gd name="connsiteY0" fmla="*/ 3432313 h 3432313"/>
              <a:gd name="connsiteX1" fmla="*/ 2597426 w 7209183"/>
              <a:gd name="connsiteY1" fmla="*/ 636105 h 3432313"/>
              <a:gd name="connsiteX2" fmla="*/ 7209183 w 7209183"/>
              <a:gd name="connsiteY2" fmla="*/ 0 h 3432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09183" h="3432313">
                <a:moveTo>
                  <a:pt x="0" y="3432313"/>
                </a:moveTo>
                <a:cubicBezTo>
                  <a:pt x="697948" y="2320235"/>
                  <a:pt x="1395896" y="1208157"/>
                  <a:pt x="2597426" y="636105"/>
                </a:cubicBezTo>
                <a:cubicBezTo>
                  <a:pt x="3798956" y="64053"/>
                  <a:pt x="5504069" y="32026"/>
                  <a:pt x="7209183" y="0"/>
                </a:cubicBezTo>
              </a:path>
            </a:pathLst>
          </a:cu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80" name="Picture 8" descr="Mrak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3733800"/>
            <a:ext cx="1524000" cy="1524000"/>
          </a:xfrm>
          <a:prstGeom prst="rect">
            <a:avLst/>
          </a:prstGeom>
          <a:noFill/>
        </p:spPr>
      </p:pic>
      <p:sp>
        <p:nvSpPr>
          <p:cNvPr id="12" name="TextovéPole 11"/>
          <p:cNvSpPr txBox="1"/>
          <p:nvPr/>
        </p:nvSpPr>
        <p:spPr>
          <a:xfrm>
            <a:off x="6934200" y="3733800"/>
            <a:ext cx="1784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atmosféra</a:t>
            </a:r>
            <a:endParaRPr lang="cs-CZ" sz="2800" dirty="0"/>
          </a:p>
        </p:txBody>
      </p:sp>
      <p:cxnSp>
        <p:nvCxnSpPr>
          <p:cNvPr id="14" name="Přímá spojovací šipka 13"/>
          <p:cNvCxnSpPr/>
          <p:nvPr/>
        </p:nvCxnSpPr>
        <p:spPr>
          <a:xfrm>
            <a:off x="2133600" y="3733800"/>
            <a:ext cx="1828800" cy="28194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2438400" y="3581400"/>
            <a:ext cx="2514600" cy="24384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 flipH="1" flipV="1">
            <a:off x="3810000" y="5638800"/>
            <a:ext cx="76200" cy="8382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>
            <a:off x="2514600" y="3276600"/>
            <a:ext cx="1981200" cy="9906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 flipH="1" flipV="1">
            <a:off x="4343400" y="3352800"/>
            <a:ext cx="76200" cy="8382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/>
          <p:nvPr/>
        </p:nvCxnSpPr>
        <p:spPr>
          <a:xfrm flipH="1" flipV="1">
            <a:off x="5715000" y="5029200"/>
            <a:ext cx="838200" cy="76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 flipV="1">
            <a:off x="7391400" y="4800600"/>
            <a:ext cx="68580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 flipH="1" flipV="1">
            <a:off x="6553200" y="4191000"/>
            <a:ext cx="381000" cy="762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4" descr="OPVK_hor_zakladni_logolink_RGB_c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S010069047">
  <a:themeElements>
    <a:clrScheme name="Motiv sady Office 13">
      <a:dk1>
        <a:srgbClr val="000000"/>
      </a:dk1>
      <a:lt1>
        <a:srgbClr val="E1F3BC"/>
      </a:lt1>
      <a:dk2>
        <a:srgbClr val="078F48"/>
      </a:dk2>
      <a:lt2>
        <a:srgbClr val="969696"/>
      </a:lt2>
      <a:accent1>
        <a:srgbClr val="7BD163"/>
      </a:accent1>
      <a:accent2>
        <a:srgbClr val="8EC4F9"/>
      </a:accent2>
      <a:accent3>
        <a:srgbClr val="EEF8DA"/>
      </a:accent3>
      <a:accent4>
        <a:srgbClr val="000000"/>
      </a:accent4>
      <a:accent5>
        <a:srgbClr val="BFE5B7"/>
      </a:accent5>
      <a:accent6>
        <a:srgbClr val="80B1E2"/>
      </a:accent6>
      <a:hlink>
        <a:srgbClr val="779AB6"/>
      </a:hlink>
      <a:folHlink>
        <a:srgbClr val="107D4B"/>
      </a:folHlink>
    </a:clrScheme>
    <a:fontScheme name="Motiv sady Offic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3">
        <a:dk1>
          <a:srgbClr val="000000"/>
        </a:dk1>
        <a:lt1>
          <a:srgbClr val="E1F3BC"/>
        </a:lt1>
        <a:dk2>
          <a:srgbClr val="078F48"/>
        </a:dk2>
        <a:lt2>
          <a:srgbClr val="969696"/>
        </a:lt2>
        <a:accent1>
          <a:srgbClr val="7BD163"/>
        </a:accent1>
        <a:accent2>
          <a:srgbClr val="8EC4F9"/>
        </a:accent2>
        <a:accent3>
          <a:srgbClr val="EEF8DA"/>
        </a:accent3>
        <a:accent4>
          <a:srgbClr val="000000"/>
        </a:accent4>
        <a:accent5>
          <a:srgbClr val="BFE5B7"/>
        </a:accent5>
        <a:accent6>
          <a:srgbClr val="80B1E2"/>
        </a:accent6>
        <a:hlink>
          <a:srgbClr val="779AB6"/>
        </a:hlink>
        <a:folHlink>
          <a:srgbClr val="107D4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</TotalTime>
  <Words>478</Words>
  <Application>Microsoft Office PowerPoint</Application>
  <PresentationFormat>Předvádění na obrazovce (4:3)</PresentationFormat>
  <Paragraphs>78</Paragraphs>
  <Slides>20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2" baseType="lpstr">
      <vt:lpstr>Výchozí návrh</vt:lpstr>
      <vt:lpstr>TS010069047</vt:lpstr>
      <vt:lpstr>GLOBÁLNÍ EKOLOGICKÉ PROBLÉMY</vt:lpstr>
      <vt:lpstr>Anotace:</vt:lpstr>
      <vt:lpstr>GLOBÁLNÍ EKOLOGICKÝ PROBLÉM</vt:lpstr>
      <vt:lpstr>patří zde:</vt:lpstr>
      <vt:lpstr>Narušování ozonové vrstvy atmosféry</vt:lpstr>
      <vt:lpstr>Snímek 6</vt:lpstr>
      <vt:lpstr>hlavní příčiny narušení ozonosféry:</vt:lpstr>
      <vt:lpstr>vyber, v čem tyto freony najdeme</vt:lpstr>
      <vt:lpstr>Skleníkový efekt </vt:lpstr>
      <vt:lpstr>Globální oteplování</vt:lpstr>
      <vt:lpstr>Kyselé deště</vt:lpstr>
      <vt:lpstr>Opakování</vt:lpstr>
      <vt:lpstr>Mezi globální ekologický problém nepatří</vt:lpstr>
      <vt:lpstr>V jaké oblasti se velmi rozšiřuje ozonová díra</vt:lpstr>
      <vt:lpstr>V jaké výšce se nachází ozonosféra?</vt:lpstr>
      <vt:lpstr>Jak se nazývá chemická látka, která narušuje ozonosféru?</vt:lpstr>
      <vt:lpstr>Jaké pH musí mít déšť ať jej nazýváme jako tzv. Kyselý déšť?</vt:lpstr>
      <vt:lpstr>jste u konce</vt:lpstr>
      <vt:lpstr>Zdroje obrázků: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56</cp:revision>
  <cp:lastPrinted>1601-01-01T00:00:00Z</cp:lastPrinted>
  <dcterms:created xsi:type="dcterms:W3CDTF">1601-01-01T00:00:00Z</dcterms:created>
  <dcterms:modified xsi:type="dcterms:W3CDTF">2014-10-29T20:47:49Z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