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sldIdLst>
    <p:sldId id="256" r:id="rId3"/>
    <p:sldId id="259" r:id="rId4"/>
    <p:sldId id="260" r:id="rId5"/>
    <p:sldId id="269" r:id="rId6"/>
    <p:sldId id="261" r:id="rId7"/>
    <p:sldId id="262" r:id="rId8"/>
    <p:sldId id="264" r:id="rId9"/>
    <p:sldId id="265" r:id="rId10"/>
    <p:sldId id="266" r:id="rId11"/>
    <p:sldId id="267" r:id="rId12"/>
    <p:sldId id="270" r:id="rId13"/>
    <p:sldId id="263" r:id="rId14"/>
    <p:sldId id="268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0C880D-4D75-4D04-AEF8-921CD95D207A}" type="doc">
      <dgm:prSet loTypeId="urn:microsoft.com/office/officeart/2005/8/layout/cycle8" loCatId="cycle" qsTypeId="urn:microsoft.com/office/officeart/2005/8/quickstyle/simple1" qsCatId="simple" csTypeId="urn:microsoft.com/office/officeart/2005/8/colors/accent3_2" csCatId="accent3" phldr="1"/>
      <dgm:spPr/>
    </dgm:pt>
    <dgm:pt modelId="{A067AA6D-D7A9-4ADE-AFE4-5A5C40023721}">
      <dgm:prSet phldrT="[Text]" custT="1"/>
      <dgm:spPr/>
      <dgm:t>
        <a:bodyPr/>
        <a:lstStyle/>
        <a:p>
          <a:r>
            <a:rPr lang="cs-CZ" sz="19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společenská odpovědnost</a:t>
          </a:r>
          <a:endParaRPr lang="cs-CZ" sz="19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9EB515B-1CE8-4106-92E5-125B3020201C}" type="parTrans" cxnId="{D483C374-DF1F-468F-84A0-4055F14A8013}">
      <dgm:prSet/>
      <dgm:spPr/>
      <dgm:t>
        <a:bodyPr/>
        <a:lstStyle/>
        <a:p>
          <a:endParaRPr lang="cs-CZ" sz="19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A4E0173-517B-4658-8166-D659EDF20874}" type="sibTrans" cxnId="{D483C374-DF1F-468F-84A0-4055F14A8013}">
      <dgm:prSet/>
      <dgm:spPr/>
      <dgm:t>
        <a:bodyPr/>
        <a:lstStyle/>
        <a:p>
          <a:endParaRPr lang="cs-CZ" sz="19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3CFC120-E1AC-4B68-899F-F6F600E8DF8E}">
      <dgm:prSet phldrT="[Text]" custT="1"/>
      <dgm:spPr/>
      <dgm:t>
        <a:bodyPr/>
        <a:lstStyle/>
        <a:p>
          <a:r>
            <a:rPr lang="cs-CZ" sz="19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odborné znalosti o životním prostředí</a:t>
          </a:r>
          <a:endParaRPr lang="cs-CZ" sz="19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425A15F-402E-490F-8E3E-D97F508C9227}" type="parTrans" cxnId="{516238FF-CAC2-4E97-8EEE-627653000B16}">
      <dgm:prSet/>
      <dgm:spPr/>
      <dgm:t>
        <a:bodyPr/>
        <a:lstStyle/>
        <a:p>
          <a:endParaRPr lang="cs-CZ" sz="19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EC27DB8-8D7C-4903-8288-0A88DC1F4E5A}" type="sibTrans" cxnId="{516238FF-CAC2-4E97-8EEE-627653000B16}">
      <dgm:prSet/>
      <dgm:spPr/>
      <dgm:t>
        <a:bodyPr/>
        <a:lstStyle/>
        <a:p>
          <a:endParaRPr lang="cs-CZ" sz="19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208D8BB-812D-4516-B561-F7892209A25C}">
      <dgm:prSet phldrT="[Text]" custT="1"/>
      <dgm:spPr/>
      <dgm:t>
        <a:bodyPr/>
        <a:lstStyle/>
        <a:p>
          <a:r>
            <a:rPr lang="cs-CZ" sz="19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hospodářská vyspělost</a:t>
          </a:r>
          <a:endParaRPr lang="cs-CZ" sz="19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3FD05FD-007B-4999-A343-7D093257319A}" type="parTrans" cxnId="{B8FA388E-02BF-44BE-9601-A62AAD9A3610}">
      <dgm:prSet/>
      <dgm:spPr/>
      <dgm:t>
        <a:bodyPr/>
        <a:lstStyle/>
        <a:p>
          <a:endParaRPr lang="cs-CZ" sz="19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0F33A55-5715-4B0F-A57D-A1BC3079EF8C}" type="sibTrans" cxnId="{B8FA388E-02BF-44BE-9601-A62AAD9A3610}">
      <dgm:prSet/>
      <dgm:spPr/>
      <dgm:t>
        <a:bodyPr/>
        <a:lstStyle/>
        <a:p>
          <a:endParaRPr lang="cs-CZ" sz="19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AA09BED-22B6-4E96-8600-88451656186C}" type="pres">
      <dgm:prSet presAssocID="{320C880D-4D75-4D04-AEF8-921CD95D207A}" presName="compositeShape" presStyleCnt="0">
        <dgm:presLayoutVars>
          <dgm:chMax val="7"/>
          <dgm:dir/>
          <dgm:resizeHandles val="exact"/>
        </dgm:presLayoutVars>
      </dgm:prSet>
      <dgm:spPr/>
    </dgm:pt>
    <dgm:pt modelId="{E174BB2E-D614-4C94-A743-876DC070B43D}" type="pres">
      <dgm:prSet presAssocID="{320C880D-4D75-4D04-AEF8-921CD95D207A}" presName="wedge1" presStyleLbl="node1" presStyleIdx="0" presStyleCnt="3"/>
      <dgm:spPr/>
      <dgm:t>
        <a:bodyPr/>
        <a:lstStyle/>
        <a:p>
          <a:endParaRPr lang="cs-CZ"/>
        </a:p>
      </dgm:t>
    </dgm:pt>
    <dgm:pt modelId="{2F6BA491-9556-4ED8-B9EB-59673B6DF9ED}" type="pres">
      <dgm:prSet presAssocID="{320C880D-4D75-4D04-AEF8-921CD95D207A}" presName="dummy1a" presStyleCnt="0"/>
      <dgm:spPr/>
    </dgm:pt>
    <dgm:pt modelId="{3BEE685B-1A59-4ADB-A349-CBEF44D20DFE}" type="pres">
      <dgm:prSet presAssocID="{320C880D-4D75-4D04-AEF8-921CD95D207A}" presName="dummy1b" presStyleCnt="0"/>
      <dgm:spPr/>
    </dgm:pt>
    <dgm:pt modelId="{D3DFBBD1-2A49-4FD9-84F2-72879D6803EC}" type="pres">
      <dgm:prSet presAssocID="{320C880D-4D75-4D04-AEF8-921CD95D207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374FBD-7BAF-4478-82FE-DA5439BC1D1A}" type="pres">
      <dgm:prSet presAssocID="{320C880D-4D75-4D04-AEF8-921CD95D207A}" presName="wedge2" presStyleLbl="node1" presStyleIdx="1" presStyleCnt="3"/>
      <dgm:spPr/>
      <dgm:t>
        <a:bodyPr/>
        <a:lstStyle/>
        <a:p>
          <a:endParaRPr lang="cs-CZ"/>
        </a:p>
      </dgm:t>
    </dgm:pt>
    <dgm:pt modelId="{1DBAEB71-BC8B-4CE5-8FA0-97C920EF9867}" type="pres">
      <dgm:prSet presAssocID="{320C880D-4D75-4D04-AEF8-921CD95D207A}" presName="dummy2a" presStyleCnt="0"/>
      <dgm:spPr/>
    </dgm:pt>
    <dgm:pt modelId="{5E29510A-4FE6-4900-8C77-67CAC30D378E}" type="pres">
      <dgm:prSet presAssocID="{320C880D-4D75-4D04-AEF8-921CD95D207A}" presName="dummy2b" presStyleCnt="0"/>
      <dgm:spPr/>
    </dgm:pt>
    <dgm:pt modelId="{CF6DDB31-1BDF-42B8-B0B4-968B5A2ADD93}" type="pres">
      <dgm:prSet presAssocID="{320C880D-4D75-4D04-AEF8-921CD95D207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5ED90F-4141-478D-8FFA-F67FF38F0BFA}" type="pres">
      <dgm:prSet presAssocID="{320C880D-4D75-4D04-AEF8-921CD95D207A}" presName="wedge3" presStyleLbl="node1" presStyleIdx="2" presStyleCnt="3"/>
      <dgm:spPr/>
      <dgm:t>
        <a:bodyPr/>
        <a:lstStyle/>
        <a:p>
          <a:endParaRPr lang="cs-CZ"/>
        </a:p>
      </dgm:t>
    </dgm:pt>
    <dgm:pt modelId="{0E8981A8-B1D0-47EC-8D9B-6C41B3F4C764}" type="pres">
      <dgm:prSet presAssocID="{320C880D-4D75-4D04-AEF8-921CD95D207A}" presName="dummy3a" presStyleCnt="0"/>
      <dgm:spPr/>
    </dgm:pt>
    <dgm:pt modelId="{8D7D6FE6-2B6E-4946-9CE8-31DAF163C701}" type="pres">
      <dgm:prSet presAssocID="{320C880D-4D75-4D04-AEF8-921CD95D207A}" presName="dummy3b" presStyleCnt="0"/>
      <dgm:spPr/>
    </dgm:pt>
    <dgm:pt modelId="{7B66719F-EF28-48BC-9268-BF1F6F1EC83A}" type="pres">
      <dgm:prSet presAssocID="{320C880D-4D75-4D04-AEF8-921CD95D207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3A027E-37E3-452D-B272-07A9E5741827}" type="pres">
      <dgm:prSet presAssocID="{AA4E0173-517B-4658-8166-D659EDF20874}" presName="arrowWedge1" presStyleLbl="fgSibTrans2D1" presStyleIdx="0" presStyleCnt="3"/>
      <dgm:spPr/>
    </dgm:pt>
    <dgm:pt modelId="{752F13D0-38DF-490E-99DD-976244C8714C}" type="pres">
      <dgm:prSet presAssocID="{9EC27DB8-8D7C-4903-8288-0A88DC1F4E5A}" presName="arrowWedge2" presStyleLbl="fgSibTrans2D1" presStyleIdx="1" presStyleCnt="3"/>
      <dgm:spPr/>
    </dgm:pt>
    <dgm:pt modelId="{4B12675C-E7E7-464A-AA18-366948323835}" type="pres">
      <dgm:prSet presAssocID="{50F33A55-5715-4B0F-A57D-A1BC3079EF8C}" presName="arrowWedge3" presStyleLbl="fgSibTrans2D1" presStyleIdx="2" presStyleCnt="3"/>
      <dgm:spPr/>
    </dgm:pt>
  </dgm:ptLst>
  <dgm:cxnLst>
    <dgm:cxn modelId="{525CA85A-B238-45A5-BBC4-12F43A153DD1}" type="presOf" srcId="{B208D8BB-812D-4516-B561-F7892209A25C}" destId="{7B66719F-EF28-48BC-9268-BF1F6F1EC83A}" srcOrd="1" destOrd="0" presId="urn:microsoft.com/office/officeart/2005/8/layout/cycle8"/>
    <dgm:cxn modelId="{B8FA388E-02BF-44BE-9601-A62AAD9A3610}" srcId="{320C880D-4D75-4D04-AEF8-921CD95D207A}" destId="{B208D8BB-812D-4516-B561-F7892209A25C}" srcOrd="2" destOrd="0" parTransId="{A3FD05FD-007B-4999-A343-7D093257319A}" sibTransId="{50F33A55-5715-4B0F-A57D-A1BC3079EF8C}"/>
    <dgm:cxn modelId="{D0564D25-87D0-4949-A10B-E8E31620973C}" type="presOf" srcId="{73CFC120-E1AC-4B68-899F-F6F600E8DF8E}" destId="{C0374FBD-7BAF-4478-82FE-DA5439BC1D1A}" srcOrd="0" destOrd="0" presId="urn:microsoft.com/office/officeart/2005/8/layout/cycle8"/>
    <dgm:cxn modelId="{F88147C8-310B-4800-9972-41E1AF5D4C11}" type="presOf" srcId="{A067AA6D-D7A9-4ADE-AFE4-5A5C40023721}" destId="{E174BB2E-D614-4C94-A743-876DC070B43D}" srcOrd="0" destOrd="0" presId="urn:microsoft.com/office/officeart/2005/8/layout/cycle8"/>
    <dgm:cxn modelId="{D483C374-DF1F-468F-84A0-4055F14A8013}" srcId="{320C880D-4D75-4D04-AEF8-921CD95D207A}" destId="{A067AA6D-D7A9-4ADE-AFE4-5A5C40023721}" srcOrd="0" destOrd="0" parTransId="{99EB515B-1CE8-4106-92E5-125B3020201C}" sibTransId="{AA4E0173-517B-4658-8166-D659EDF20874}"/>
    <dgm:cxn modelId="{208161B7-8BAA-4985-8B9B-D1035626FBBD}" type="presOf" srcId="{320C880D-4D75-4D04-AEF8-921CD95D207A}" destId="{CAA09BED-22B6-4E96-8600-88451656186C}" srcOrd="0" destOrd="0" presId="urn:microsoft.com/office/officeart/2005/8/layout/cycle8"/>
    <dgm:cxn modelId="{516238FF-CAC2-4E97-8EEE-627653000B16}" srcId="{320C880D-4D75-4D04-AEF8-921CD95D207A}" destId="{73CFC120-E1AC-4B68-899F-F6F600E8DF8E}" srcOrd="1" destOrd="0" parTransId="{4425A15F-402E-490F-8E3E-D97F508C9227}" sibTransId="{9EC27DB8-8D7C-4903-8288-0A88DC1F4E5A}"/>
    <dgm:cxn modelId="{1A99E078-FBD9-414D-AC1C-0DB050D7BCC6}" type="presOf" srcId="{A067AA6D-D7A9-4ADE-AFE4-5A5C40023721}" destId="{D3DFBBD1-2A49-4FD9-84F2-72879D6803EC}" srcOrd="1" destOrd="0" presId="urn:microsoft.com/office/officeart/2005/8/layout/cycle8"/>
    <dgm:cxn modelId="{A64550AD-9DFA-413D-9457-375DBEE0822E}" type="presOf" srcId="{B208D8BB-812D-4516-B561-F7892209A25C}" destId="{BE5ED90F-4141-478D-8FFA-F67FF38F0BFA}" srcOrd="0" destOrd="0" presId="urn:microsoft.com/office/officeart/2005/8/layout/cycle8"/>
    <dgm:cxn modelId="{15FE1B1E-28A3-4DDB-B689-8EF9C17FDB61}" type="presOf" srcId="{73CFC120-E1AC-4B68-899F-F6F600E8DF8E}" destId="{CF6DDB31-1BDF-42B8-B0B4-968B5A2ADD93}" srcOrd="1" destOrd="0" presId="urn:microsoft.com/office/officeart/2005/8/layout/cycle8"/>
    <dgm:cxn modelId="{07E63C0F-60AD-44DC-A1FA-D48752180BBE}" type="presParOf" srcId="{CAA09BED-22B6-4E96-8600-88451656186C}" destId="{E174BB2E-D614-4C94-A743-876DC070B43D}" srcOrd="0" destOrd="0" presId="urn:microsoft.com/office/officeart/2005/8/layout/cycle8"/>
    <dgm:cxn modelId="{BE1D4AA3-8017-49CE-A00A-A41E02760A4A}" type="presParOf" srcId="{CAA09BED-22B6-4E96-8600-88451656186C}" destId="{2F6BA491-9556-4ED8-B9EB-59673B6DF9ED}" srcOrd="1" destOrd="0" presId="urn:microsoft.com/office/officeart/2005/8/layout/cycle8"/>
    <dgm:cxn modelId="{3B6F85E6-1EFC-4B7D-ABDA-D98E14AFD1DA}" type="presParOf" srcId="{CAA09BED-22B6-4E96-8600-88451656186C}" destId="{3BEE685B-1A59-4ADB-A349-CBEF44D20DFE}" srcOrd="2" destOrd="0" presId="urn:microsoft.com/office/officeart/2005/8/layout/cycle8"/>
    <dgm:cxn modelId="{14D96526-55B1-4133-96DB-07F75BF2B763}" type="presParOf" srcId="{CAA09BED-22B6-4E96-8600-88451656186C}" destId="{D3DFBBD1-2A49-4FD9-84F2-72879D6803EC}" srcOrd="3" destOrd="0" presId="urn:microsoft.com/office/officeart/2005/8/layout/cycle8"/>
    <dgm:cxn modelId="{8897FE24-D39C-4744-A78C-A76303BD5D31}" type="presParOf" srcId="{CAA09BED-22B6-4E96-8600-88451656186C}" destId="{C0374FBD-7BAF-4478-82FE-DA5439BC1D1A}" srcOrd="4" destOrd="0" presId="urn:microsoft.com/office/officeart/2005/8/layout/cycle8"/>
    <dgm:cxn modelId="{5F1C688B-9DF0-4FF2-9051-F5ABCD6120E6}" type="presParOf" srcId="{CAA09BED-22B6-4E96-8600-88451656186C}" destId="{1DBAEB71-BC8B-4CE5-8FA0-97C920EF9867}" srcOrd="5" destOrd="0" presId="urn:microsoft.com/office/officeart/2005/8/layout/cycle8"/>
    <dgm:cxn modelId="{D85E42B2-634C-481B-B57C-6428D532E24A}" type="presParOf" srcId="{CAA09BED-22B6-4E96-8600-88451656186C}" destId="{5E29510A-4FE6-4900-8C77-67CAC30D378E}" srcOrd="6" destOrd="0" presId="urn:microsoft.com/office/officeart/2005/8/layout/cycle8"/>
    <dgm:cxn modelId="{19A5F266-B3B0-45D3-A11D-4C893BDE55DD}" type="presParOf" srcId="{CAA09BED-22B6-4E96-8600-88451656186C}" destId="{CF6DDB31-1BDF-42B8-B0B4-968B5A2ADD93}" srcOrd="7" destOrd="0" presId="urn:microsoft.com/office/officeart/2005/8/layout/cycle8"/>
    <dgm:cxn modelId="{BCC9217F-478E-4F33-86D9-BBD22C2C6AC1}" type="presParOf" srcId="{CAA09BED-22B6-4E96-8600-88451656186C}" destId="{BE5ED90F-4141-478D-8FFA-F67FF38F0BFA}" srcOrd="8" destOrd="0" presId="urn:microsoft.com/office/officeart/2005/8/layout/cycle8"/>
    <dgm:cxn modelId="{197FA1A6-68C0-43D8-B561-297AE75ACDAC}" type="presParOf" srcId="{CAA09BED-22B6-4E96-8600-88451656186C}" destId="{0E8981A8-B1D0-47EC-8D9B-6C41B3F4C764}" srcOrd="9" destOrd="0" presId="urn:microsoft.com/office/officeart/2005/8/layout/cycle8"/>
    <dgm:cxn modelId="{BA33CAAC-6BF0-45C7-A6FA-A8A32F7CF21D}" type="presParOf" srcId="{CAA09BED-22B6-4E96-8600-88451656186C}" destId="{8D7D6FE6-2B6E-4946-9CE8-31DAF163C701}" srcOrd="10" destOrd="0" presId="urn:microsoft.com/office/officeart/2005/8/layout/cycle8"/>
    <dgm:cxn modelId="{A5C6A232-C250-45DE-B29F-9E3C1BF140DE}" type="presParOf" srcId="{CAA09BED-22B6-4E96-8600-88451656186C}" destId="{7B66719F-EF28-48BC-9268-BF1F6F1EC83A}" srcOrd="11" destOrd="0" presId="urn:microsoft.com/office/officeart/2005/8/layout/cycle8"/>
    <dgm:cxn modelId="{C62C1C71-3BAC-4810-AAA6-3E66C5D7EC10}" type="presParOf" srcId="{CAA09BED-22B6-4E96-8600-88451656186C}" destId="{013A027E-37E3-452D-B272-07A9E5741827}" srcOrd="12" destOrd="0" presId="urn:microsoft.com/office/officeart/2005/8/layout/cycle8"/>
    <dgm:cxn modelId="{B6BE5534-CA40-45CE-8A28-578C448D9897}" type="presParOf" srcId="{CAA09BED-22B6-4E96-8600-88451656186C}" destId="{752F13D0-38DF-490E-99DD-976244C8714C}" srcOrd="13" destOrd="0" presId="urn:microsoft.com/office/officeart/2005/8/layout/cycle8"/>
    <dgm:cxn modelId="{96D9752A-097D-48F4-9F59-94C1B46393AB}" type="presParOf" srcId="{CAA09BED-22B6-4E96-8600-88451656186C}" destId="{4B12675C-E7E7-464A-AA18-366948323835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DF82B7-300F-4758-B125-A711A25C8DC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6D3A13C-23CF-41D4-B8D7-9419DF127A00}">
      <dgm:prSet phldrT="[Text]"/>
      <dgm:spPr/>
      <dgm:t>
        <a:bodyPr/>
        <a:lstStyle/>
        <a:p>
          <a:r>
            <a:rPr lang="cs-CZ" dirty="0" smtClean="0"/>
            <a:t>1.</a:t>
          </a:r>
          <a:endParaRPr lang="cs-CZ" dirty="0"/>
        </a:p>
      </dgm:t>
    </dgm:pt>
    <dgm:pt modelId="{15CF82BD-8DE0-40F6-8531-2F36BC2787DF}" type="parTrans" cxnId="{9CC975A4-6FCE-4D30-BC0C-FA8192F6106F}">
      <dgm:prSet/>
      <dgm:spPr/>
      <dgm:t>
        <a:bodyPr/>
        <a:lstStyle/>
        <a:p>
          <a:endParaRPr lang="cs-CZ"/>
        </a:p>
      </dgm:t>
    </dgm:pt>
    <dgm:pt modelId="{250EE32B-6D55-41E2-B25D-B1F7E385D460}" type="sibTrans" cxnId="{9CC975A4-6FCE-4D30-BC0C-FA8192F6106F}">
      <dgm:prSet/>
      <dgm:spPr/>
      <dgm:t>
        <a:bodyPr/>
        <a:lstStyle/>
        <a:p>
          <a:endParaRPr lang="cs-CZ"/>
        </a:p>
      </dgm:t>
    </dgm:pt>
    <dgm:pt modelId="{A01ED306-4FF8-442B-8888-E014266EB30F}">
      <dgm:prSet phldrT="[Text]"/>
      <dgm:spPr/>
      <dgm:t>
        <a:bodyPr/>
        <a:lstStyle/>
        <a:p>
          <a:r>
            <a:rPr lang="cs-CZ" dirty="0" smtClean="0"/>
            <a:t>Obnovitelné zdroje by měly být čerpány maximálně rychlostí, kterou se snaží obnovovat</a:t>
          </a:r>
          <a:endParaRPr lang="cs-CZ" dirty="0"/>
        </a:p>
      </dgm:t>
    </dgm:pt>
    <dgm:pt modelId="{E6099D73-4E9D-4A69-841D-59336FE04C76}" type="parTrans" cxnId="{97316925-7EAF-49E7-BB8C-F476EFEEB9DD}">
      <dgm:prSet/>
      <dgm:spPr/>
      <dgm:t>
        <a:bodyPr/>
        <a:lstStyle/>
        <a:p>
          <a:endParaRPr lang="cs-CZ"/>
        </a:p>
      </dgm:t>
    </dgm:pt>
    <dgm:pt modelId="{029A28E5-4C48-4E66-9DB7-36435248C856}" type="sibTrans" cxnId="{97316925-7EAF-49E7-BB8C-F476EFEEB9DD}">
      <dgm:prSet/>
      <dgm:spPr/>
      <dgm:t>
        <a:bodyPr/>
        <a:lstStyle/>
        <a:p>
          <a:endParaRPr lang="cs-CZ"/>
        </a:p>
      </dgm:t>
    </dgm:pt>
    <dgm:pt modelId="{500DDC27-070D-492A-B8A4-DA1142E5DE6A}">
      <dgm:prSet phldrT="[Text]"/>
      <dgm:spPr/>
      <dgm:t>
        <a:bodyPr/>
        <a:lstStyle/>
        <a:p>
          <a:r>
            <a:rPr lang="cs-CZ" dirty="0" smtClean="0"/>
            <a:t>2.</a:t>
          </a:r>
          <a:endParaRPr lang="cs-CZ" dirty="0"/>
        </a:p>
      </dgm:t>
    </dgm:pt>
    <dgm:pt modelId="{8B807F3A-98B6-4B5D-9D50-76DAEBA42570}" type="parTrans" cxnId="{95392821-4588-488C-98CB-55B0C78DF27C}">
      <dgm:prSet/>
      <dgm:spPr/>
      <dgm:t>
        <a:bodyPr/>
        <a:lstStyle/>
        <a:p>
          <a:endParaRPr lang="cs-CZ"/>
        </a:p>
      </dgm:t>
    </dgm:pt>
    <dgm:pt modelId="{7ABD5257-B90E-4FE2-9914-A9BA57459F1D}" type="sibTrans" cxnId="{95392821-4588-488C-98CB-55B0C78DF27C}">
      <dgm:prSet/>
      <dgm:spPr/>
      <dgm:t>
        <a:bodyPr/>
        <a:lstStyle/>
        <a:p>
          <a:endParaRPr lang="cs-CZ"/>
        </a:p>
      </dgm:t>
    </dgm:pt>
    <dgm:pt modelId="{F6D45B7C-431B-4E1C-8E3B-6587324F4973}">
      <dgm:prSet phldrT="[Text]"/>
      <dgm:spPr/>
      <dgm:t>
        <a:bodyPr/>
        <a:lstStyle/>
        <a:p>
          <a:r>
            <a:rPr lang="cs-CZ" dirty="0" smtClean="0"/>
            <a:t>Vyčerpatelné zdroje by měly být čerpány maximálně rychlostí, kterou budou budovány jejich náhrady, na něž bude možno plynule přejít</a:t>
          </a:r>
          <a:endParaRPr lang="cs-CZ" dirty="0"/>
        </a:p>
      </dgm:t>
    </dgm:pt>
    <dgm:pt modelId="{548ED2B7-B370-4EB4-B83F-BC7C7BA52A56}" type="parTrans" cxnId="{B5673FA7-8845-47F5-BDC1-DB289EE22FFD}">
      <dgm:prSet/>
      <dgm:spPr/>
      <dgm:t>
        <a:bodyPr/>
        <a:lstStyle/>
        <a:p>
          <a:endParaRPr lang="cs-CZ"/>
        </a:p>
      </dgm:t>
    </dgm:pt>
    <dgm:pt modelId="{A624196F-ABAF-4AC5-BE6D-C2BA65491374}" type="sibTrans" cxnId="{B5673FA7-8845-47F5-BDC1-DB289EE22FFD}">
      <dgm:prSet/>
      <dgm:spPr/>
      <dgm:t>
        <a:bodyPr/>
        <a:lstStyle/>
        <a:p>
          <a:endParaRPr lang="cs-CZ"/>
        </a:p>
      </dgm:t>
    </dgm:pt>
    <dgm:pt modelId="{0DA4252E-7C8C-47AD-B710-2903B116D80E}">
      <dgm:prSet phldrT="[Text]"/>
      <dgm:spPr/>
      <dgm:t>
        <a:bodyPr/>
        <a:lstStyle/>
        <a:p>
          <a:r>
            <a:rPr lang="cs-CZ" dirty="0" smtClean="0"/>
            <a:t>3.</a:t>
          </a:r>
          <a:endParaRPr lang="cs-CZ" dirty="0"/>
        </a:p>
      </dgm:t>
    </dgm:pt>
    <dgm:pt modelId="{63BDFEFD-7A88-4A04-B6C4-1151897A72CF}" type="parTrans" cxnId="{D117DBD3-A540-4F52-A23F-13E0F41AC094}">
      <dgm:prSet/>
      <dgm:spPr/>
      <dgm:t>
        <a:bodyPr/>
        <a:lstStyle/>
        <a:p>
          <a:endParaRPr lang="cs-CZ"/>
        </a:p>
      </dgm:t>
    </dgm:pt>
    <dgm:pt modelId="{29ADABBA-AC7D-4F99-AEA7-D6CCB3308534}" type="sibTrans" cxnId="{D117DBD3-A540-4F52-A23F-13E0F41AC094}">
      <dgm:prSet/>
      <dgm:spPr/>
      <dgm:t>
        <a:bodyPr/>
        <a:lstStyle/>
        <a:p>
          <a:endParaRPr lang="cs-CZ"/>
        </a:p>
      </dgm:t>
    </dgm:pt>
    <dgm:pt modelId="{5810BBAA-9B2D-4404-8125-D8A575F60BA4}">
      <dgm:prSet phldrT="[Text]"/>
      <dgm:spPr/>
      <dgm:t>
        <a:bodyPr/>
        <a:lstStyle/>
        <a:p>
          <a:r>
            <a:rPr lang="cs-CZ" dirty="0" smtClean="0"/>
            <a:t>Intenzita znečišťování nesmí přesáhnout asimilační kapacitu životního prostředí</a:t>
          </a:r>
          <a:endParaRPr lang="cs-CZ" dirty="0"/>
        </a:p>
      </dgm:t>
    </dgm:pt>
    <dgm:pt modelId="{32E9600C-86CF-4D85-9F5A-DCF7048119AA}" type="parTrans" cxnId="{C6436367-F643-445C-9695-EB60EB279735}">
      <dgm:prSet/>
      <dgm:spPr/>
      <dgm:t>
        <a:bodyPr/>
        <a:lstStyle/>
        <a:p>
          <a:endParaRPr lang="cs-CZ"/>
        </a:p>
      </dgm:t>
    </dgm:pt>
    <dgm:pt modelId="{7CBE4A03-513C-4285-9EC6-9D6BE8B79F1B}" type="sibTrans" cxnId="{C6436367-F643-445C-9695-EB60EB279735}">
      <dgm:prSet/>
      <dgm:spPr/>
      <dgm:t>
        <a:bodyPr/>
        <a:lstStyle/>
        <a:p>
          <a:endParaRPr lang="cs-CZ"/>
        </a:p>
      </dgm:t>
    </dgm:pt>
    <dgm:pt modelId="{E4CBD55A-2741-41B7-86EF-953F25B3F91C}">
      <dgm:prSet/>
      <dgm:spPr/>
      <dgm:t>
        <a:bodyPr/>
        <a:lstStyle/>
        <a:p>
          <a:r>
            <a:rPr lang="cs-CZ" dirty="0" smtClean="0"/>
            <a:t>4.</a:t>
          </a:r>
          <a:endParaRPr lang="cs-CZ" dirty="0"/>
        </a:p>
      </dgm:t>
    </dgm:pt>
    <dgm:pt modelId="{748ADAFF-4B6D-4025-9832-5DCABA96440B}" type="parTrans" cxnId="{01E6A076-8E20-4835-9CAD-F84D42BFB332}">
      <dgm:prSet/>
      <dgm:spPr/>
      <dgm:t>
        <a:bodyPr/>
        <a:lstStyle/>
        <a:p>
          <a:endParaRPr lang="cs-CZ"/>
        </a:p>
      </dgm:t>
    </dgm:pt>
    <dgm:pt modelId="{EE158075-0ECE-48E6-908F-6BC090E215D0}" type="sibTrans" cxnId="{01E6A076-8E20-4835-9CAD-F84D42BFB332}">
      <dgm:prSet/>
      <dgm:spPr/>
      <dgm:t>
        <a:bodyPr/>
        <a:lstStyle/>
        <a:p>
          <a:endParaRPr lang="cs-CZ"/>
        </a:p>
      </dgm:t>
    </dgm:pt>
    <dgm:pt modelId="{E7B7F3EA-156F-4F70-A727-27BF376DCC4E}">
      <dgm:prSet/>
      <dgm:spPr/>
      <dgm:t>
        <a:bodyPr/>
        <a:lstStyle/>
        <a:p>
          <a:r>
            <a:rPr lang="cs-CZ" dirty="0" smtClean="0"/>
            <a:t>Část současných technologií by měla být investována na redukci znečištění, snížení plýtvání a zvýšení efektivity (výrobků, energie apod.)</a:t>
          </a:r>
          <a:endParaRPr lang="cs-CZ" dirty="0"/>
        </a:p>
      </dgm:t>
    </dgm:pt>
    <dgm:pt modelId="{ACB1E56E-2AE7-4E94-94AA-6390199BFFE4}" type="parTrans" cxnId="{724002CE-341E-4350-8936-261867BE8C85}">
      <dgm:prSet/>
      <dgm:spPr/>
      <dgm:t>
        <a:bodyPr/>
        <a:lstStyle/>
        <a:p>
          <a:endParaRPr lang="cs-CZ"/>
        </a:p>
      </dgm:t>
    </dgm:pt>
    <dgm:pt modelId="{6B3F9D72-9D1A-4C9B-A0C6-563E6190572F}" type="sibTrans" cxnId="{724002CE-341E-4350-8936-261867BE8C85}">
      <dgm:prSet/>
      <dgm:spPr/>
      <dgm:t>
        <a:bodyPr/>
        <a:lstStyle/>
        <a:p>
          <a:endParaRPr lang="cs-CZ"/>
        </a:p>
      </dgm:t>
    </dgm:pt>
    <dgm:pt modelId="{0BF542EA-A8E4-4309-9410-8ED1B72EA12F}" type="pres">
      <dgm:prSet presAssocID="{50DF82B7-300F-4758-B125-A711A25C8D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AAFFEAD-9125-42B6-9AE2-3AAA0AFB7ACC}" type="pres">
      <dgm:prSet presAssocID="{26D3A13C-23CF-41D4-B8D7-9419DF127A00}" presName="linNode" presStyleCnt="0"/>
      <dgm:spPr/>
    </dgm:pt>
    <dgm:pt modelId="{45C4E19C-70A7-45BF-96D5-FCD7F7893287}" type="pres">
      <dgm:prSet presAssocID="{26D3A13C-23CF-41D4-B8D7-9419DF127A00}" presName="parentText" presStyleLbl="node1" presStyleIdx="0" presStyleCnt="4" custScaleX="34259" custLinFactNeighborX="-18490" custLinFactNeighborY="20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F2E0A3-D267-4039-AEA2-7090320C28B6}" type="pres">
      <dgm:prSet presAssocID="{26D3A13C-23CF-41D4-B8D7-9419DF127A00}" presName="descendantText" presStyleLbl="alignAccFollowNode1" presStyleIdx="0" presStyleCnt="4" custScaleX="155969" custLinFactNeighborX="6" custLinFactNeighborY="-68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598CCE-CBDF-465C-B139-BDBA18C7F10E}" type="pres">
      <dgm:prSet presAssocID="{250EE32B-6D55-41E2-B25D-B1F7E385D460}" presName="sp" presStyleCnt="0"/>
      <dgm:spPr/>
    </dgm:pt>
    <dgm:pt modelId="{AF5A7577-EE0D-4129-9F9B-1F622E2CDB33}" type="pres">
      <dgm:prSet presAssocID="{500DDC27-070D-492A-B8A4-DA1142E5DE6A}" presName="linNode" presStyleCnt="0"/>
      <dgm:spPr/>
    </dgm:pt>
    <dgm:pt modelId="{DAE9B2BD-A0BE-4165-8B86-2D3633541560}" type="pres">
      <dgm:prSet presAssocID="{500DDC27-070D-492A-B8A4-DA1142E5DE6A}" presName="parentText" presStyleLbl="node1" presStyleIdx="1" presStyleCnt="4" custScaleX="34259" custLinFactNeighborX="-18490" custLinFactNeighborY="20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D98E45-BB03-43DB-876F-ED61A4C0DD92}" type="pres">
      <dgm:prSet presAssocID="{500DDC27-070D-492A-B8A4-DA1142E5DE6A}" presName="descendantText" presStyleLbl="alignAccFollowNode1" presStyleIdx="1" presStyleCnt="4" custScaleX="155969" custLinFactNeighborX="6" custLinFactNeighborY="-68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E7BDAB-D778-44FF-9676-358B1C0954A6}" type="pres">
      <dgm:prSet presAssocID="{7ABD5257-B90E-4FE2-9914-A9BA57459F1D}" presName="sp" presStyleCnt="0"/>
      <dgm:spPr/>
    </dgm:pt>
    <dgm:pt modelId="{259B5B7A-F26C-49AC-95B4-4B527C0D8D63}" type="pres">
      <dgm:prSet presAssocID="{0DA4252E-7C8C-47AD-B710-2903B116D80E}" presName="linNode" presStyleCnt="0"/>
      <dgm:spPr/>
    </dgm:pt>
    <dgm:pt modelId="{90211EC5-8BEB-4FA6-95D0-2C131B897832}" type="pres">
      <dgm:prSet presAssocID="{0DA4252E-7C8C-47AD-B710-2903B116D80E}" presName="parentText" presStyleLbl="node1" presStyleIdx="2" presStyleCnt="4" custScaleX="34259" custLinFactNeighborX="-18490" custLinFactNeighborY="20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80623B-79B4-4B20-B703-951DA6E018FE}" type="pres">
      <dgm:prSet presAssocID="{0DA4252E-7C8C-47AD-B710-2903B116D80E}" presName="descendantText" presStyleLbl="alignAccFollowNode1" presStyleIdx="2" presStyleCnt="4" custScaleX="155969" custLinFactNeighborX="6" custLinFactNeighborY="-68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E336DF-45CF-44A8-9C59-3E0F66783964}" type="pres">
      <dgm:prSet presAssocID="{29ADABBA-AC7D-4F99-AEA7-D6CCB3308534}" presName="sp" presStyleCnt="0"/>
      <dgm:spPr/>
    </dgm:pt>
    <dgm:pt modelId="{27925D68-7EBF-415C-AD1B-36F3255E7C16}" type="pres">
      <dgm:prSet presAssocID="{E4CBD55A-2741-41B7-86EF-953F25B3F91C}" presName="linNode" presStyleCnt="0"/>
      <dgm:spPr/>
    </dgm:pt>
    <dgm:pt modelId="{CA2F9CC0-4641-4A5D-9398-E6625A5A552C}" type="pres">
      <dgm:prSet presAssocID="{E4CBD55A-2741-41B7-86EF-953F25B3F91C}" presName="parentText" presStyleLbl="node1" presStyleIdx="3" presStyleCnt="4" custScaleX="34259" custLinFactNeighborX="-18490" custLinFactNeighborY="20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527863-6FF5-444F-AE14-9173830D8BD3}" type="pres">
      <dgm:prSet presAssocID="{E4CBD55A-2741-41B7-86EF-953F25B3F91C}" presName="descendantText" presStyleLbl="alignAccFollowNode1" presStyleIdx="3" presStyleCnt="4" custScaleX="155969" custLinFactNeighborX="6" custLinFactNeighborY="-68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F47F544-F4F4-468D-8B22-092B5604CE15}" type="presOf" srcId="{26D3A13C-23CF-41D4-B8D7-9419DF127A00}" destId="{45C4E19C-70A7-45BF-96D5-FCD7F7893287}" srcOrd="0" destOrd="0" presId="urn:microsoft.com/office/officeart/2005/8/layout/vList5"/>
    <dgm:cxn modelId="{724002CE-341E-4350-8936-261867BE8C85}" srcId="{E4CBD55A-2741-41B7-86EF-953F25B3F91C}" destId="{E7B7F3EA-156F-4F70-A727-27BF376DCC4E}" srcOrd="0" destOrd="0" parTransId="{ACB1E56E-2AE7-4E94-94AA-6390199BFFE4}" sibTransId="{6B3F9D72-9D1A-4C9B-A0C6-563E6190572F}"/>
    <dgm:cxn modelId="{8EFFEAE8-2A31-462D-B9DC-0AB41793D214}" type="presOf" srcId="{0DA4252E-7C8C-47AD-B710-2903B116D80E}" destId="{90211EC5-8BEB-4FA6-95D0-2C131B897832}" srcOrd="0" destOrd="0" presId="urn:microsoft.com/office/officeart/2005/8/layout/vList5"/>
    <dgm:cxn modelId="{2ACB09DF-C057-42E2-B52C-0EC7D9E179F6}" type="presOf" srcId="{5810BBAA-9B2D-4404-8125-D8A575F60BA4}" destId="{4580623B-79B4-4B20-B703-951DA6E018FE}" srcOrd="0" destOrd="0" presId="urn:microsoft.com/office/officeart/2005/8/layout/vList5"/>
    <dgm:cxn modelId="{D117DBD3-A540-4F52-A23F-13E0F41AC094}" srcId="{50DF82B7-300F-4758-B125-A711A25C8DCE}" destId="{0DA4252E-7C8C-47AD-B710-2903B116D80E}" srcOrd="2" destOrd="0" parTransId="{63BDFEFD-7A88-4A04-B6C4-1151897A72CF}" sibTransId="{29ADABBA-AC7D-4F99-AEA7-D6CCB3308534}"/>
    <dgm:cxn modelId="{01E6A076-8E20-4835-9CAD-F84D42BFB332}" srcId="{50DF82B7-300F-4758-B125-A711A25C8DCE}" destId="{E4CBD55A-2741-41B7-86EF-953F25B3F91C}" srcOrd="3" destOrd="0" parTransId="{748ADAFF-4B6D-4025-9832-5DCABA96440B}" sibTransId="{EE158075-0ECE-48E6-908F-6BC090E215D0}"/>
    <dgm:cxn modelId="{B5673FA7-8845-47F5-BDC1-DB289EE22FFD}" srcId="{500DDC27-070D-492A-B8A4-DA1142E5DE6A}" destId="{F6D45B7C-431B-4E1C-8E3B-6587324F4973}" srcOrd="0" destOrd="0" parTransId="{548ED2B7-B370-4EB4-B83F-BC7C7BA52A56}" sibTransId="{A624196F-ABAF-4AC5-BE6D-C2BA65491374}"/>
    <dgm:cxn modelId="{C6436367-F643-445C-9695-EB60EB279735}" srcId="{0DA4252E-7C8C-47AD-B710-2903B116D80E}" destId="{5810BBAA-9B2D-4404-8125-D8A575F60BA4}" srcOrd="0" destOrd="0" parTransId="{32E9600C-86CF-4D85-9F5A-DCF7048119AA}" sibTransId="{7CBE4A03-513C-4285-9EC6-9D6BE8B79F1B}"/>
    <dgm:cxn modelId="{9F3D3971-E7C8-4E29-A840-939A88CD02C1}" type="presOf" srcId="{F6D45B7C-431B-4E1C-8E3B-6587324F4973}" destId="{C1D98E45-BB03-43DB-876F-ED61A4C0DD92}" srcOrd="0" destOrd="0" presId="urn:microsoft.com/office/officeart/2005/8/layout/vList5"/>
    <dgm:cxn modelId="{4B39C908-0DD4-4EA1-815B-D9DC682214AE}" type="presOf" srcId="{E4CBD55A-2741-41B7-86EF-953F25B3F91C}" destId="{CA2F9CC0-4641-4A5D-9398-E6625A5A552C}" srcOrd="0" destOrd="0" presId="urn:microsoft.com/office/officeart/2005/8/layout/vList5"/>
    <dgm:cxn modelId="{52ED02A7-77AB-482E-BBEF-09EE12FE90F4}" type="presOf" srcId="{500DDC27-070D-492A-B8A4-DA1142E5DE6A}" destId="{DAE9B2BD-A0BE-4165-8B86-2D3633541560}" srcOrd="0" destOrd="0" presId="urn:microsoft.com/office/officeart/2005/8/layout/vList5"/>
    <dgm:cxn modelId="{76ADFBDE-38F3-45A4-95F8-9CE08AB2AC2C}" type="presOf" srcId="{E7B7F3EA-156F-4F70-A727-27BF376DCC4E}" destId="{DC527863-6FF5-444F-AE14-9173830D8BD3}" srcOrd="0" destOrd="0" presId="urn:microsoft.com/office/officeart/2005/8/layout/vList5"/>
    <dgm:cxn modelId="{9CC975A4-6FCE-4D30-BC0C-FA8192F6106F}" srcId="{50DF82B7-300F-4758-B125-A711A25C8DCE}" destId="{26D3A13C-23CF-41D4-B8D7-9419DF127A00}" srcOrd="0" destOrd="0" parTransId="{15CF82BD-8DE0-40F6-8531-2F36BC2787DF}" sibTransId="{250EE32B-6D55-41E2-B25D-B1F7E385D460}"/>
    <dgm:cxn modelId="{351A705F-E1D3-4544-ACC3-052DE948E5AF}" type="presOf" srcId="{50DF82B7-300F-4758-B125-A711A25C8DCE}" destId="{0BF542EA-A8E4-4309-9410-8ED1B72EA12F}" srcOrd="0" destOrd="0" presId="urn:microsoft.com/office/officeart/2005/8/layout/vList5"/>
    <dgm:cxn modelId="{95392821-4588-488C-98CB-55B0C78DF27C}" srcId="{50DF82B7-300F-4758-B125-A711A25C8DCE}" destId="{500DDC27-070D-492A-B8A4-DA1142E5DE6A}" srcOrd="1" destOrd="0" parTransId="{8B807F3A-98B6-4B5D-9D50-76DAEBA42570}" sibTransId="{7ABD5257-B90E-4FE2-9914-A9BA57459F1D}"/>
    <dgm:cxn modelId="{6E1D811D-2F40-4AC4-8EB4-521895929067}" type="presOf" srcId="{A01ED306-4FF8-442B-8888-E014266EB30F}" destId="{00F2E0A3-D267-4039-AEA2-7090320C28B6}" srcOrd="0" destOrd="0" presId="urn:microsoft.com/office/officeart/2005/8/layout/vList5"/>
    <dgm:cxn modelId="{97316925-7EAF-49E7-BB8C-F476EFEEB9DD}" srcId="{26D3A13C-23CF-41D4-B8D7-9419DF127A00}" destId="{A01ED306-4FF8-442B-8888-E014266EB30F}" srcOrd="0" destOrd="0" parTransId="{E6099D73-4E9D-4A69-841D-59336FE04C76}" sibTransId="{029A28E5-4C48-4E66-9DB7-36435248C856}"/>
    <dgm:cxn modelId="{15514916-93F8-427B-9D69-7F8DCAC78C20}" type="presParOf" srcId="{0BF542EA-A8E4-4309-9410-8ED1B72EA12F}" destId="{AAAFFEAD-9125-42B6-9AE2-3AAA0AFB7ACC}" srcOrd="0" destOrd="0" presId="urn:microsoft.com/office/officeart/2005/8/layout/vList5"/>
    <dgm:cxn modelId="{76685ACF-2F99-441A-B7CB-B28F9ABBCFEE}" type="presParOf" srcId="{AAAFFEAD-9125-42B6-9AE2-3AAA0AFB7ACC}" destId="{45C4E19C-70A7-45BF-96D5-FCD7F7893287}" srcOrd="0" destOrd="0" presId="urn:microsoft.com/office/officeart/2005/8/layout/vList5"/>
    <dgm:cxn modelId="{BAA52FF0-07A2-49B4-B7A6-30E37E292B89}" type="presParOf" srcId="{AAAFFEAD-9125-42B6-9AE2-3AAA0AFB7ACC}" destId="{00F2E0A3-D267-4039-AEA2-7090320C28B6}" srcOrd="1" destOrd="0" presId="urn:microsoft.com/office/officeart/2005/8/layout/vList5"/>
    <dgm:cxn modelId="{3012969C-B3E7-42F0-A5B1-554BF713BE44}" type="presParOf" srcId="{0BF542EA-A8E4-4309-9410-8ED1B72EA12F}" destId="{20598CCE-CBDF-465C-B139-BDBA18C7F10E}" srcOrd="1" destOrd="0" presId="urn:microsoft.com/office/officeart/2005/8/layout/vList5"/>
    <dgm:cxn modelId="{0B36ED2F-2073-4145-B79F-095187D46E27}" type="presParOf" srcId="{0BF542EA-A8E4-4309-9410-8ED1B72EA12F}" destId="{AF5A7577-EE0D-4129-9F9B-1F622E2CDB33}" srcOrd="2" destOrd="0" presId="urn:microsoft.com/office/officeart/2005/8/layout/vList5"/>
    <dgm:cxn modelId="{B2362F12-1C16-4187-863E-B98372CEED4A}" type="presParOf" srcId="{AF5A7577-EE0D-4129-9F9B-1F622E2CDB33}" destId="{DAE9B2BD-A0BE-4165-8B86-2D3633541560}" srcOrd="0" destOrd="0" presId="urn:microsoft.com/office/officeart/2005/8/layout/vList5"/>
    <dgm:cxn modelId="{BBCDC881-0E8A-44C1-B9C7-D1B7992042AC}" type="presParOf" srcId="{AF5A7577-EE0D-4129-9F9B-1F622E2CDB33}" destId="{C1D98E45-BB03-43DB-876F-ED61A4C0DD92}" srcOrd="1" destOrd="0" presId="urn:microsoft.com/office/officeart/2005/8/layout/vList5"/>
    <dgm:cxn modelId="{AF2A34B6-3B69-40F0-927C-430BAFD66804}" type="presParOf" srcId="{0BF542EA-A8E4-4309-9410-8ED1B72EA12F}" destId="{4DE7BDAB-D778-44FF-9676-358B1C0954A6}" srcOrd="3" destOrd="0" presId="urn:microsoft.com/office/officeart/2005/8/layout/vList5"/>
    <dgm:cxn modelId="{E5B3A0BB-F249-47D6-8582-92D6AE8E148E}" type="presParOf" srcId="{0BF542EA-A8E4-4309-9410-8ED1B72EA12F}" destId="{259B5B7A-F26C-49AC-95B4-4B527C0D8D63}" srcOrd="4" destOrd="0" presId="urn:microsoft.com/office/officeart/2005/8/layout/vList5"/>
    <dgm:cxn modelId="{999CD83E-2D10-4EAC-BABE-FE58D8EA56A8}" type="presParOf" srcId="{259B5B7A-F26C-49AC-95B4-4B527C0D8D63}" destId="{90211EC5-8BEB-4FA6-95D0-2C131B897832}" srcOrd="0" destOrd="0" presId="urn:microsoft.com/office/officeart/2005/8/layout/vList5"/>
    <dgm:cxn modelId="{D2C225D8-B58A-4438-81BF-00512D5FB2DD}" type="presParOf" srcId="{259B5B7A-F26C-49AC-95B4-4B527C0D8D63}" destId="{4580623B-79B4-4B20-B703-951DA6E018FE}" srcOrd="1" destOrd="0" presId="urn:microsoft.com/office/officeart/2005/8/layout/vList5"/>
    <dgm:cxn modelId="{1B84363A-E400-4768-814F-A0ED6E467A31}" type="presParOf" srcId="{0BF542EA-A8E4-4309-9410-8ED1B72EA12F}" destId="{43E336DF-45CF-44A8-9C59-3E0F66783964}" srcOrd="5" destOrd="0" presId="urn:microsoft.com/office/officeart/2005/8/layout/vList5"/>
    <dgm:cxn modelId="{11FA8DF8-ADF9-4F19-AFFA-076D0FD3D651}" type="presParOf" srcId="{0BF542EA-A8E4-4309-9410-8ED1B72EA12F}" destId="{27925D68-7EBF-415C-AD1B-36F3255E7C16}" srcOrd="6" destOrd="0" presId="urn:microsoft.com/office/officeart/2005/8/layout/vList5"/>
    <dgm:cxn modelId="{68C7E7BA-7188-4894-9B86-35ACD8924EC8}" type="presParOf" srcId="{27925D68-7EBF-415C-AD1B-36F3255E7C16}" destId="{CA2F9CC0-4641-4A5D-9398-E6625A5A552C}" srcOrd="0" destOrd="0" presId="urn:microsoft.com/office/officeart/2005/8/layout/vList5"/>
    <dgm:cxn modelId="{C0A21BC9-D5CD-4855-BC58-C957B6EE7D28}" type="presParOf" srcId="{27925D68-7EBF-415C-AD1B-36F3255E7C16}" destId="{DC527863-6FF5-444F-AE14-9173830D8BD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74BB2E-D614-4C94-A743-876DC070B43D}">
      <dsp:nvSpPr>
        <dsp:cNvPr id="0" name=""/>
        <dsp:cNvSpPr/>
      </dsp:nvSpPr>
      <dsp:spPr>
        <a:xfrm>
          <a:off x="2568983" y="341757"/>
          <a:ext cx="4416552" cy="4416552"/>
        </a:xfrm>
        <a:prstGeom prst="pie">
          <a:avLst>
            <a:gd name="adj1" fmla="val 16200000"/>
            <a:gd name="adj2" fmla="val 18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společenská odpovědnost</a:t>
          </a:r>
          <a:endParaRPr lang="cs-CZ" sz="19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896612" y="1277645"/>
        <a:ext cx="1577340" cy="1314450"/>
      </dsp:txXfrm>
    </dsp:sp>
    <dsp:sp modelId="{C0374FBD-7BAF-4478-82FE-DA5439BC1D1A}">
      <dsp:nvSpPr>
        <dsp:cNvPr id="0" name=""/>
        <dsp:cNvSpPr/>
      </dsp:nvSpPr>
      <dsp:spPr>
        <a:xfrm>
          <a:off x="2478023" y="499491"/>
          <a:ext cx="4416552" cy="4416552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odborné znalosti o životním prostředí</a:t>
          </a:r>
          <a:endParaRPr lang="cs-CZ" sz="19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529584" y="3364992"/>
        <a:ext cx="2366010" cy="1156716"/>
      </dsp:txXfrm>
    </dsp:sp>
    <dsp:sp modelId="{BE5ED90F-4141-478D-8FFA-F67FF38F0BFA}">
      <dsp:nvSpPr>
        <dsp:cNvPr id="0" name=""/>
        <dsp:cNvSpPr/>
      </dsp:nvSpPr>
      <dsp:spPr>
        <a:xfrm>
          <a:off x="2387064" y="341757"/>
          <a:ext cx="4416552" cy="4416552"/>
        </a:xfrm>
        <a:prstGeom prst="pie">
          <a:avLst>
            <a:gd name="adj1" fmla="val 90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hospodářská vyspělost</a:t>
          </a:r>
          <a:endParaRPr lang="cs-CZ" sz="19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898647" y="1277645"/>
        <a:ext cx="1577340" cy="1314450"/>
      </dsp:txXfrm>
    </dsp:sp>
    <dsp:sp modelId="{013A027E-37E3-452D-B272-07A9E5741827}">
      <dsp:nvSpPr>
        <dsp:cNvPr id="0" name=""/>
        <dsp:cNvSpPr/>
      </dsp:nvSpPr>
      <dsp:spPr>
        <a:xfrm>
          <a:off x="2295942" y="68351"/>
          <a:ext cx="4963363" cy="496336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2F13D0-38DF-490E-99DD-976244C8714C}">
      <dsp:nvSpPr>
        <dsp:cNvPr id="0" name=""/>
        <dsp:cNvSpPr/>
      </dsp:nvSpPr>
      <dsp:spPr>
        <a:xfrm>
          <a:off x="2204618" y="225806"/>
          <a:ext cx="4963363" cy="496336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12675C-E7E7-464A-AA18-366948323835}">
      <dsp:nvSpPr>
        <dsp:cNvPr id="0" name=""/>
        <dsp:cNvSpPr/>
      </dsp:nvSpPr>
      <dsp:spPr>
        <a:xfrm>
          <a:off x="2113293" y="68351"/>
          <a:ext cx="4963363" cy="4963363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F2E0A3-D267-4039-AEA2-7090320C28B6}">
      <dsp:nvSpPr>
        <dsp:cNvPr id="0" name=""/>
        <dsp:cNvSpPr/>
      </dsp:nvSpPr>
      <dsp:spPr>
        <a:xfrm rot="5400000">
          <a:off x="4549094" y="-3416238"/>
          <a:ext cx="1051669" cy="813814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Obnovitelné zdroje by měly být čerpány maximálně rychlostí, kterou se snaží obnovovat</a:t>
          </a:r>
          <a:endParaRPr lang="cs-CZ" sz="1700" kern="1200" dirty="0"/>
        </a:p>
      </dsp:txBody>
      <dsp:txXfrm rot="5400000">
        <a:off x="4549094" y="-3416238"/>
        <a:ext cx="1051669" cy="8138142"/>
      </dsp:txXfrm>
    </dsp:sp>
    <dsp:sp modelId="{45C4E19C-70A7-45BF-96D5-FCD7F7893287}">
      <dsp:nvSpPr>
        <dsp:cNvPr id="0" name=""/>
        <dsp:cNvSpPr/>
      </dsp:nvSpPr>
      <dsp:spPr>
        <a:xfrm>
          <a:off x="0" y="5467"/>
          <a:ext cx="1005504" cy="13145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600" kern="1200" dirty="0" smtClean="0"/>
            <a:t>1.</a:t>
          </a:r>
          <a:endParaRPr lang="cs-CZ" sz="4600" kern="1200" dirty="0"/>
        </a:p>
      </dsp:txBody>
      <dsp:txXfrm>
        <a:off x="0" y="5467"/>
        <a:ext cx="1005504" cy="1314586"/>
      </dsp:txXfrm>
    </dsp:sp>
    <dsp:sp modelId="{C1D98E45-BB03-43DB-876F-ED61A4C0DD92}">
      <dsp:nvSpPr>
        <dsp:cNvPr id="0" name=""/>
        <dsp:cNvSpPr/>
      </dsp:nvSpPr>
      <dsp:spPr>
        <a:xfrm rot="5400000">
          <a:off x="4549094" y="-2035922"/>
          <a:ext cx="1051669" cy="813814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Vyčerpatelné zdroje by měly být čerpány maximálně rychlostí, kterou budou budovány jejich náhrady, na něž bude možno plynule přejít</a:t>
          </a:r>
          <a:endParaRPr lang="cs-CZ" sz="1700" kern="1200" dirty="0"/>
        </a:p>
      </dsp:txBody>
      <dsp:txXfrm rot="5400000">
        <a:off x="4549094" y="-2035922"/>
        <a:ext cx="1051669" cy="8138142"/>
      </dsp:txXfrm>
    </dsp:sp>
    <dsp:sp modelId="{DAE9B2BD-A0BE-4165-8B86-2D3633541560}">
      <dsp:nvSpPr>
        <dsp:cNvPr id="0" name=""/>
        <dsp:cNvSpPr/>
      </dsp:nvSpPr>
      <dsp:spPr>
        <a:xfrm>
          <a:off x="0" y="1385783"/>
          <a:ext cx="1005504" cy="13145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600" kern="1200" dirty="0" smtClean="0"/>
            <a:t>2.</a:t>
          </a:r>
          <a:endParaRPr lang="cs-CZ" sz="4600" kern="1200" dirty="0"/>
        </a:p>
      </dsp:txBody>
      <dsp:txXfrm>
        <a:off x="0" y="1385783"/>
        <a:ext cx="1005504" cy="1314586"/>
      </dsp:txXfrm>
    </dsp:sp>
    <dsp:sp modelId="{4580623B-79B4-4B20-B703-951DA6E018FE}">
      <dsp:nvSpPr>
        <dsp:cNvPr id="0" name=""/>
        <dsp:cNvSpPr/>
      </dsp:nvSpPr>
      <dsp:spPr>
        <a:xfrm rot="5400000">
          <a:off x="4549094" y="-655606"/>
          <a:ext cx="1051669" cy="813814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Intenzita znečišťování nesmí přesáhnout asimilační kapacitu životního prostředí</a:t>
          </a:r>
          <a:endParaRPr lang="cs-CZ" sz="1700" kern="1200" dirty="0"/>
        </a:p>
      </dsp:txBody>
      <dsp:txXfrm rot="5400000">
        <a:off x="4549094" y="-655606"/>
        <a:ext cx="1051669" cy="8138142"/>
      </dsp:txXfrm>
    </dsp:sp>
    <dsp:sp modelId="{90211EC5-8BEB-4FA6-95D0-2C131B897832}">
      <dsp:nvSpPr>
        <dsp:cNvPr id="0" name=""/>
        <dsp:cNvSpPr/>
      </dsp:nvSpPr>
      <dsp:spPr>
        <a:xfrm>
          <a:off x="0" y="2766099"/>
          <a:ext cx="1005504" cy="13145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600" kern="1200" dirty="0" smtClean="0"/>
            <a:t>3.</a:t>
          </a:r>
          <a:endParaRPr lang="cs-CZ" sz="4600" kern="1200" dirty="0"/>
        </a:p>
      </dsp:txBody>
      <dsp:txXfrm>
        <a:off x="0" y="2766099"/>
        <a:ext cx="1005504" cy="1314586"/>
      </dsp:txXfrm>
    </dsp:sp>
    <dsp:sp modelId="{DC527863-6FF5-444F-AE14-9173830D8BD3}">
      <dsp:nvSpPr>
        <dsp:cNvPr id="0" name=""/>
        <dsp:cNvSpPr/>
      </dsp:nvSpPr>
      <dsp:spPr>
        <a:xfrm rot="5400000">
          <a:off x="4549094" y="724708"/>
          <a:ext cx="1051669" cy="813814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Část současných technologií by měla být investována na redukci znečištění, snížení plýtvání a zvýšení efektivity (výrobků, energie apod.)</a:t>
          </a:r>
          <a:endParaRPr lang="cs-CZ" sz="1700" kern="1200" dirty="0"/>
        </a:p>
      </dsp:txBody>
      <dsp:txXfrm rot="5400000">
        <a:off x="4549094" y="724708"/>
        <a:ext cx="1051669" cy="8138142"/>
      </dsp:txXfrm>
    </dsp:sp>
    <dsp:sp modelId="{CA2F9CC0-4641-4A5D-9398-E6625A5A552C}">
      <dsp:nvSpPr>
        <dsp:cNvPr id="0" name=""/>
        <dsp:cNvSpPr/>
      </dsp:nvSpPr>
      <dsp:spPr>
        <a:xfrm>
          <a:off x="0" y="4146413"/>
          <a:ext cx="1005504" cy="13145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600" kern="1200" dirty="0" smtClean="0"/>
            <a:t>4.</a:t>
          </a:r>
          <a:endParaRPr lang="cs-CZ" sz="4600" kern="1200" dirty="0"/>
        </a:p>
      </dsp:txBody>
      <dsp:txXfrm>
        <a:off x="0" y="4146413"/>
        <a:ext cx="1005504" cy="1314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65BE2-1D5C-4711-ACEC-A15104622D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EA7DD-A5F4-4C70-A538-2DB220E0FC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E1353-AD4B-4AAE-80E6-AD87E14298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D265BE2-1D5C-4711-ACEC-A15104622DF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78A612-214F-467A-ABBD-A8BA01597C9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066C42-7F39-43DA-A666-2D01E2AA936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D49D52-F985-4623-B541-A8341E6F7C6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9BA367-3EC4-48B9-BBB4-3B751BCFCB6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4413B9-7CBF-4142-979F-E6539402187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8FF70F-F46B-433B-9137-211C26CC33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5934F1-BB29-4808-A11B-2DB5BC6E892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8A612-214F-467A-ABBD-A8BA01597C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5565932-EB4E-42BB-AA9E-5716892C00A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9CEA7DD-A5F4-4C70-A538-2DB220E0FC7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9E1353-AD4B-4AAE-80E6-AD87E14298C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66C42-7F39-43DA-A666-2D01E2AA93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49D52-F985-4623-B541-A8341E6F7C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BA367-3EC4-48B9-BBB4-3B751BCFCB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413B9-7CBF-4142-979F-E653940218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FF70F-F46B-433B-9137-211C26CC33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934F1-BB29-4808-A11B-2DB5BC6E8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65932-EB4E-42BB-AA9E-5716892C00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5EE24C1-01B0-4423-8850-C2A882A57E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5EE24C1-01B0-4423-8850-C2A882A57E6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Sustainable_development.svg" TargetMode="External"/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hyperlink" Target="http://commons.wikimedia.org/wiki/File:Antarctica_(orthographic_projection).sv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TRVALE UDRŽITELNÝ ROZVOJ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 dirty="0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dirty="0"/>
              <a:t>Registrační číslo projektu: CZ.1.07/1.1.38/02.0025</a:t>
            </a:r>
          </a:p>
          <a:p>
            <a:pPr algn="ctr"/>
            <a:r>
              <a:rPr lang="cs-CZ" dirty="0"/>
              <a:t>Název projektu: Modernizace výuky na ZŠ Slušovice, </a:t>
            </a:r>
            <a:r>
              <a:rPr lang="cs-CZ" dirty="0" err="1"/>
              <a:t>Fryšták</a:t>
            </a:r>
            <a:r>
              <a:rPr lang="cs-CZ"/>
              <a:t>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1905000" y="4114800"/>
            <a:ext cx="5740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Z_029_Ekologie_Trvale udržitelný rozvoj</a:t>
            </a:r>
            <a:endParaRPr lang="cs-CZ" sz="24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jediný kontinent, který je trvale neobydlen</a:t>
            </a:r>
          </a:p>
          <a:p>
            <a:r>
              <a:rPr lang="cs-CZ" sz="3200" dirty="0" smtClean="0"/>
              <a:t>nepatří žádnému státu</a:t>
            </a:r>
          </a:p>
          <a:p>
            <a:r>
              <a:rPr lang="cs-CZ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Antarktický smluvní systém</a:t>
            </a:r>
          </a:p>
          <a:p>
            <a:pPr lvl="1"/>
            <a:r>
              <a:rPr lang="cs-CZ" sz="2800" dirty="0" smtClean="0"/>
              <a:t>uzavřena byla 1. prosince 1959</a:t>
            </a:r>
          </a:p>
          <a:p>
            <a:pPr lvl="1"/>
            <a:r>
              <a:rPr lang="cs-CZ" sz="2800" dirty="0" smtClean="0"/>
              <a:t>uznána doposud 48 zeměmi </a:t>
            </a:r>
          </a:p>
          <a:p>
            <a:pPr lvl="1"/>
            <a:r>
              <a:rPr lang="cs-CZ" sz="2800" dirty="0" smtClean="0"/>
              <a:t>zakazuje jakékoliv obsazování území pro konkrétní stát a také jakékoliv vojenské aktivity</a:t>
            </a:r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  <a:scene3d>
              <a:camera prst="perspectiveLef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 dirty="0" smtClean="0"/>
              <a:t>zajímavost: </a:t>
            </a:r>
            <a:r>
              <a:rPr lang="cs-CZ" sz="7200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Antarktida </a:t>
            </a:r>
            <a:endParaRPr lang="cs-CZ" sz="72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http://upload.wikimedia.org/wikipedia/commons/thumb/f/f2/Antarctica_%28orthographic_projection%29.svg/537px-Antarctica_%28orthographic_projection%29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5114925" cy="5105401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něco na konec.... :-D </a:t>
            </a:r>
            <a:br>
              <a:rPr lang="cs-CZ" dirty="0" smtClean="0"/>
            </a:br>
            <a:r>
              <a:rPr lang="cs-CZ" dirty="0" smtClean="0"/>
              <a:t>„</a:t>
            </a:r>
            <a:r>
              <a:rPr lang="cs-CZ" i="1" dirty="0" smtClean="0"/>
              <a:t>Jaký je rozdíl mezi...?</a:t>
            </a:r>
            <a:r>
              <a:rPr lang="cs-CZ" dirty="0" smtClean="0"/>
              <a:t>“</a:t>
            </a:r>
            <a:endParaRPr lang="cs-CZ" dirty="0"/>
          </a:p>
        </p:txBody>
      </p:sp>
      <p:pic>
        <p:nvPicPr>
          <p:cNvPr id="1026" name="Picture 2" descr="C:\Users\Helenka\Desktop\Mongolia 2011\ROB_3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828800"/>
            <a:ext cx="4191000" cy="2783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Elipsa 3"/>
          <p:cNvSpPr/>
          <p:nvPr/>
        </p:nvSpPr>
        <p:spPr>
          <a:xfrm>
            <a:off x="838200" y="4038600"/>
            <a:ext cx="2362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turem</a:t>
            </a:r>
            <a:endParaRPr lang="cs-CZ" sz="3600" dirty="0"/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File:Sustainable development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62825" y="762000"/>
            <a:ext cx="4781175" cy="3048000"/>
          </a:xfrm>
          <a:prstGeom prst="rect">
            <a:avLst/>
          </a:prstGeom>
          <a:noFill/>
        </p:spPr>
      </p:pic>
      <p:sp>
        <p:nvSpPr>
          <p:cNvPr id="7" name="Elipsa 6"/>
          <p:cNvSpPr/>
          <p:nvPr/>
        </p:nvSpPr>
        <p:spPr>
          <a:xfrm>
            <a:off x="5715000" y="3429000"/>
            <a:ext cx="26670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err="1" smtClean="0"/>
              <a:t>TURem</a:t>
            </a:r>
            <a:endParaRPr lang="cs-CZ" sz="36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23367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vlastní fotografie</a:t>
            </a:r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 smtClean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office.</a:t>
            </a:r>
            <a:r>
              <a:rPr lang="cs-CZ" dirty="0" err="1" smtClean="0">
                <a:hlinkClick r:id="rId2"/>
              </a:rPr>
              <a:t>microsoft.com</a:t>
            </a:r>
            <a:endParaRPr lang="cs-CZ" dirty="0" smtClean="0"/>
          </a:p>
          <a:p>
            <a:r>
              <a:rPr lang="cs-CZ" dirty="0" smtClean="0"/>
              <a:t>Soubor: Udržitelný </a:t>
            </a:r>
            <a:r>
              <a:rPr lang="cs-CZ" dirty="0" err="1" smtClean="0"/>
              <a:t>development.svg</a:t>
            </a:r>
            <a:r>
              <a:rPr lang="cs-CZ" dirty="0" smtClean="0"/>
              <a:t>. In: 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 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27.11.2012 [cit. 2014-10-30]. Dostupné z:</a:t>
            </a:r>
            <a:r>
              <a:rPr lang="cs-CZ" dirty="0" smtClean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commons.wikimedia.org/wiki/File:Sustainable_development.svg</a:t>
            </a:r>
            <a:endParaRPr lang="cs-CZ" dirty="0" smtClean="0"/>
          </a:p>
          <a:p>
            <a:r>
              <a:rPr lang="cs-CZ" dirty="0" smtClean="0"/>
              <a:t>Soubor: Antarktida (ortografické projekce) .</a:t>
            </a:r>
            <a:r>
              <a:rPr lang="cs-CZ" dirty="0" err="1" smtClean="0"/>
              <a:t>svg</a:t>
            </a:r>
            <a:r>
              <a:rPr lang="cs-CZ" dirty="0" smtClean="0"/>
              <a:t>. In: 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 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11.7.2009 [cit. 2014-10-30]. Dostupné z:</a:t>
            </a:r>
            <a:r>
              <a:rPr lang="cs-CZ" dirty="0" smtClean="0">
                <a:hlinkClick r:id="rId4"/>
              </a:rPr>
              <a:t>http://commons.wikimedia.org/wiki/File:Antarctica_(orthographic_projection).svg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819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30832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seznámení s žáků s charakteristikou programu trvale udržitelného rozvoje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vysvětluje nejdůležitější pojmy a informace, které by měli znát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učebnici: </a:t>
            </a:r>
            <a:r>
              <a:rPr lang="cs-CZ" dirty="0" smtClean="0"/>
              <a:t>HERINK, Josef. </a:t>
            </a:r>
            <a:r>
              <a:rPr lang="cs-CZ" i="1" dirty="0" smtClean="0"/>
              <a:t>Lidé a příroda: učebnice zeměpisu pro základní školy a víceletá gymnázia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Praha: Nakladatelství České geografické společnosti, 1999, 47 s. ISBN 80-860-3417-8.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cs-CZ" dirty="0" smtClean="0"/>
              <a:t>jedná se o nové zásady hospodářského rozvoje lidstva</a:t>
            </a:r>
          </a:p>
          <a:p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WCED</a:t>
            </a:r>
            <a:r>
              <a:rPr lang="cs-CZ" dirty="0" smtClean="0"/>
              <a:t> charakterizuje jako: „rozvoj, který uspokojuje potřeby současné generace, aniž by ohrožoval schopnost příštích generací uspokojovat jejich vlastní potřeby“</a:t>
            </a:r>
          </a:p>
          <a:p>
            <a:r>
              <a:rPr lang="cs-CZ" dirty="0" smtClean="0"/>
              <a:t>má zabránit dalšímu poškozování životního prostředí, ale bez snížení úrovně lidstva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pPr algn="ctr"/>
            <a:r>
              <a:rPr lang="cs-CZ" dirty="0" smtClean="0"/>
              <a:t>TUR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Pokus se vysvětli tento citát:</a:t>
            </a:r>
            <a:endParaRPr lang="cs-CZ" dirty="0"/>
          </a:p>
        </p:txBody>
      </p:sp>
      <p:sp>
        <p:nvSpPr>
          <p:cNvPr id="5" name="Vodorovný svitek 4"/>
          <p:cNvSpPr/>
          <p:nvPr/>
        </p:nvSpPr>
        <p:spPr>
          <a:xfrm>
            <a:off x="457200" y="762000"/>
            <a:ext cx="8458200" cy="3733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„Přírodu jsme nezdědili po svých rodičích...půjčily nám ji naše děti!!“</a:t>
            </a:r>
            <a:endParaRPr lang="cs-CZ" sz="3200" dirty="0"/>
          </a:p>
        </p:txBody>
      </p:sp>
      <p:sp>
        <p:nvSpPr>
          <p:cNvPr id="6" name="Oválný popisek 5"/>
          <p:cNvSpPr/>
          <p:nvPr/>
        </p:nvSpPr>
        <p:spPr>
          <a:xfrm>
            <a:off x="3124200" y="4114800"/>
            <a:ext cx="6019800" cy="1524000"/>
          </a:xfrm>
          <a:prstGeom prst="wedgeEllipseCallout">
            <a:avLst>
              <a:gd name="adj1" fmla="val -27272"/>
              <a:gd name="adj2" fmla="val -10706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Může mít něco společného s koncepcí TUR?</a:t>
            </a:r>
            <a:endParaRPr lang="cs-CZ" sz="2400" dirty="0"/>
          </a:p>
        </p:txBody>
      </p:sp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chemeClr val="tx2">
                    <a:lumMod val="25000"/>
                  </a:schemeClr>
                </a:solidFill>
              </a:rPr>
              <a:t>Vysvětlete o jakou organizaci </a:t>
            </a:r>
            <a:r>
              <a:rPr lang="cs-CZ" sz="3600" i="1" dirty="0" smtClean="0">
                <a:solidFill>
                  <a:schemeClr val="tx2">
                    <a:lumMod val="25000"/>
                  </a:schemeClr>
                </a:solidFill>
              </a:rPr>
              <a:t>WCED</a:t>
            </a:r>
            <a:r>
              <a:rPr lang="cs-CZ" i="1" dirty="0" smtClean="0">
                <a:solidFill>
                  <a:schemeClr val="tx2">
                    <a:lumMod val="25000"/>
                  </a:schemeClr>
                </a:solidFill>
              </a:rPr>
              <a:t> se jedná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62000" y="1524000"/>
            <a:ext cx="25146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WORLD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257800" y="5181600"/>
            <a:ext cx="25146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886200" y="4267200"/>
            <a:ext cx="28194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ENVIRONMENT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124200" y="3352800"/>
            <a:ext cx="25146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ON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057400" y="2438400"/>
            <a:ext cx="25146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COMMISSION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324600" y="6096000"/>
            <a:ext cx="28194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DEVELOPMENT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62000" y="1524000"/>
            <a:ext cx="25146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SVĚTOVÁ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057400" y="2438400"/>
            <a:ext cx="25146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KOMISE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124200" y="3352800"/>
            <a:ext cx="25146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3657600" y="4267200"/>
            <a:ext cx="35052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ŽIVOTNÍ PROSTŘDÍ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5257800" y="5181600"/>
            <a:ext cx="25146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6324600" y="6096000"/>
            <a:ext cx="28194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ROZVOJ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8376" name="Picture 8" descr="Zobrazit podrobnos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0"/>
            <a:ext cx="1828800" cy="182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" name="Picture 8" descr="Zobrazit podrobnos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600200"/>
            <a:ext cx="1828800" cy="182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7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cs-CZ" sz="3200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 kterém roce byl tento ekologický program přijat v platnost?</a:t>
            </a:r>
            <a:endParaRPr lang="cs-CZ" sz="3200" b="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81000" y="1905000"/>
            <a:ext cx="2895600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1952</a:t>
            </a:r>
            <a:endParaRPr lang="cs-CZ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743200" y="3352800"/>
            <a:ext cx="2895600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1972</a:t>
            </a:r>
            <a:endParaRPr lang="cs-CZ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>
            <a:hlinkClick r:id="" action="ppaction://hlinkshowjump?jump=nextslide"/>
          </p:cNvPr>
          <p:cNvSpPr/>
          <p:nvPr/>
        </p:nvSpPr>
        <p:spPr>
          <a:xfrm>
            <a:off x="5257800" y="4953000"/>
            <a:ext cx="2895600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1992</a:t>
            </a:r>
            <a:endParaRPr lang="cs-CZ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7348" name="Picture 4" descr="Zobrazit podrobnosti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962400"/>
            <a:ext cx="2895600" cy="2895600"/>
          </a:xfrm>
          <a:prstGeom prst="rect">
            <a:avLst/>
          </a:prstGeom>
          <a:noFill/>
        </p:spPr>
      </p:pic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1371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i="1" dirty="0" smtClean="0">
                <a:solidFill>
                  <a:schemeClr val="tx2">
                    <a:lumMod val="25000"/>
                  </a:schemeClr>
                </a:solidFill>
              </a:rPr>
              <a:t>Ve kterém městě se to odehrálo?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990600" y="1524000"/>
            <a:ext cx="4648200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Soul</a:t>
            </a:r>
            <a:endParaRPr lang="cs-CZ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743200" y="2971800"/>
            <a:ext cx="4648200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Paříž</a:t>
            </a:r>
            <a:endParaRPr lang="cs-CZ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91000" y="4343400"/>
            <a:ext cx="4648200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Rio de </a:t>
            </a:r>
            <a:r>
              <a:rPr lang="cs-CZ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Janeiro</a:t>
            </a:r>
            <a:endParaRPr lang="cs-CZ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4" descr="Zobrazit podrobnosti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962400"/>
            <a:ext cx="2895600" cy="2895600"/>
          </a:xfrm>
          <a:prstGeom prst="rect">
            <a:avLst/>
          </a:prstGeom>
          <a:noFill/>
        </p:spPr>
      </p:pic>
      <p:pic>
        <p:nvPicPr>
          <p:cNvPr id="72706" name="Picture 2" descr="Zobrazit podrobnosti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228600"/>
            <a:ext cx="2743200" cy="2743200"/>
          </a:xfrm>
          <a:prstGeom prst="rect">
            <a:avLst/>
          </a:prstGeom>
          <a:noFill/>
        </p:spPr>
      </p:pic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/>
          <a:lstStyle/>
          <a:p>
            <a:r>
              <a:rPr lang="cs-CZ" dirty="0" smtClean="0"/>
              <a:t>Program Trvale udržitelného rozvoje by nemohl fungovat bez tří nedílných složek lidské společnosti: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609600"/>
          <a:ext cx="9372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74BB2E-D614-4C94-A743-876DC070B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E174BB2E-D614-4C94-A743-876DC070B4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3A027E-37E3-452D-B272-07A9E5741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013A027E-37E3-452D-B272-07A9E57418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374FBD-7BAF-4478-82FE-DA5439BC1D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C0374FBD-7BAF-4478-82FE-DA5439BC1D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2F13D0-38DF-490E-99DD-976244C871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752F13D0-38DF-490E-99DD-976244C871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5ED90F-4141-478D-8FFA-F67FF38F0B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BE5ED90F-4141-478D-8FFA-F67FF38F0B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12675C-E7E7-464A-AA18-3669483238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4B12675C-E7E7-464A-AA18-3669483238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2400"/>
            <a:ext cx="3505200" cy="1143000"/>
          </a:xfrm>
        </p:spPr>
        <p:txBody>
          <a:bodyPr>
            <a:normAutofit fontScale="90000"/>
          </a:bodyPr>
          <a:lstStyle/>
          <a:p>
            <a:r>
              <a:rPr lang="cs-CZ" sz="3000" dirty="0" smtClean="0"/>
              <a:t>hlavní úkoly trvale udržitelného rozvoje:</a:t>
            </a:r>
            <a:endParaRPr lang="cs-CZ" sz="30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8700" y="3048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C4E19C-70A7-45BF-96D5-FCD7F78932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45C4E19C-70A7-45BF-96D5-FCD7F78932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E9B2BD-A0BE-4165-8B86-2D3633541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DAE9B2BD-A0BE-4165-8B86-2D36335415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211EC5-8BEB-4FA6-95D0-2C131B8978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90211EC5-8BEB-4FA6-95D0-2C131B8978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2F9CC0-4641-4A5D-9398-E6625A5A5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4">
                                            <p:graphicEl>
                                              <a:dgm id="{CA2F9CC0-4641-4A5D-9398-E6625A5A55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F2E0A3-D267-4039-AEA2-7090320C28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00F2E0A3-D267-4039-AEA2-7090320C28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D98E45-BB03-43DB-876F-ED61A4C0D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C1D98E45-BB03-43DB-876F-ED61A4C0DD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80623B-79B4-4B20-B703-951DA6E01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4580623B-79B4-4B20-B703-951DA6E018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527863-6FF5-444F-AE14-9173830D8B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DC527863-6FF5-444F-AE14-9173830D8B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</TotalTime>
  <Words>386</Words>
  <Application>Microsoft Office PowerPoint</Application>
  <PresentationFormat>Předvádění na obrazovce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Výchozí návrh</vt:lpstr>
      <vt:lpstr>Shluk</vt:lpstr>
      <vt:lpstr>TRVALE UDRŽITELNÝ ROZVOJ</vt:lpstr>
      <vt:lpstr>Anotace:</vt:lpstr>
      <vt:lpstr>TUR</vt:lpstr>
      <vt:lpstr>Pokus se vysvětli tento citát:</vt:lpstr>
      <vt:lpstr>Snímek 5</vt:lpstr>
      <vt:lpstr>Ve kterém roce byl tento ekologický program přijat v platnost?</vt:lpstr>
      <vt:lpstr>Ve kterém městě se to odehrálo?</vt:lpstr>
      <vt:lpstr>Snímek 8</vt:lpstr>
      <vt:lpstr>hlavní úkoly trvale udržitelného rozvoje:</vt:lpstr>
      <vt:lpstr>zajímavost: Antarktida </vt:lpstr>
      <vt:lpstr>něco na konec.... :-D  „Jaký je rozdíl mezi...?“</vt:lpstr>
      <vt:lpstr>Zdroje obrázků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57</cp:revision>
  <cp:lastPrinted>1601-01-01T00:00:00Z</cp:lastPrinted>
  <dcterms:created xsi:type="dcterms:W3CDTF">1601-01-01T00:00:00Z</dcterms:created>
  <dcterms:modified xsi:type="dcterms:W3CDTF">2014-10-30T14:05:34Z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