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7"/>
  </p:notesMasterIdLst>
  <p:sldIdLst>
    <p:sldId id="256" r:id="rId3"/>
    <p:sldId id="259" r:id="rId4"/>
    <p:sldId id="257" r:id="rId5"/>
    <p:sldId id="306" r:id="rId6"/>
    <p:sldId id="300" r:id="rId7"/>
    <p:sldId id="301" r:id="rId8"/>
    <p:sldId id="304" r:id="rId9"/>
    <p:sldId id="303" r:id="rId10"/>
    <p:sldId id="305" r:id="rId11"/>
    <p:sldId id="302" r:id="rId12"/>
    <p:sldId id="299" r:id="rId13"/>
    <p:sldId id="307" r:id="rId14"/>
    <p:sldId id="273" r:id="rId15"/>
    <p:sldId id="290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9900"/>
    <a:srgbClr val="FF66CC"/>
    <a:srgbClr val="E4C9FF"/>
    <a:srgbClr val="DBB7FF"/>
    <a:srgbClr val="D1A3FF"/>
    <a:srgbClr val="FF93BF"/>
    <a:srgbClr val="FFB3D2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Styl s motivem 2 – zvýraznění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4660"/>
  </p:normalViewPr>
  <p:slideViewPr>
    <p:cSldViewPr>
      <p:cViewPr varScale="1">
        <p:scale>
          <a:sx n="111" d="100"/>
          <a:sy n="111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microsoft.com/office/2007/relationships/hdphoto" Target="../media/hdphoto16.wdp"/><Relationship Id="rId1" Type="http://schemas.openxmlformats.org/officeDocument/2006/relationships/image" Target="../media/image19.png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17.wdp"/><Relationship Id="rId9" Type="http://schemas.openxmlformats.org/officeDocument/2006/relationships/image" Target="../media/image25.png"/><Relationship Id="rId14" Type="http://schemas.microsoft.com/office/2007/relationships/hdphoto" Target="../media/hdphoto18.wdp"/></Relationships>
</file>

<file path=ppt/diagrams/_rels/data4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microsoft.com/office/2007/relationships/hdphoto" Target="../media/hdphoto19.wdp"/><Relationship Id="rId1" Type="http://schemas.openxmlformats.org/officeDocument/2006/relationships/image" Target="../media/image33.jpeg"/><Relationship Id="rId6" Type="http://schemas.microsoft.com/office/2007/relationships/hdphoto" Target="../media/hdphoto21.wdp"/><Relationship Id="rId5" Type="http://schemas.openxmlformats.org/officeDocument/2006/relationships/image" Target="../media/image35.jpe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37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microsoft.com/office/2007/relationships/hdphoto" Target="../media/hdphoto16.wdp"/><Relationship Id="rId1" Type="http://schemas.openxmlformats.org/officeDocument/2006/relationships/image" Target="../media/image19.png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microsoft.com/office/2007/relationships/hdphoto" Target="../media/hdphoto17.wdp"/><Relationship Id="rId9" Type="http://schemas.openxmlformats.org/officeDocument/2006/relationships/image" Target="../media/image25.png"/><Relationship Id="rId14" Type="http://schemas.microsoft.com/office/2007/relationships/hdphoto" Target="../media/hdphoto18.wdp"/></Relationships>
</file>

<file path=ppt/diagrams/_rels/drawing4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microsoft.com/office/2007/relationships/hdphoto" Target="../media/hdphoto19.wdp"/><Relationship Id="rId1" Type="http://schemas.openxmlformats.org/officeDocument/2006/relationships/image" Target="../media/image33.jpeg"/><Relationship Id="rId6" Type="http://schemas.microsoft.com/office/2007/relationships/hdphoto" Target="../media/hdphoto21.wdp"/><Relationship Id="rId5" Type="http://schemas.openxmlformats.org/officeDocument/2006/relationships/image" Target="../media/image35.jpe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9E85B-AFC5-4993-A7FC-CA71662B1492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E6EF400-2D4E-49E5-A64D-0434055917D4}">
      <dgm:prSet phldrT="[Text]" custT="1"/>
      <dgm:spPr>
        <a:solidFill>
          <a:srgbClr val="FFFF5B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Obchod</a:t>
          </a:r>
          <a:endParaRPr lang="cs-CZ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94B596E-AD77-420F-974E-2C4251E900A0}" type="parTrans" cxnId="{16E79863-A5F3-441C-A815-8CA7CC63DF1F}">
      <dgm:prSet/>
      <dgm:spPr/>
      <dgm:t>
        <a:bodyPr/>
        <a:lstStyle/>
        <a:p>
          <a:endParaRPr lang="cs-CZ"/>
        </a:p>
      </dgm:t>
    </dgm:pt>
    <dgm:pt modelId="{4C96C7AB-99B4-4B2C-8A59-665727049831}" type="sibTrans" cxnId="{16E79863-A5F3-441C-A815-8CA7CC63DF1F}">
      <dgm:prSet/>
      <dgm:spPr/>
      <dgm:t>
        <a:bodyPr/>
        <a:lstStyle/>
        <a:p>
          <a:endParaRPr lang="cs-CZ"/>
        </a:p>
      </dgm:t>
    </dgm:pt>
    <dgm:pt modelId="{0A3C874C-39FE-41DB-8C35-6DFB80060896}">
      <dgm:prSet phldrT="[Text]" custT="1"/>
      <dgm:spPr>
        <a:solidFill>
          <a:srgbClr val="FF8BC5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Služby finanční (banky)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E5AB9697-CF0D-4F16-BA00-E096FD045573}" type="parTrans" cxnId="{E94A6985-8EE2-48AA-8883-2B99D1D5E218}">
      <dgm:prSet/>
      <dgm:spPr/>
      <dgm:t>
        <a:bodyPr/>
        <a:lstStyle/>
        <a:p>
          <a:endParaRPr lang="cs-CZ"/>
        </a:p>
      </dgm:t>
    </dgm:pt>
    <dgm:pt modelId="{F277DA5E-847E-42CE-A5AC-419D2EB020C1}" type="sibTrans" cxnId="{E94A6985-8EE2-48AA-8883-2B99D1D5E218}">
      <dgm:prSet/>
      <dgm:spPr/>
      <dgm:t>
        <a:bodyPr/>
        <a:lstStyle/>
        <a:p>
          <a:endParaRPr lang="cs-CZ"/>
        </a:p>
      </dgm:t>
    </dgm:pt>
    <dgm:pt modelId="{CB5610CB-EFC2-4EE4-8B94-DE811D40C8D8}">
      <dgm:prSet phldrT="[Text]" custT="1"/>
      <dgm:spPr>
        <a:solidFill>
          <a:srgbClr val="BE3BFF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Služby pojišťovací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A177D43E-91FE-4DF0-B191-4BD26830864E}" type="parTrans" cxnId="{49C39367-B743-4DD4-A912-5B9EF4D097B5}">
      <dgm:prSet/>
      <dgm:spPr/>
      <dgm:t>
        <a:bodyPr/>
        <a:lstStyle/>
        <a:p>
          <a:endParaRPr lang="cs-CZ"/>
        </a:p>
      </dgm:t>
    </dgm:pt>
    <dgm:pt modelId="{432A6653-0BC9-43A6-B10D-E816CF9E237F}" type="sibTrans" cxnId="{49C39367-B743-4DD4-A912-5B9EF4D097B5}">
      <dgm:prSet/>
      <dgm:spPr/>
      <dgm:t>
        <a:bodyPr/>
        <a:lstStyle/>
        <a:p>
          <a:endParaRPr lang="cs-CZ"/>
        </a:p>
      </dgm:t>
    </dgm:pt>
    <dgm:pt modelId="{376F404C-4582-42CA-BD4A-A1A6B26CF171}">
      <dgm:prSet custT="1"/>
      <dgm:spPr>
        <a:solidFill>
          <a:srgbClr val="B0EE00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Doprava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8067173D-C8A8-45F7-9975-50FD81C39B38}" type="parTrans" cxnId="{1181943A-85E7-4D57-8DE8-404D24AC4B4A}">
      <dgm:prSet/>
      <dgm:spPr/>
      <dgm:t>
        <a:bodyPr/>
        <a:lstStyle/>
        <a:p>
          <a:endParaRPr lang="cs-CZ"/>
        </a:p>
      </dgm:t>
    </dgm:pt>
    <dgm:pt modelId="{0C18E900-B7F8-4F7D-A959-25AE6B8B1547}" type="sibTrans" cxnId="{1181943A-85E7-4D57-8DE8-404D24AC4B4A}">
      <dgm:prSet/>
      <dgm:spPr/>
      <dgm:t>
        <a:bodyPr/>
        <a:lstStyle/>
        <a:p>
          <a:endParaRPr lang="cs-CZ"/>
        </a:p>
      </dgm:t>
    </dgm:pt>
    <dgm:pt modelId="{3EC5FBFA-0DF8-40B4-AC7C-DE1D690D5B60}">
      <dgm:prSet custT="1"/>
      <dgm:spPr>
        <a:solidFill>
          <a:srgbClr val="00CC00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Zdravotnictví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C2A843E4-492B-4E68-8540-53B069789F9B}" type="parTrans" cxnId="{FBA4E4D9-B2C9-4D27-AE45-9E8688CC5594}">
      <dgm:prSet/>
      <dgm:spPr/>
      <dgm:t>
        <a:bodyPr/>
        <a:lstStyle/>
        <a:p>
          <a:endParaRPr lang="cs-CZ"/>
        </a:p>
      </dgm:t>
    </dgm:pt>
    <dgm:pt modelId="{BEC7F1B7-62CB-45DF-A191-969EEA3F3F2D}" type="sibTrans" cxnId="{FBA4E4D9-B2C9-4D27-AE45-9E8688CC5594}">
      <dgm:prSet/>
      <dgm:spPr/>
      <dgm:t>
        <a:bodyPr/>
        <a:lstStyle/>
        <a:p>
          <a:endParaRPr lang="cs-CZ"/>
        </a:p>
      </dgm:t>
    </dgm:pt>
    <dgm:pt modelId="{FB3DAED9-372B-4B8C-91B0-1D8CD069A932}">
      <dgm:prSet custT="1"/>
      <dgm:spPr>
        <a:solidFill>
          <a:srgbClr val="00E6BA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Vzdělávání, sport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B8CA8DC2-C7A9-4A29-B353-95BDF7A10E38}" type="parTrans" cxnId="{1058C686-9DA3-455D-97D3-1A52B5FCC449}">
      <dgm:prSet/>
      <dgm:spPr/>
      <dgm:t>
        <a:bodyPr/>
        <a:lstStyle/>
        <a:p>
          <a:endParaRPr lang="cs-CZ"/>
        </a:p>
      </dgm:t>
    </dgm:pt>
    <dgm:pt modelId="{C3960682-7368-40BA-B9CD-F85E5BEFF5DB}" type="sibTrans" cxnId="{1058C686-9DA3-455D-97D3-1A52B5FCC449}">
      <dgm:prSet/>
      <dgm:spPr/>
      <dgm:t>
        <a:bodyPr/>
        <a:lstStyle/>
        <a:p>
          <a:endParaRPr lang="cs-CZ"/>
        </a:p>
      </dgm:t>
    </dgm:pt>
    <dgm:pt modelId="{31872EEA-D226-4C41-AE5C-019C4E47C979}">
      <dgm:prSet custT="1"/>
      <dgm:spPr>
        <a:solidFill>
          <a:schemeClr val="accent3">
            <a:lumMod val="40000"/>
            <a:lumOff val="60000"/>
            <a:alpha val="89804"/>
          </a:scheme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Služby správní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9538908F-3008-4A44-9414-3A31821B9B2D}" type="parTrans" cxnId="{267CB414-7A7D-4724-B3CD-3B51ED458496}">
      <dgm:prSet/>
      <dgm:spPr/>
      <dgm:t>
        <a:bodyPr/>
        <a:lstStyle/>
        <a:p>
          <a:endParaRPr lang="cs-CZ"/>
        </a:p>
      </dgm:t>
    </dgm:pt>
    <dgm:pt modelId="{CAEA8B74-A26D-4B93-B016-E145E831AF4D}" type="sibTrans" cxnId="{267CB414-7A7D-4724-B3CD-3B51ED458496}">
      <dgm:prSet/>
      <dgm:spPr/>
      <dgm:t>
        <a:bodyPr/>
        <a:lstStyle/>
        <a:p>
          <a:endParaRPr lang="cs-CZ"/>
        </a:p>
      </dgm:t>
    </dgm:pt>
    <dgm:pt modelId="{97563F21-E697-416D-AE61-C34B55BEFD3F}">
      <dgm:prSet custT="1"/>
      <dgm:spPr>
        <a:solidFill>
          <a:srgbClr val="0066FF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Komunikace, kultura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74AA4077-1678-4712-BFC9-3480CF7EF85C}" type="parTrans" cxnId="{511D7C45-16A5-435B-87F0-236432AF687D}">
      <dgm:prSet/>
      <dgm:spPr/>
      <dgm:t>
        <a:bodyPr/>
        <a:lstStyle/>
        <a:p>
          <a:endParaRPr lang="cs-CZ"/>
        </a:p>
      </dgm:t>
    </dgm:pt>
    <dgm:pt modelId="{8664BBF2-7C0F-48F2-A713-18272625333C}" type="sibTrans" cxnId="{511D7C45-16A5-435B-87F0-236432AF687D}">
      <dgm:prSet/>
      <dgm:spPr/>
      <dgm:t>
        <a:bodyPr/>
        <a:lstStyle/>
        <a:p>
          <a:endParaRPr lang="cs-CZ"/>
        </a:p>
      </dgm:t>
    </dgm:pt>
    <dgm:pt modelId="{1EA02949-43B5-4B89-81AF-B5F893C2A934}">
      <dgm:prSet custT="1"/>
      <dgm:spPr>
        <a:solidFill>
          <a:srgbClr val="FF3B8A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Služby právní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18125D39-29AF-4B4C-BE1C-1A07FB503AAE}" type="parTrans" cxnId="{7A2B92CE-49A5-4598-AC0F-7281B9A8F163}">
      <dgm:prSet/>
      <dgm:spPr/>
      <dgm:t>
        <a:bodyPr/>
        <a:lstStyle/>
        <a:p>
          <a:endParaRPr lang="cs-CZ"/>
        </a:p>
      </dgm:t>
    </dgm:pt>
    <dgm:pt modelId="{0397E505-9966-4970-90ED-7E9028A87FB4}" type="sibTrans" cxnId="{7A2B92CE-49A5-4598-AC0F-7281B9A8F163}">
      <dgm:prSet/>
      <dgm:spPr/>
      <dgm:t>
        <a:bodyPr/>
        <a:lstStyle/>
        <a:p>
          <a:endParaRPr lang="cs-CZ"/>
        </a:p>
      </dgm:t>
    </dgm:pt>
    <dgm:pt modelId="{27622DD2-A9D2-45BD-BD20-04CE917F26E1}">
      <dgm:prSet custT="1"/>
      <dgm:spPr>
        <a:solidFill>
          <a:srgbClr val="FF3F3F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Služby informační, vládní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BB16046A-E918-497C-B0D4-9B00960C790F}" type="parTrans" cxnId="{B6F99BFF-D415-46C4-AD21-036F15250F8C}">
      <dgm:prSet/>
      <dgm:spPr/>
      <dgm:t>
        <a:bodyPr/>
        <a:lstStyle/>
        <a:p>
          <a:endParaRPr lang="cs-CZ"/>
        </a:p>
      </dgm:t>
    </dgm:pt>
    <dgm:pt modelId="{A7865A36-FFCC-4FD2-83CB-58BBFFD40348}" type="sibTrans" cxnId="{B6F99BFF-D415-46C4-AD21-036F15250F8C}">
      <dgm:prSet/>
      <dgm:spPr/>
      <dgm:t>
        <a:bodyPr/>
        <a:lstStyle/>
        <a:p>
          <a:endParaRPr lang="cs-CZ"/>
        </a:p>
      </dgm:t>
    </dgm:pt>
    <dgm:pt modelId="{CBA7DFA0-CAAF-4C56-8636-94C5DCE5ACC8}">
      <dgm:prSet custT="1"/>
      <dgm:spPr>
        <a:solidFill>
          <a:srgbClr val="FF9933">
            <a:alpha val="89804"/>
          </a:srgbClr>
        </a:solidFill>
        <a:ln w="3175">
          <a:solidFill>
            <a:schemeClr val="tx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Další služby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64AD6095-0693-4848-A4FE-37B1B3F07B07}" type="parTrans" cxnId="{F0EF536C-60C0-4675-9D06-078DF5B2E906}">
      <dgm:prSet/>
      <dgm:spPr/>
      <dgm:t>
        <a:bodyPr/>
        <a:lstStyle/>
        <a:p>
          <a:endParaRPr lang="cs-CZ"/>
        </a:p>
      </dgm:t>
    </dgm:pt>
    <dgm:pt modelId="{2A05BAFE-1199-4711-AB1E-6B8B3BBCBE6D}" type="sibTrans" cxnId="{F0EF536C-60C0-4675-9D06-078DF5B2E906}">
      <dgm:prSet/>
      <dgm:spPr/>
      <dgm:t>
        <a:bodyPr/>
        <a:lstStyle/>
        <a:p>
          <a:endParaRPr lang="cs-CZ"/>
        </a:p>
      </dgm:t>
    </dgm:pt>
    <dgm:pt modelId="{A81805FB-197B-4B28-91EB-0D7381D33016}" type="pres">
      <dgm:prSet presAssocID="{2BF9E85B-AFC5-4993-A7FC-CA71662B149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7FE3B46B-E548-4AA4-9F9D-02C07DD8DFFC}" type="pres">
      <dgm:prSet presAssocID="{2BF9E85B-AFC5-4993-A7FC-CA71662B1492}" presName="pyramid" presStyleLbl="node1" presStyleIdx="0" presStyleCnt="1" custLinFactNeighborX="2109" custLinFactNeighborY="-42128"/>
      <dgm:spPr>
        <a:solidFill>
          <a:schemeClr val="bg1">
            <a:lumMod val="85000"/>
          </a:schemeClr>
        </a:solidFill>
        <a:ln w="3175">
          <a:solidFill>
            <a:schemeClr val="tx1"/>
          </a:solidFill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90B95D5D-D397-4558-8698-3521555D1907}" type="pres">
      <dgm:prSet presAssocID="{2BF9E85B-AFC5-4993-A7FC-CA71662B1492}" presName="theList" presStyleCnt="0"/>
      <dgm:spPr/>
    </dgm:pt>
    <dgm:pt modelId="{67F97ECD-99E6-44B0-8AC8-C323D9AF8495}" type="pres">
      <dgm:prSet presAssocID="{1E6EF400-2D4E-49E5-A64D-0434055917D4}" presName="aNode" presStyleLbl="fgAcc1" presStyleIdx="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2CAB12-0DBF-418E-8A72-6F1BDD27C5C3}" type="pres">
      <dgm:prSet presAssocID="{1E6EF400-2D4E-49E5-A64D-0434055917D4}" presName="aSpace" presStyleCnt="0"/>
      <dgm:spPr/>
    </dgm:pt>
    <dgm:pt modelId="{00CB36EF-E5B6-4518-84F3-830B11374CBF}" type="pres">
      <dgm:prSet presAssocID="{376F404C-4582-42CA-BD4A-A1A6B26CF171}" presName="aNode" presStyleLbl="fgAcc1" presStyleIdx="1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15972D-9247-442F-BF15-96A4182A6057}" type="pres">
      <dgm:prSet presAssocID="{376F404C-4582-42CA-BD4A-A1A6B26CF171}" presName="aSpace" presStyleCnt="0"/>
      <dgm:spPr/>
    </dgm:pt>
    <dgm:pt modelId="{C16566A2-ED7F-4284-BC0D-4E46F410451A}" type="pres">
      <dgm:prSet presAssocID="{3EC5FBFA-0DF8-40B4-AC7C-DE1D690D5B60}" presName="aNode" presStyleLbl="fgAcc1" presStyleIdx="2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20C258-3B1A-4EC7-8745-5D7170A7F3DA}" type="pres">
      <dgm:prSet presAssocID="{3EC5FBFA-0DF8-40B4-AC7C-DE1D690D5B60}" presName="aSpace" presStyleCnt="0"/>
      <dgm:spPr/>
    </dgm:pt>
    <dgm:pt modelId="{D96996D3-A9FC-4A71-AB46-7AD836FC0EED}" type="pres">
      <dgm:prSet presAssocID="{FB3DAED9-372B-4B8C-91B0-1D8CD069A932}" presName="aNode" presStyleLbl="fgAcc1" presStyleIdx="3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2A0106-1303-415F-9412-7CE85906CEFA}" type="pres">
      <dgm:prSet presAssocID="{FB3DAED9-372B-4B8C-91B0-1D8CD069A932}" presName="aSpace" presStyleCnt="0"/>
      <dgm:spPr/>
    </dgm:pt>
    <dgm:pt modelId="{EE4C32DA-2B4E-4FE7-AF78-D80FCA308609}" type="pres">
      <dgm:prSet presAssocID="{31872EEA-D226-4C41-AE5C-019C4E47C979}" presName="aNode" presStyleLbl="fgAcc1" presStyleIdx="4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37C1B2-7FCD-40D1-BCBE-1466B69AFC48}" type="pres">
      <dgm:prSet presAssocID="{31872EEA-D226-4C41-AE5C-019C4E47C979}" presName="aSpace" presStyleCnt="0"/>
      <dgm:spPr/>
    </dgm:pt>
    <dgm:pt modelId="{403F7774-B8D7-4768-930D-06A61DAB38C4}" type="pres">
      <dgm:prSet presAssocID="{97563F21-E697-416D-AE61-C34B55BEFD3F}" presName="aNode" presStyleLbl="fgAcc1" presStyleIdx="5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08D03C-954C-40AD-AEB9-89C95FD597D5}" type="pres">
      <dgm:prSet presAssocID="{97563F21-E697-416D-AE61-C34B55BEFD3F}" presName="aSpace" presStyleCnt="0"/>
      <dgm:spPr/>
    </dgm:pt>
    <dgm:pt modelId="{D9A1C0B2-0E25-4470-A167-40E71BA2E9B8}" type="pres">
      <dgm:prSet presAssocID="{0A3C874C-39FE-41DB-8C35-6DFB80060896}" presName="aNode" presStyleLbl="fgAcc1" presStyleIdx="6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A67E7B-D60A-410B-8378-4881529D240B}" type="pres">
      <dgm:prSet presAssocID="{0A3C874C-39FE-41DB-8C35-6DFB80060896}" presName="aSpace" presStyleCnt="0"/>
      <dgm:spPr/>
    </dgm:pt>
    <dgm:pt modelId="{5CBA486A-726C-442A-8D6D-C1042AE8443A}" type="pres">
      <dgm:prSet presAssocID="{CB5610CB-EFC2-4EE4-8B94-DE811D40C8D8}" presName="aNode" presStyleLbl="fgAcc1" presStyleIdx="7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4D7B23-114E-44BB-A482-CFC1E3FF6D20}" type="pres">
      <dgm:prSet presAssocID="{CB5610CB-EFC2-4EE4-8B94-DE811D40C8D8}" presName="aSpace" presStyleCnt="0"/>
      <dgm:spPr/>
    </dgm:pt>
    <dgm:pt modelId="{42536816-1A7E-41A3-923D-28D5E779A08F}" type="pres">
      <dgm:prSet presAssocID="{1EA02949-43B5-4B89-81AF-B5F893C2A934}" presName="aNode" presStyleLbl="fgAcc1" presStyleIdx="8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92A034-89AD-41E6-9F18-7D34425FA12E}" type="pres">
      <dgm:prSet presAssocID="{1EA02949-43B5-4B89-81AF-B5F893C2A934}" presName="aSpace" presStyleCnt="0"/>
      <dgm:spPr/>
    </dgm:pt>
    <dgm:pt modelId="{47064EA9-BD8B-4D4B-8935-8832995B0F6B}" type="pres">
      <dgm:prSet presAssocID="{27622DD2-A9D2-45BD-BD20-04CE917F26E1}" presName="aNode" presStyleLbl="fgAcc1" presStyleIdx="9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C10F3D-6CA1-48F2-97A6-0D4874F0B22A}" type="pres">
      <dgm:prSet presAssocID="{27622DD2-A9D2-45BD-BD20-04CE917F26E1}" presName="aSpace" presStyleCnt="0"/>
      <dgm:spPr/>
    </dgm:pt>
    <dgm:pt modelId="{E1FBA882-969A-49A7-BF5C-6EED24EF3F79}" type="pres">
      <dgm:prSet presAssocID="{CBA7DFA0-CAAF-4C56-8636-94C5DCE5ACC8}" presName="aNode" presStyleLbl="fgAcc1" presStyleIdx="10" presStyleCnt="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BC43B4E-397C-4C51-A7F9-14BB51D937F3}" type="pres">
      <dgm:prSet presAssocID="{CBA7DFA0-CAAF-4C56-8636-94C5DCE5ACC8}" presName="aSpace" presStyleCnt="0"/>
      <dgm:spPr/>
    </dgm:pt>
  </dgm:ptLst>
  <dgm:cxnLst>
    <dgm:cxn modelId="{FBA4E4D9-B2C9-4D27-AE45-9E8688CC5594}" srcId="{2BF9E85B-AFC5-4993-A7FC-CA71662B1492}" destId="{3EC5FBFA-0DF8-40B4-AC7C-DE1D690D5B60}" srcOrd="2" destOrd="0" parTransId="{C2A843E4-492B-4E68-8540-53B069789F9B}" sibTransId="{BEC7F1B7-62CB-45DF-A191-969EEA3F3F2D}"/>
    <dgm:cxn modelId="{16E79863-A5F3-441C-A815-8CA7CC63DF1F}" srcId="{2BF9E85B-AFC5-4993-A7FC-CA71662B1492}" destId="{1E6EF400-2D4E-49E5-A64D-0434055917D4}" srcOrd="0" destOrd="0" parTransId="{B94B596E-AD77-420F-974E-2C4251E900A0}" sibTransId="{4C96C7AB-99B4-4B2C-8A59-665727049831}"/>
    <dgm:cxn modelId="{495EA64B-5859-45C1-A348-088929CA51AE}" type="presOf" srcId="{97563F21-E697-416D-AE61-C34B55BEFD3F}" destId="{403F7774-B8D7-4768-930D-06A61DAB38C4}" srcOrd="0" destOrd="0" presId="urn:microsoft.com/office/officeart/2005/8/layout/pyramid2"/>
    <dgm:cxn modelId="{0DAD30EB-5DDD-4422-A712-EA7DF81D6A31}" type="presOf" srcId="{1EA02949-43B5-4B89-81AF-B5F893C2A934}" destId="{42536816-1A7E-41A3-923D-28D5E779A08F}" srcOrd="0" destOrd="0" presId="urn:microsoft.com/office/officeart/2005/8/layout/pyramid2"/>
    <dgm:cxn modelId="{5A91E11D-76ED-4E1A-9991-B1FCBCD2A01B}" type="presOf" srcId="{FB3DAED9-372B-4B8C-91B0-1D8CD069A932}" destId="{D96996D3-A9FC-4A71-AB46-7AD836FC0EED}" srcOrd="0" destOrd="0" presId="urn:microsoft.com/office/officeart/2005/8/layout/pyramid2"/>
    <dgm:cxn modelId="{49C39367-B743-4DD4-A912-5B9EF4D097B5}" srcId="{2BF9E85B-AFC5-4993-A7FC-CA71662B1492}" destId="{CB5610CB-EFC2-4EE4-8B94-DE811D40C8D8}" srcOrd="7" destOrd="0" parTransId="{A177D43E-91FE-4DF0-B191-4BD26830864E}" sibTransId="{432A6653-0BC9-43A6-B10D-E816CF9E237F}"/>
    <dgm:cxn modelId="{4778D440-3F03-4F53-978E-842FD4B5DB13}" type="presOf" srcId="{376F404C-4582-42CA-BD4A-A1A6B26CF171}" destId="{00CB36EF-E5B6-4518-84F3-830B11374CBF}" srcOrd="0" destOrd="0" presId="urn:microsoft.com/office/officeart/2005/8/layout/pyramid2"/>
    <dgm:cxn modelId="{511D7C45-16A5-435B-87F0-236432AF687D}" srcId="{2BF9E85B-AFC5-4993-A7FC-CA71662B1492}" destId="{97563F21-E697-416D-AE61-C34B55BEFD3F}" srcOrd="5" destOrd="0" parTransId="{74AA4077-1678-4712-BFC9-3480CF7EF85C}" sibTransId="{8664BBF2-7C0F-48F2-A713-18272625333C}"/>
    <dgm:cxn modelId="{D7DEAFB1-2B59-4D2C-B4AD-271A856C7AA3}" type="presOf" srcId="{31872EEA-D226-4C41-AE5C-019C4E47C979}" destId="{EE4C32DA-2B4E-4FE7-AF78-D80FCA308609}" srcOrd="0" destOrd="0" presId="urn:microsoft.com/office/officeart/2005/8/layout/pyramid2"/>
    <dgm:cxn modelId="{6F29C41C-CF8C-476D-8E66-B933B3733720}" type="presOf" srcId="{CBA7DFA0-CAAF-4C56-8636-94C5DCE5ACC8}" destId="{E1FBA882-969A-49A7-BF5C-6EED24EF3F79}" srcOrd="0" destOrd="0" presId="urn:microsoft.com/office/officeart/2005/8/layout/pyramid2"/>
    <dgm:cxn modelId="{10DFAB68-B242-493C-BF40-71581FC065D7}" type="presOf" srcId="{3EC5FBFA-0DF8-40B4-AC7C-DE1D690D5B60}" destId="{C16566A2-ED7F-4284-BC0D-4E46F410451A}" srcOrd="0" destOrd="0" presId="urn:microsoft.com/office/officeart/2005/8/layout/pyramid2"/>
    <dgm:cxn modelId="{267CB414-7A7D-4724-B3CD-3B51ED458496}" srcId="{2BF9E85B-AFC5-4993-A7FC-CA71662B1492}" destId="{31872EEA-D226-4C41-AE5C-019C4E47C979}" srcOrd="4" destOrd="0" parTransId="{9538908F-3008-4A44-9414-3A31821B9B2D}" sibTransId="{CAEA8B74-A26D-4B93-B016-E145E831AF4D}"/>
    <dgm:cxn modelId="{1058C686-9DA3-455D-97D3-1A52B5FCC449}" srcId="{2BF9E85B-AFC5-4993-A7FC-CA71662B1492}" destId="{FB3DAED9-372B-4B8C-91B0-1D8CD069A932}" srcOrd="3" destOrd="0" parTransId="{B8CA8DC2-C7A9-4A29-B353-95BDF7A10E38}" sibTransId="{C3960682-7368-40BA-B9CD-F85E5BEFF5DB}"/>
    <dgm:cxn modelId="{B6F99BFF-D415-46C4-AD21-036F15250F8C}" srcId="{2BF9E85B-AFC5-4993-A7FC-CA71662B1492}" destId="{27622DD2-A9D2-45BD-BD20-04CE917F26E1}" srcOrd="9" destOrd="0" parTransId="{BB16046A-E918-497C-B0D4-9B00960C790F}" sibTransId="{A7865A36-FFCC-4FD2-83CB-58BBFFD40348}"/>
    <dgm:cxn modelId="{F52EBB60-7194-4E68-8522-C0B5589FC385}" type="presOf" srcId="{0A3C874C-39FE-41DB-8C35-6DFB80060896}" destId="{D9A1C0B2-0E25-4470-A167-40E71BA2E9B8}" srcOrd="0" destOrd="0" presId="urn:microsoft.com/office/officeart/2005/8/layout/pyramid2"/>
    <dgm:cxn modelId="{AECCD6AA-7427-48BB-8014-EC10BF0B9A43}" type="presOf" srcId="{CB5610CB-EFC2-4EE4-8B94-DE811D40C8D8}" destId="{5CBA486A-726C-442A-8D6D-C1042AE8443A}" srcOrd="0" destOrd="0" presId="urn:microsoft.com/office/officeart/2005/8/layout/pyramid2"/>
    <dgm:cxn modelId="{1181943A-85E7-4D57-8DE8-404D24AC4B4A}" srcId="{2BF9E85B-AFC5-4993-A7FC-CA71662B1492}" destId="{376F404C-4582-42CA-BD4A-A1A6B26CF171}" srcOrd="1" destOrd="0" parTransId="{8067173D-C8A8-45F7-9975-50FD81C39B38}" sibTransId="{0C18E900-B7F8-4F7D-A959-25AE6B8B1547}"/>
    <dgm:cxn modelId="{7A2B92CE-49A5-4598-AC0F-7281B9A8F163}" srcId="{2BF9E85B-AFC5-4993-A7FC-CA71662B1492}" destId="{1EA02949-43B5-4B89-81AF-B5F893C2A934}" srcOrd="8" destOrd="0" parTransId="{18125D39-29AF-4B4C-BE1C-1A07FB503AAE}" sibTransId="{0397E505-9966-4970-90ED-7E9028A87FB4}"/>
    <dgm:cxn modelId="{E83D9FAC-A979-42A8-A492-E89CD63AD30D}" type="presOf" srcId="{2BF9E85B-AFC5-4993-A7FC-CA71662B1492}" destId="{A81805FB-197B-4B28-91EB-0D7381D33016}" srcOrd="0" destOrd="0" presId="urn:microsoft.com/office/officeart/2005/8/layout/pyramid2"/>
    <dgm:cxn modelId="{18C43E65-0FA4-4023-A55F-AB304194902E}" type="presOf" srcId="{1E6EF400-2D4E-49E5-A64D-0434055917D4}" destId="{67F97ECD-99E6-44B0-8AC8-C323D9AF8495}" srcOrd="0" destOrd="0" presId="urn:microsoft.com/office/officeart/2005/8/layout/pyramid2"/>
    <dgm:cxn modelId="{0637B42E-320A-4DCF-A856-5F6B30FDC304}" type="presOf" srcId="{27622DD2-A9D2-45BD-BD20-04CE917F26E1}" destId="{47064EA9-BD8B-4D4B-8935-8832995B0F6B}" srcOrd="0" destOrd="0" presId="urn:microsoft.com/office/officeart/2005/8/layout/pyramid2"/>
    <dgm:cxn modelId="{E94A6985-8EE2-48AA-8883-2B99D1D5E218}" srcId="{2BF9E85B-AFC5-4993-A7FC-CA71662B1492}" destId="{0A3C874C-39FE-41DB-8C35-6DFB80060896}" srcOrd="6" destOrd="0" parTransId="{E5AB9697-CF0D-4F16-BA00-E096FD045573}" sibTransId="{F277DA5E-847E-42CE-A5AC-419D2EB020C1}"/>
    <dgm:cxn modelId="{F0EF536C-60C0-4675-9D06-078DF5B2E906}" srcId="{2BF9E85B-AFC5-4993-A7FC-CA71662B1492}" destId="{CBA7DFA0-CAAF-4C56-8636-94C5DCE5ACC8}" srcOrd="10" destOrd="0" parTransId="{64AD6095-0693-4848-A4FE-37B1B3F07B07}" sibTransId="{2A05BAFE-1199-4711-AB1E-6B8B3BBCBE6D}"/>
    <dgm:cxn modelId="{6A563B17-CC38-43A6-B988-77172BE036F6}" type="presParOf" srcId="{A81805FB-197B-4B28-91EB-0D7381D33016}" destId="{7FE3B46B-E548-4AA4-9F9D-02C07DD8DFFC}" srcOrd="0" destOrd="0" presId="urn:microsoft.com/office/officeart/2005/8/layout/pyramid2"/>
    <dgm:cxn modelId="{2258ED71-206D-4F17-AA9B-5682D2B7CB32}" type="presParOf" srcId="{A81805FB-197B-4B28-91EB-0D7381D33016}" destId="{90B95D5D-D397-4558-8698-3521555D1907}" srcOrd="1" destOrd="0" presId="urn:microsoft.com/office/officeart/2005/8/layout/pyramid2"/>
    <dgm:cxn modelId="{BAEE6778-584A-47D9-8A3A-7D3B0FBF2930}" type="presParOf" srcId="{90B95D5D-D397-4558-8698-3521555D1907}" destId="{67F97ECD-99E6-44B0-8AC8-C323D9AF8495}" srcOrd="0" destOrd="0" presId="urn:microsoft.com/office/officeart/2005/8/layout/pyramid2"/>
    <dgm:cxn modelId="{B942E20D-19CD-475B-B3EF-F21410452EC1}" type="presParOf" srcId="{90B95D5D-D397-4558-8698-3521555D1907}" destId="{792CAB12-0DBF-418E-8A72-6F1BDD27C5C3}" srcOrd="1" destOrd="0" presId="urn:microsoft.com/office/officeart/2005/8/layout/pyramid2"/>
    <dgm:cxn modelId="{EE9F766F-B740-4712-A4A1-67D32EFB5F5B}" type="presParOf" srcId="{90B95D5D-D397-4558-8698-3521555D1907}" destId="{00CB36EF-E5B6-4518-84F3-830B11374CBF}" srcOrd="2" destOrd="0" presId="urn:microsoft.com/office/officeart/2005/8/layout/pyramid2"/>
    <dgm:cxn modelId="{F5474209-4E75-4DF7-9481-C6C773A0FF3A}" type="presParOf" srcId="{90B95D5D-D397-4558-8698-3521555D1907}" destId="{D815972D-9247-442F-BF15-96A4182A6057}" srcOrd="3" destOrd="0" presId="urn:microsoft.com/office/officeart/2005/8/layout/pyramid2"/>
    <dgm:cxn modelId="{F8F741D2-07BE-489D-B0F4-F2939A257D13}" type="presParOf" srcId="{90B95D5D-D397-4558-8698-3521555D1907}" destId="{C16566A2-ED7F-4284-BC0D-4E46F410451A}" srcOrd="4" destOrd="0" presId="urn:microsoft.com/office/officeart/2005/8/layout/pyramid2"/>
    <dgm:cxn modelId="{BAE3A068-CC87-4C8A-B893-E1A5B932FD59}" type="presParOf" srcId="{90B95D5D-D397-4558-8698-3521555D1907}" destId="{BA20C258-3B1A-4EC7-8745-5D7170A7F3DA}" srcOrd="5" destOrd="0" presId="urn:microsoft.com/office/officeart/2005/8/layout/pyramid2"/>
    <dgm:cxn modelId="{587CE42D-90EB-4605-AAAC-D92C07185944}" type="presParOf" srcId="{90B95D5D-D397-4558-8698-3521555D1907}" destId="{D96996D3-A9FC-4A71-AB46-7AD836FC0EED}" srcOrd="6" destOrd="0" presId="urn:microsoft.com/office/officeart/2005/8/layout/pyramid2"/>
    <dgm:cxn modelId="{FBFDC3BA-317E-42D1-932C-F5322A0AB40D}" type="presParOf" srcId="{90B95D5D-D397-4558-8698-3521555D1907}" destId="{C12A0106-1303-415F-9412-7CE85906CEFA}" srcOrd="7" destOrd="0" presId="urn:microsoft.com/office/officeart/2005/8/layout/pyramid2"/>
    <dgm:cxn modelId="{5EFDEE4A-2FF7-4CB0-A2EB-D1C16599B72A}" type="presParOf" srcId="{90B95D5D-D397-4558-8698-3521555D1907}" destId="{EE4C32DA-2B4E-4FE7-AF78-D80FCA308609}" srcOrd="8" destOrd="0" presId="urn:microsoft.com/office/officeart/2005/8/layout/pyramid2"/>
    <dgm:cxn modelId="{A6D9C47A-AA8F-4FCA-8207-AEDA7122A8E3}" type="presParOf" srcId="{90B95D5D-D397-4558-8698-3521555D1907}" destId="{4237C1B2-7FCD-40D1-BCBE-1466B69AFC48}" srcOrd="9" destOrd="0" presId="urn:microsoft.com/office/officeart/2005/8/layout/pyramid2"/>
    <dgm:cxn modelId="{60B36CE3-6FCD-462C-877D-219A9469499E}" type="presParOf" srcId="{90B95D5D-D397-4558-8698-3521555D1907}" destId="{403F7774-B8D7-4768-930D-06A61DAB38C4}" srcOrd="10" destOrd="0" presId="urn:microsoft.com/office/officeart/2005/8/layout/pyramid2"/>
    <dgm:cxn modelId="{A0B4ACD9-85FC-49E8-8384-BC990A15CB32}" type="presParOf" srcId="{90B95D5D-D397-4558-8698-3521555D1907}" destId="{7608D03C-954C-40AD-AEB9-89C95FD597D5}" srcOrd="11" destOrd="0" presId="urn:microsoft.com/office/officeart/2005/8/layout/pyramid2"/>
    <dgm:cxn modelId="{3423F556-A2D6-45A9-B842-6DB4BCD0D9B7}" type="presParOf" srcId="{90B95D5D-D397-4558-8698-3521555D1907}" destId="{D9A1C0B2-0E25-4470-A167-40E71BA2E9B8}" srcOrd="12" destOrd="0" presId="urn:microsoft.com/office/officeart/2005/8/layout/pyramid2"/>
    <dgm:cxn modelId="{B3E65675-97ED-4DFE-A48C-A609560366AB}" type="presParOf" srcId="{90B95D5D-D397-4558-8698-3521555D1907}" destId="{F2A67E7B-D60A-410B-8378-4881529D240B}" srcOrd="13" destOrd="0" presId="urn:microsoft.com/office/officeart/2005/8/layout/pyramid2"/>
    <dgm:cxn modelId="{AB37018F-8158-46DA-A2C9-657EFF84A65D}" type="presParOf" srcId="{90B95D5D-D397-4558-8698-3521555D1907}" destId="{5CBA486A-726C-442A-8D6D-C1042AE8443A}" srcOrd="14" destOrd="0" presId="urn:microsoft.com/office/officeart/2005/8/layout/pyramid2"/>
    <dgm:cxn modelId="{A557D0E6-D630-4791-A9FF-D0E1C205B052}" type="presParOf" srcId="{90B95D5D-D397-4558-8698-3521555D1907}" destId="{E14D7B23-114E-44BB-A482-CFC1E3FF6D20}" srcOrd="15" destOrd="0" presId="urn:microsoft.com/office/officeart/2005/8/layout/pyramid2"/>
    <dgm:cxn modelId="{7F714D82-30A5-4786-A2B7-4AB7C10E3633}" type="presParOf" srcId="{90B95D5D-D397-4558-8698-3521555D1907}" destId="{42536816-1A7E-41A3-923D-28D5E779A08F}" srcOrd="16" destOrd="0" presId="urn:microsoft.com/office/officeart/2005/8/layout/pyramid2"/>
    <dgm:cxn modelId="{F31760DA-671D-451B-B117-6E42ADF20DF7}" type="presParOf" srcId="{90B95D5D-D397-4558-8698-3521555D1907}" destId="{8992A034-89AD-41E6-9F18-7D34425FA12E}" srcOrd="17" destOrd="0" presId="urn:microsoft.com/office/officeart/2005/8/layout/pyramid2"/>
    <dgm:cxn modelId="{FAEA18A7-96E8-4AD0-9B21-B0189038A028}" type="presParOf" srcId="{90B95D5D-D397-4558-8698-3521555D1907}" destId="{47064EA9-BD8B-4D4B-8935-8832995B0F6B}" srcOrd="18" destOrd="0" presId="urn:microsoft.com/office/officeart/2005/8/layout/pyramid2"/>
    <dgm:cxn modelId="{B8EDBF20-CB56-48C4-9C51-AC71C8FD3A3C}" type="presParOf" srcId="{90B95D5D-D397-4558-8698-3521555D1907}" destId="{C8C10F3D-6CA1-48F2-97A6-0D4874F0B22A}" srcOrd="19" destOrd="0" presId="urn:microsoft.com/office/officeart/2005/8/layout/pyramid2"/>
    <dgm:cxn modelId="{D45781FA-1756-44B1-8F73-6B9FD3701024}" type="presParOf" srcId="{90B95D5D-D397-4558-8698-3521555D1907}" destId="{E1FBA882-969A-49A7-BF5C-6EED24EF3F79}" srcOrd="20" destOrd="0" presId="urn:microsoft.com/office/officeart/2005/8/layout/pyramid2"/>
    <dgm:cxn modelId="{5AD0E37D-1DBA-4827-B445-0C344061D513}" type="presParOf" srcId="{90B95D5D-D397-4558-8698-3521555D1907}" destId="{7BC43B4E-397C-4C51-A7F9-14BB51D937F3}" srcOrd="2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835E37-7C08-4B98-894B-FAB8B6E5E178}" type="doc">
      <dgm:prSet loTypeId="urn:microsoft.com/office/officeart/2005/8/layout/cycle6" loCatId="cycle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D149CC88-4DE5-4DAB-B1E3-6D0A14258A81}">
      <dgm:prSet phldrT="[Text]" custT="1"/>
      <dgm:spPr>
        <a:ln w="3175"/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Rozmanitost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BFC7D2E3-81D3-4D31-ABCE-77F70B573D10}" type="parTrans" cxnId="{813B8831-3798-4B03-80E4-04CEDDB42A77}">
      <dgm:prSet/>
      <dgm:spPr/>
      <dgm:t>
        <a:bodyPr/>
        <a:lstStyle/>
        <a:p>
          <a:endParaRPr lang="cs-CZ"/>
        </a:p>
      </dgm:t>
    </dgm:pt>
    <dgm:pt modelId="{B329079E-4529-48DF-BE70-EF7FF4DF4944}" type="sibTrans" cxnId="{813B8831-3798-4B03-80E4-04CEDDB42A77}">
      <dgm:prSet/>
      <dgm:spPr/>
      <dgm:t>
        <a:bodyPr/>
        <a:lstStyle/>
        <a:p>
          <a:endParaRPr lang="cs-CZ"/>
        </a:p>
      </dgm:t>
    </dgm:pt>
    <dgm:pt modelId="{074188BD-A18A-43CC-BEF2-B12F5122D68F}">
      <dgm:prSet phldrT="[Text]" custT="1"/>
      <dgm:spPr>
        <a:ln w="3175"/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Závislost na osobním kontaktu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29CF7083-E621-4490-B843-CBC602C028C9}" type="parTrans" cxnId="{C3C9C9AD-A45F-4C3B-8CA7-591A4C06FA69}">
      <dgm:prSet/>
      <dgm:spPr/>
      <dgm:t>
        <a:bodyPr/>
        <a:lstStyle/>
        <a:p>
          <a:endParaRPr lang="cs-CZ"/>
        </a:p>
      </dgm:t>
    </dgm:pt>
    <dgm:pt modelId="{7268854B-95DB-44C4-8959-39FB878471F3}" type="sibTrans" cxnId="{C3C9C9AD-A45F-4C3B-8CA7-591A4C06FA69}">
      <dgm:prSet/>
      <dgm:spPr/>
      <dgm:t>
        <a:bodyPr/>
        <a:lstStyle/>
        <a:p>
          <a:endParaRPr lang="cs-CZ"/>
        </a:p>
      </dgm:t>
    </dgm:pt>
    <dgm:pt modelId="{93B3E8EA-7313-4297-B3EB-6D2A3BF8D877}">
      <dgm:prSet phldrT="[Text]" custT="1"/>
      <dgm:spPr>
        <a:ln w="3175"/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Roztříštěnost </a:t>
          </a:r>
          <a:r>
            <a:rPr lang="cs-CZ" sz="1400" dirty="0" smtClean="0">
              <a:latin typeface="Arial" pitchFamily="34" charset="0"/>
              <a:cs typeface="Arial" pitchFamily="34" charset="0"/>
            </a:rPr>
            <a:t>podle zaměření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E371842A-BA81-40BC-92E9-952139C95B83}" type="parTrans" cxnId="{A4CCE970-B8AF-4BD9-A0FA-39924390C59C}">
      <dgm:prSet/>
      <dgm:spPr/>
      <dgm:t>
        <a:bodyPr/>
        <a:lstStyle/>
        <a:p>
          <a:endParaRPr lang="cs-CZ"/>
        </a:p>
      </dgm:t>
    </dgm:pt>
    <dgm:pt modelId="{E8A8E39B-5845-4F76-8EA6-6D933E8478DC}" type="sibTrans" cxnId="{A4CCE970-B8AF-4BD9-A0FA-39924390C59C}">
      <dgm:prSet/>
      <dgm:spPr/>
      <dgm:t>
        <a:bodyPr/>
        <a:lstStyle/>
        <a:p>
          <a:endParaRPr lang="cs-CZ"/>
        </a:p>
      </dgm:t>
    </dgm:pt>
    <dgm:pt modelId="{89B47D1A-9690-4A33-82DF-ADE4AEC90570}">
      <dgm:prSet custT="1"/>
      <dgm:spPr>
        <a:ln w="3175"/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Proměnlivost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CDE59AE1-A22F-40F3-9C32-FC839BA6D095}" type="parTrans" cxnId="{129BE89D-5EAF-423A-B9A2-AA9F7A9B8221}">
      <dgm:prSet/>
      <dgm:spPr/>
      <dgm:t>
        <a:bodyPr/>
        <a:lstStyle/>
        <a:p>
          <a:endParaRPr lang="cs-CZ"/>
        </a:p>
      </dgm:t>
    </dgm:pt>
    <dgm:pt modelId="{36790DAE-CA0C-4191-A752-2C3D07CDD9B2}" type="sibTrans" cxnId="{129BE89D-5EAF-423A-B9A2-AA9F7A9B8221}">
      <dgm:prSet/>
      <dgm:spPr/>
      <dgm:t>
        <a:bodyPr/>
        <a:lstStyle/>
        <a:p>
          <a:endParaRPr lang="cs-CZ"/>
        </a:p>
      </dgm:t>
    </dgm:pt>
    <dgm:pt modelId="{0A9CAEFE-798F-4779-9645-7051E0D534AA}">
      <dgm:prSet custT="1"/>
      <dgm:spPr>
        <a:ln w="3175"/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Dynamičnost </a:t>
          </a:r>
          <a:r>
            <a:rPr lang="cs-CZ" sz="1400" dirty="0" smtClean="0">
              <a:latin typeface="Arial" pitchFamily="34" charset="0"/>
              <a:cs typeface="Arial" pitchFamily="34" charset="0"/>
            </a:rPr>
            <a:t>změna činností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9C85A5F4-1CA0-42B7-A01D-743A9F23622A}" type="parTrans" cxnId="{80C1D75F-1497-4FAD-91D1-3746FF972F48}">
      <dgm:prSet/>
      <dgm:spPr/>
      <dgm:t>
        <a:bodyPr/>
        <a:lstStyle/>
        <a:p>
          <a:endParaRPr lang="cs-CZ"/>
        </a:p>
      </dgm:t>
    </dgm:pt>
    <dgm:pt modelId="{09938A83-0810-4BFF-96BE-418B954B06F8}" type="sibTrans" cxnId="{80C1D75F-1497-4FAD-91D1-3746FF972F48}">
      <dgm:prSet/>
      <dgm:spPr/>
      <dgm:t>
        <a:bodyPr/>
        <a:lstStyle/>
        <a:p>
          <a:endParaRPr lang="cs-CZ"/>
        </a:p>
      </dgm:t>
    </dgm:pt>
    <dgm:pt modelId="{C7256774-85C5-45A7-AD03-C61E9D89FEC9}">
      <dgm:prSet custT="1"/>
      <dgm:spPr>
        <a:ln w="3175"/>
      </dgm:spPr>
      <dgm:t>
        <a:bodyPr/>
        <a:lstStyle/>
        <a:p>
          <a:r>
            <a:rPr lang="cs-CZ" sz="1800" b="1" dirty="0" err="1" smtClean="0">
              <a:latin typeface="Arial" pitchFamily="34" charset="0"/>
              <a:cs typeface="Arial" pitchFamily="34" charset="0"/>
            </a:rPr>
            <a:t>Nerovno</a:t>
          </a:r>
          <a:r>
            <a:rPr lang="cs-CZ" sz="1800" b="1" dirty="0" smtClean="0">
              <a:latin typeface="Arial" pitchFamily="34" charset="0"/>
              <a:cs typeface="Arial" pitchFamily="34" charset="0"/>
            </a:rPr>
            <a:t>-měrnost </a:t>
          </a:r>
          <a:br>
            <a:rPr lang="cs-CZ" sz="1800" b="1" dirty="0" smtClean="0">
              <a:latin typeface="Arial" pitchFamily="34" charset="0"/>
              <a:cs typeface="Arial" pitchFamily="34" charset="0"/>
            </a:rPr>
          </a:br>
          <a:r>
            <a:rPr lang="cs-CZ" sz="1400" dirty="0" smtClean="0">
              <a:latin typeface="Arial" pitchFamily="34" charset="0"/>
              <a:cs typeface="Arial" pitchFamily="34" charset="0"/>
            </a:rPr>
            <a:t>vliv sezóny, módy</a:t>
          </a:r>
          <a:endParaRPr lang="cs-CZ" sz="1400" dirty="0">
            <a:latin typeface="Arial" pitchFamily="34" charset="0"/>
            <a:cs typeface="Arial" pitchFamily="34" charset="0"/>
          </a:endParaRPr>
        </a:p>
      </dgm:t>
    </dgm:pt>
    <dgm:pt modelId="{F2F1477F-E6EA-48E2-81C8-C0F523C280B8}" type="parTrans" cxnId="{8AA107E3-0237-4837-8773-04CD9244BE17}">
      <dgm:prSet/>
      <dgm:spPr/>
      <dgm:t>
        <a:bodyPr/>
        <a:lstStyle/>
        <a:p>
          <a:endParaRPr lang="cs-CZ"/>
        </a:p>
      </dgm:t>
    </dgm:pt>
    <dgm:pt modelId="{B129C503-1172-44A1-9DF1-E1AFA0C6C522}" type="sibTrans" cxnId="{8AA107E3-0237-4837-8773-04CD9244BE17}">
      <dgm:prSet/>
      <dgm:spPr/>
      <dgm:t>
        <a:bodyPr/>
        <a:lstStyle/>
        <a:p>
          <a:endParaRPr lang="cs-CZ"/>
        </a:p>
      </dgm:t>
    </dgm:pt>
    <dgm:pt modelId="{0C1A3B5A-9FAF-4859-B541-5C9238A570C7}">
      <dgm:prSet custT="1"/>
      <dgm:spPr>
        <a:ln w="3175"/>
      </dgm:spPr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Náročnost na</a:t>
          </a:r>
          <a:br>
            <a:rPr lang="cs-CZ" sz="1800" b="1" dirty="0" smtClean="0">
              <a:latin typeface="Arial" pitchFamily="34" charset="0"/>
              <a:cs typeface="Arial" pitchFamily="34" charset="0"/>
            </a:rPr>
          </a:br>
          <a:r>
            <a:rPr lang="cs-CZ" sz="1800" b="1" dirty="0" smtClean="0">
              <a:latin typeface="Arial" pitchFamily="34" charset="0"/>
              <a:cs typeface="Arial" pitchFamily="34" charset="0"/>
            </a:rPr>
            <a:t>pracovní síly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69F79BB0-559D-49E7-BD72-214C21E1D7F3}" type="parTrans" cxnId="{FB259B21-79B4-4332-B6E9-69004E3955B3}">
      <dgm:prSet/>
      <dgm:spPr/>
      <dgm:t>
        <a:bodyPr/>
        <a:lstStyle/>
        <a:p>
          <a:endParaRPr lang="cs-CZ"/>
        </a:p>
      </dgm:t>
    </dgm:pt>
    <dgm:pt modelId="{2695C880-BC9A-4759-8E70-1ED34D5CCA9E}" type="sibTrans" cxnId="{FB259B21-79B4-4332-B6E9-69004E3955B3}">
      <dgm:prSet/>
      <dgm:spPr/>
      <dgm:t>
        <a:bodyPr/>
        <a:lstStyle/>
        <a:p>
          <a:endParaRPr lang="cs-CZ"/>
        </a:p>
      </dgm:t>
    </dgm:pt>
    <dgm:pt modelId="{63F47512-BF38-42C0-8426-8A8C16B1BD21}" type="pres">
      <dgm:prSet presAssocID="{25835E37-7C08-4B98-894B-FAB8B6E5E1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09A4210-307D-4EF5-8946-19AD2F232245}" type="pres">
      <dgm:prSet presAssocID="{D149CC88-4DE5-4DAB-B1E3-6D0A14258A81}" presName="node" presStyleLbl="node1" presStyleIdx="0" presStyleCnt="7" custScaleX="137194" custScaleY="1319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9B3EF0-68B4-4B12-ABB5-5433BC40432B}" type="pres">
      <dgm:prSet presAssocID="{D149CC88-4DE5-4DAB-B1E3-6D0A14258A81}" presName="spNode" presStyleCnt="0"/>
      <dgm:spPr/>
    </dgm:pt>
    <dgm:pt modelId="{93021087-A747-4FC2-8D99-BA89C59AD910}" type="pres">
      <dgm:prSet presAssocID="{B329079E-4529-48DF-BE70-EF7FF4DF4944}" presName="sibTrans" presStyleLbl="sibTrans1D1" presStyleIdx="0" presStyleCnt="7"/>
      <dgm:spPr/>
      <dgm:t>
        <a:bodyPr/>
        <a:lstStyle/>
        <a:p>
          <a:endParaRPr lang="cs-CZ"/>
        </a:p>
      </dgm:t>
    </dgm:pt>
    <dgm:pt modelId="{48B741E8-50F1-4FFC-9521-DE8B9959F17E}" type="pres">
      <dgm:prSet presAssocID="{89B47D1A-9690-4A33-82DF-ADE4AEC90570}" presName="node" presStyleLbl="node1" presStyleIdx="1" presStyleCnt="7" custScaleX="137194" custScaleY="1319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200F75-B86D-400D-96E2-43478CB9B1AF}" type="pres">
      <dgm:prSet presAssocID="{89B47D1A-9690-4A33-82DF-ADE4AEC90570}" presName="spNode" presStyleCnt="0"/>
      <dgm:spPr/>
    </dgm:pt>
    <dgm:pt modelId="{A107A9C9-5B73-4A3F-9F7A-8BEB44147DCD}" type="pres">
      <dgm:prSet presAssocID="{36790DAE-CA0C-4191-A752-2C3D07CDD9B2}" presName="sibTrans" presStyleLbl="sibTrans1D1" presStyleIdx="1" presStyleCnt="7"/>
      <dgm:spPr/>
      <dgm:t>
        <a:bodyPr/>
        <a:lstStyle/>
        <a:p>
          <a:endParaRPr lang="cs-CZ"/>
        </a:p>
      </dgm:t>
    </dgm:pt>
    <dgm:pt modelId="{F53B04FF-4E4E-4E63-B02E-520277A18119}" type="pres">
      <dgm:prSet presAssocID="{0A9CAEFE-798F-4779-9645-7051E0D534AA}" presName="node" presStyleLbl="node1" presStyleIdx="2" presStyleCnt="7" custScaleX="137194" custScaleY="1319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D50287-E278-4AB2-95A8-D7A112DBE16F}" type="pres">
      <dgm:prSet presAssocID="{0A9CAEFE-798F-4779-9645-7051E0D534AA}" presName="spNode" presStyleCnt="0"/>
      <dgm:spPr/>
    </dgm:pt>
    <dgm:pt modelId="{606A505A-52DF-4921-9E21-AB8537ECB19C}" type="pres">
      <dgm:prSet presAssocID="{09938A83-0810-4BFF-96BE-418B954B06F8}" presName="sibTrans" presStyleLbl="sibTrans1D1" presStyleIdx="2" presStyleCnt="7"/>
      <dgm:spPr/>
      <dgm:t>
        <a:bodyPr/>
        <a:lstStyle/>
        <a:p>
          <a:endParaRPr lang="cs-CZ"/>
        </a:p>
      </dgm:t>
    </dgm:pt>
    <dgm:pt modelId="{34549409-248C-4DC9-B587-96A3F15A23C3}" type="pres">
      <dgm:prSet presAssocID="{C7256774-85C5-45A7-AD03-C61E9D89FEC9}" presName="node" presStyleLbl="node1" presStyleIdx="3" presStyleCnt="7" custScaleX="137194" custScaleY="1319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15F01A-A159-4017-8008-EAAB5C090D9B}" type="pres">
      <dgm:prSet presAssocID="{C7256774-85C5-45A7-AD03-C61E9D89FEC9}" presName="spNode" presStyleCnt="0"/>
      <dgm:spPr/>
    </dgm:pt>
    <dgm:pt modelId="{B135DF80-0F05-43F7-BBC9-4FF801831AAA}" type="pres">
      <dgm:prSet presAssocID="{B129C503-1172-44A1-9DF1-E1AFA0C6C522}" presName="sibTrans" presStyleLbl="sibTrans1D1" presStyleIdx="3" presStyleCnt="7"/>
      <dgm:spPr/>
      <dgm:t>
        <a:bodyPr/>
        <a:lstStyle/>
        <a:p>
          <a:endParaRPr lang="cs-CZ"/>
        </a:p>
      </dgm:t>
    </dgm:pt>
    <dgm:pt modelId="{26C80327-0B10-4351-BFDA-B344261C482B}" type="pres">
      <dgm:prSet presAssocID="{0C1A3B5A-9FAF-4859-B541-5C9238A570C7}" presName="node" presStyleLbl="node1" presStyleIdx="4" presStyleCnt="7" custScaleX="137194" custScaleY="1319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EEF683-B298-4425-B4C5-4C93D146D1C7}" type="pres">
      <dgm:prSet presAssocID="{0C1A3B5A-9FAF-4859-B541-5C9238A570C7}" presName="spNode" presStyleCnt="0"/>
      <dgm:spPr/>
    </dgm:pt>
    <dgm:pt modelId="{1F482A24-3CDD-44E3-9296-610E5A726427}" type="pres">
      <dgm:prSet presAssocID="{2695C880-BC9A-4759-8E70-1ED34D5CCA9E}" presName="sibTrans" presStyleLbl="sibTrans1D1" presStyleIdx="4" presStyleCnt="7"/>
      <dgm:spPr/>
      <dgm:t>
        <a:bodyPr/>
        <a:lstStyle/>
        <a:p>
          <a:endParaRPr lang="cs-CZ"/>
        </a:p>
      </dgm:t>
    </dgm:pt>
    <dgm:pt modelId="{CBD0F609-61E4-4DD6-A5E9-BB0E5CBAB04A}" type="pres">
      <dgm:prSet presAssocID="{074188BD-A18A-43CC-BEF2-B12F5122D68F}" presName="node" presStyleLbl="node1" presStyleIdx="5" presStyleCnt="7" custScaleX="137194" custScaleY="1319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0BA0707-EF78-4162-A394-0ED32207B00F}" type="pres">
      <dgm:prSet presAssocID="{074188BD-A18A-43CC-BEF2-B12F5122D68F}" presName="spNode" presStyleCnt="0"/>
      <dgm:spPr/>
    </dgm:pt>
    <dgm:pt modelId="{3B4DC73D-BA22-4EB7-86C9-32096B08A3B0}" type="pres">
      <dgm:prSet presAssocID="{7268854B-95DB-44C4-8959-39FB878471F3}" presName="sibTrans" presStyleLbl="sibTrans1D1" presStyleIdx="5" presStyleCnt="7"/>
      <dgm:spPr/>
      <dgm:t>
        <a:bodyPr/>
        <a:lstStyle/>
        <a:p>
          <a:endParaRPr lang="cs-CZ"/>
        </a:p>
      </dgm:t>
    </dgm:pt>
    <dgm:pt modelId="{43207A04-2A9C-4CA9-BC6A-DA7CBF218F15}" type="pres">
      <dgm:prSet presAssocID="{93B3E8EA-7313-4297-B3EB-6D2A3BF8D877}" presName="node" presStyleLbl="node1" presStyleIdx="6" presStyleCnt="7" custScaleX="137194" custScaleY="1319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E7F7F4-442F-4E06-A801-5DC24A50F568}" type="pres">
      <dgm:prSet presAssocID="{93B3E8EA-7313-4297-B3EB-6D2A3BF8D877}" presName="spNode" presStyleCnt="0"/>
      <dgm:spPr/>
    </dgm:pt>
    <dgm:pt modelId="{88198FD8-FDD7-49E0-9F07-B66029D67922}" type="pres">
      <dgm:prSet presAssocID="{E8A8E39B-5845-4F76-8EA6-6D933E8478DC}" presName="sibTrans" presStyleLbl="sibTrans1D1" presStyleIdx="6" presStyleCnt="7"/>
      <dgm:spPr/>
      <dgm:t>
        <a:bodyPr/>
        <a:lstStyle/>
        <a:p>
          <a:endParaRPr lang="cs-CZ"/>
        </a:p>
      </dgm:t>
    </dgm:pt>
  </dgm:ptLst>
  <dgm:cxnLst>
    <dgm:cxn modelId="{FB451E9E-5271-4F80-91EA-5A1D5AEA5FC5}" type="presOf" srcId="{0A9CAEFE-798F-4779-9645-7051E0D534AA}" destId="{F53B04FF-4E4E-4E63-B02E-520277A18119}" srcOrd="0" destOrd="0" presId="urn:microsoft.com/office/officeart/2005/8/layout/cycle6"/>
    <dgm:cxn modelId="{5EABFD92-DF50-4370-A2AC-B7C2A0C926CB}" type="presOf" srcId="{B329079E-4529-48DF-BE70-EF7FF4DF4944}" destId="{93021087-A747-4FC2-8D99-BA89C59AD910}" srcOrd="0" destOrd="0" presId="urn:microsoft.com/office/officeart/2005/8/layout/cycle6"/>
    <dgm:cxn modelId="{C3C9C9AD-A45F-4C3B-8CA7-591A4C06FA69}" srcId="{25835E37-7C08-4B98-894B-FAB8B6E5E178}" destId="{074188BD-A18A-43CC-BEF2-B12F5122D68F}" srcOrd="5" destOrd="0" parTransId="{29CF7083-E621-4490-B843-CBC602C028C9}" sibTransId="{7268854B-95DB-44C4-8959-39FB878471F3}"/>
    <dgm:cxn modelId="{9B5EF5F4-ADC4-4333-A863-12BD695A386D}" type="presOf" srcId="{2695C880-BC9A-4759-8E70-1ED34D5CCA9E}" destId="{1F482A24-3CDD-44E3-9296-610E5A726427}" srcOrd="0" destOrd="0" presId="urn:microsoft.com/office/officeart/2005/8/layout/cycle6"/>
    <dgm:cxn modelId="{195FF615-CBBE-4801-8C0E-CAE119DB9D17}" type="presOf" srcId="{36790DAE-CA0C-4191-A752-2C3D07CDD9B2}" destId="{A107A9C9-5B73-4A3F-9F7A-8BEB44147DCD}" srcOrd="0" destOrd="0" presId="urn:microsoft.com/office/officeart/2005/8/layout/cycle6"/>
    <dgm:cxn modelId="{A4CCE970-B8AF-4BD9-A0FA-39924390C59C}" srcId="{25835E37-7C08-4B98-894B-FAB8B6E5E178}" destId="{93B3E8EA-7313-4297-B3EB-6D2A3BF8D877}" srcOrd="6" destOrd="0" parTransId="{E371842A-BA81-40BC-92E9-952139C95B83}" sibTransId="{E8A8E39B-5845-4F76-8EA6-6D933E8478DC}"/>
    <dgm:cxn modelId="{8F72F241-594D-4EBF-A332-FD4BDCA6FEA1}" type="presOf" srcId="{C7256774-85C5-45A7-AD03-C61E9D89FEC9}" destId="{34549409-248C-4DC9-B587-96A3F15A23C3}" srcOrd="0" destOrd="0" presId="urn:microsoft.com/office/officeart/2005/8/layout/cycle6"/>
    <dgm:cxn modelId="{8AA107E3-0237-4837-8773-04CD9244BE17}" srcId="{25835E37-7C08-4B98-894B-FAB8B6E5E178}" destId="{C7256774-85C5-45A7-AD03-C61E9D89FEC9}" srcOrd="3" destOrd="0" parTransId="{F2F1477F-E6EA-48E2-81C8-C0F523C280B8}" sibTransId="{B129C503-1172-44A1-9DF1-E1AFA0C6C522}"/>
    <dgm:cxn modelId="{A49C2E93-ED15-4483-9485-C49297A4B5C6}" type="presOf" srcId="{7268854B-95DB-44C4-8959-39FB878471F3}" destId="{3B4DC73D-BA22-4EB7-86C9-32096B08A3B0}" srcOrd="0" destOrd="0" presId="urn:microsoft.com/office/officeart/2005/8/layout/cycle6"/>
    <dgm:cxn modelId="{71768266-04A9-4925-AF05-645BEC70AEA0}" type="presOf" srcId="{0C1A3B5A-9FAF-4859-B541-5C9238A570C7}" destId="{26C80327-0B10-4351-BFDA-B344261C482B}" srcOrd="0" destOrd="0" presId="urn:microsoft.com/office/officeart/2005/8/layout/cycle6"/>
    <dgm:cxn modelId="{813B8831-3798-4B03-80E4-04CEDDB42A77}" srcId="{25835E37-7C08-4B98-894B-FAB8B6E5E178}" destId="{D149CC88-4DE5-4DAB-B1E3-6D0A14258A81}" srcOrd="0" destOrd="0" parTransId="{BFC7D2E3-81D3-4D31-ABCE-77F70B573D10}" sibTransId="{B329079E-4529-48DF-BE70-EF7FF4DF4944}"/>
    <dgm:cxn modelId="{FB259B21-79B4-4332-B6E9-69004E3955B3}" srcId="{25835E37-7C08-4B98-894B-FAB8B6E5E178}" destId="{0C1A3B5A-9FAF-4859-B541-5C9238A570C7}" srcOrd="4" destOrd="0" parTransId="{69F79BB0-559D-49E7-BD72-214C21E1D7F3}" sibTransId="{2695C880-BC9A-4759-8E70-1ED34D5CCA9E}"/>
    <dgm:cxn modelId="{80C1D75F-1497-4FAD-91D1-3746FF972F48}" srcId="{25835E37-7C08-4B98-894B-FAB8B6E5E178}" destId="{0A9CAEFE-798F-4779-9645-7051E0D534AA}" srcOrd="2" destOrd="0" parTransId="{9C85A5F4-1CA0-42B7-A01D-743A9F23622A}" sibTransId="{09938A83-0810-4BFF-96BE-418B954B06F8}"/>
    <dgm:cxn modelId="{69E88EAA-FDC9-41B4-9B47-32A8B1795081}" type="presOf" srcId="{D149CC88-4DE5-4DAB-B1E3-6D0A14258A81}" destId="{409A4210-307D-4EF5-8946-19AD2F232245}" srcOrd="0" destOrd="0" presId="urn:microsoft.com/office/officeart/2005/8/layout/cycle6"/>
    <dgm:cxn modelId="{6AF36662-E948-4CB5-B758-8947BF692AE0}" type="presOf" srcId="{074188BD-A18A-43CC-BEF2-B12F5122D68F}" destId="{CBD0F609-61E4-4DD6-A5E9-BB0E5CBAB04A}" srcOrd="0" destOrd="0" presId="urn:microsoft.com/office/officeart/2005/8/layout/cycle6"/>
    <dgm:cxn modelId="{5A13EEF1-D7F1-4E88-9E1F-C215F495AFB8}" type="presOf" srcId="{89B47D1A-9690-4A33-82DF-ADE4AEC90570}" destId="{48B741E8-50F1-4FFC-9521-DE8B9959F17E}" srcOrd="0" destOrd="0" presId="urn:microsoft.com/office/officeart/2005/8/layout/cycle6"/>
    <dgm:cxn modelId="{82728107-EFBB-4AE9-ACC7-2D50346E5B1E}" type="presOf" srcId="{E8A8E39B-5845-4F76-8EA6-6D933E8478DC}" destId="{88198FD8-FDD7-49E0-9F07-B66029D67922}" srcOrd="0" destOrd="0" presId="urn:microsoft.com/office/officeart/2005/8/layout/cycle6"/>
    <dgm:cxn modelId="{95B47AE4-2F81-463C-89A9-1A8A945E4071}" type="presOf" srcId="{B129C503-1172-44A1-9DF1-E1AFA0C6C522}" destId="{B135DF80-0F05-43F7-BBC9-4FF801831AAA}" srcOrd="0" destOrd="0" presId="urn:microsoft.com/office/officeart/2005/8/layout/cycle6"/>
    <dgm:cxn modelId="{DE9571EB-5811-46DA-B6A0-3C93736EAB7C}" type="presOf" srcId="{93B3E8EA-7313-4297-B3EB-6D2A3BF8D877}" destId="{43207A04-2A9C-4CA9-BC6A-DA7CBF218F15}" srcOrd="0" destOrd="0" presId="urn:microsoft.com/office/officeart/2005/8/layout/cycle6"/>
    <dgm:cxn modelId="{521672E7-F77B-4886-8853-2ED3F3918B3F}" type="presOf" srcId="{25835E37-7C08-4B98-894B-FAB8B6E5E178}" destId="{63F47512-BF38-42C0-8426-8A8C16B1BD21}" srcOrd="0" destOrd="0" presId="urn:microsoft.com/office/officeart/2005/8/layout/cycle6"/>
    <dgm:cxn modelId="{129BE89D-5EAF-423A-B9A2-AA9F7A9B8221}" srcId="{25835E37-7C08-4B98-894B-FAB8B6E5E178}" destId="{89B47D1A-9690-4A33-82DF-ADE4AEC90570}" srcOrd="1" destOrd="0" parTransId="{CDE59AE1-A22F-40F3-9C32-FC839BA6D095}" sibTransId="{36790DAE-CA0C-4191-A752-2C3D07CDD9B2}"/>
    <dgm:cxn modelId="{7B91AF96-CE7F-4F9B-B4EC-7FB37526F2A0}" type="presOf" srcId="{09938A83-0810-4BFF-96BE-418B954B06F8}" destId="{606A505A-52DF-4921-9E21-AB8537ECB19C}" srcOrd="0" destOrd="0" presId="urn:microsoft.com/office/officeart/2005/8/layout/cycle6"/>
    <dgm:cxn modelId="{3E0A21AB-6503-47A1-AEEA-BDB8E51C659D}" type="presParOf" srcId="{63F47512-BF38-42C0-8426-8A8C16B1BD21}" destId="{409A4210-307D-4EF5-8946-19AD2F232245}" srcOrd="0" destOrd="0" presId="urn:microsoft.com/office/officeart/2005/8/layout/cycle6"/>
    <dgm:cxn modelId="{9AE24872-7581-4B20-A8DF-40607A70EDCC}" type="presParOf" srcId="{63F47512-BF38-42C0-8426-8A8C16B1BD21}" destId="{F19B3EF0-68B4-4B12-ABB5-5433BC40432B}" srcOrd="1" destOrd="0" presId="urn:microsoft.com/office/officeart/2005/8/layout/cycle6"/>
    <dgm:cxn modelId="{4F0B7743-44AE-47DD-ACFA-1EC5B901DD7B}" type="presParOf" srcId="{63F47512-BF38-42C0-8426-8A8C16B1BD21}" destId="{93021087-A747-4FC2-8D99-BA89C59AD910}" srcOrd="2" destOrd="0" presId="urn:microsoft.com/office/officeart/2005/8/layout/cycle6"/>
    <dgm:cxn modelId="{59AD2D4D-CF0F-433D-B627-A466009A6717}" type="presParOf" srcId="{63F47512-BF38-42C0-8426-8A8C16B1BD21}" destId="{48B741E8-50F1-4FFC-9521-DE8B9959F17E}" srcOrd="3" destOrd="0" presId="urn:microsoft.com/office/officeart/2005/8/layout/cycle6"/>
    <dgm:cxn modelId="{2545C97A-FFE8-4C88-B0EC-36C9461DA6AC}" type="presParOf" srcId="{63F47512-BF38-42C0-8426-8A8C16B1BD21}" destId="{A6200F75-B86D-400D-96E2-43478CB9B1AF}" srcOrd="4" destOrd="0" presId="urn:microsoft.com/office/officeart/2005/8/layout/cycle6"/>
    <dgm:cxn modelId="{4CA49C64-21DD-44B7-93B1-06A233C66098}" type="presParOf" srcId="{63F47512-BF38-42C0-8426-8A8C16B1BD21}" destId="{A107A9C9-5B73-4A3F-9F7A-8BEB44147DCD}" srcOrd="5" destOrd="0" presId="urn:microsoft.com/office/officeart/2005/8/layout/cycle6"/>
    <dgm:cxn modelId="{A07AC5E1-87F2-4994-94F0-9AD0239ADC54}" type="presParOf" srcId="{63F47512-BF38-42C0-8426-8A8C16B1BD21}" destId="{F53B04FF-4E4E-4E63-B02E-520277A18119}" srcOrd="6" destOrd="0" presId="urn:microsoft.com/office/officeart/2005/8/layout/cycle6"/>
    <dgm:cxn modelId="{757BCD4F-68EC-4C21-9893-490B931ACAFB}" type="presParOf" srcId="{63F47512-BF38-42C0-8426-8A8C16B1BD21}" destId="{01D50287-E278-4AB2-95A8-D7A112DBE16F}" srcOrd="7" destOrd="0" presId="urn:microsoft.com/office/officeart/2005/8/layout/cycle6"/>
    <dgm:cxn modelId="{674E4C9D-D66C-4E36-BB86-4F19C13AEA25}" type="presParOf" srcId="{63F47512-BF38-42C0-8426-8A8C16B1BD21}" destId="{606A505A-52DF-4921-9E21-AB8537ECB19C}" srcOrd="8" destOrd="0" presId="urn:microsoft.com/office/officeart/2005/8/layout/cycle6"/>
    <dgm:cxn modelId="{5D1F887B-B30C-4DDB-A0DE-C559FBF3B34C}" type="presParOf" srcId="{63F47512-BF38-42C0-8426-8A8C16B1BD21}" destId="{34549409-248C-4DC9-B587-96A3F15A23C3}" srcOrd="9" destOrd="0" presId="urn:microsoft.com/office/officeart/2005/8/layout/cycle6"/>
    <dgm:cxn modelId="{B097B080-5643-4AC7-A382-CF256226B1C7}" type="presParOf" srcId="{63F47512-BF38-42C0-8426-8A8C16B1BD21}" destId="{5F15F01A-A159-4017-8008-EAAB5C090D9B}" srcOrd="10" destOrd="0" presId="urn:microsoft.com/office/officeart/2005/8/layout/cycle6"/>
    <dgm:cxn modelId="{5A3C0214-6F1F-4E3F-A983-5DA9ED9F5491}" type="presParOf" srcId="{63F47512-BF38-42C0-8426-8A8C16B1BD21}" destId="{B135DF80-0F05-43F7-BBC9-4FF801831AAA}" srcOrd="11" destOrd="0" presId="urn:microsoft.com/office/officeart/2005/8/layout/cycle6"/>
    <dgm:cxn modelId="{4E1F7DE9-8ABD-40F7-82A0-30619D3A116C}" type="presParOf" srcId="{63F47512-BF38-42C0-8426-8A8C16B1BD21}" destId="{26C80327-0B10-4351-BFDA-B344261C482B}" srcOrd="12" destOrd="0" presId="urn:microsoft.com/office/officeart/2005/8/layout/cycle6"/>
    <dgm:cxn modelId="{C4D4342D-5466-4083-91D3-9672C62D3632}" type="presParOf" srcId="{63F47512-BF38-42C0-8426-8A8C16B1BD21}" destId="{58EEF683-B298-4425-B4C5-4C93D146D1C7}" srcOrd="13" destOrd="0" presId="urn:microsoft.com/office/officeart/2005/8/layout/cycle6"/>
    <dgm:cxn modelId="{BEE80369-BA93-48B2-97B7-18208AA0F89C}" type="presParOf" srcId="{63F47512-BF38-42C0-8426-8A8C16B1BD21}" destId="{1F482A24-3CDD-44E3-9296-610E5A726427}" srcOrd="14" destOrd="0" presId="urn:microsoft.com/office/officeart/2005/8/layout/cycle6"/>
    <dgm:cxn modelId="{693CA82E-8D5E-403A-BE6C-9F25DEA700A8}" type="presParOf" srcId="{63F47512-BF38-42C0-8426-8A8C16B1BD21}" destId="{CBD0F609-61E4-4DD6-A5E9-BB0E5CBAB04A}" srcOrd="15" destOrd="0" presId="urn:microsoft.com/office/officeart/2005/8/layout/cycle6"/>
    <dgm:cxn modelId="{A8E33D73-A69F-4659-A4C1-EBCCE3B482D9}" type="presParOf" srcId="{63F47512-BF38-42C0-8426-8A8C16B1BD21}" destId="{20BA0707-EF78-4162-A394-0ED32207B00F}" srcOrd="16" destOrd="0" presId="urn:microsoft.com/office/officeart/2005/8/layout/cycle6"/>
    <dgm:cxn modelId="{FF38EE65-B300-4D84-9E2F-8F7868EB5C63}" type="presParOf" srcId="{63F47512-BF38-42C0-8426-8A8C16B1BD21}" destId="{3B4DC73D-BA22-4EB7-86C9-32096B08A3B0}" srcOrd="17" destOrd="0" presId="urn:microsoft.com/office/officeart/2005/8/layout/cycle6"/>
    <dgm:cxn modelId="{02A12AB2-C40D-4791-BD75-30A30875DE18}" type="presParOf" srcId="{63F47512-BF38-42C0-8426-8A8C16B1BD21}" destId="{43207A04-2A9C-4CA9-BC6A-DA7CBF218F15}" srcOrd="18" destOrd="0" presId="urn:microsoft.com/office/officeart/2005/8/layout/cycle6"/>
    <dgm:cxn modelId="{35B6548A-D0C5-43A8-A32A-2E135366BD45}" type="presParOf" srcId="{63F47512-BF38-42C0-8426-8A8C16B1BD21}" destId="{FBE7F7F4-442F-4E06-A801-5DC24A50F568}" srcOrd="19" destOrd="0" presId="urn:microsoft.com/office/officeart/2005/8/layout/cycle6"/>
    <dgm:cxn modelId="{1C40EAB7-64D3-4053-9BEB-67001412231C}" type="presParOf" srcId="{63F47512-BF38-42C0-8426-8A8C16B1BD21}" destId="{88198FD8-FDD7-49E0-9F07-B66029D67922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A8F8B9-81AE-4BA0-8247-FDF27C4BD352}" type="doc">
      <dgm:prSet loTypeId="urn:microsoft.com/office/officeart/2005/8/layout/pictureOrgChart+Icon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D8003EFA-6FC8-425A-83CC-9E277C1F6FBA}">
      <dgm:prSet phldrT="[Text]"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Smíšené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zboží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167A577D-BE48-470A-8135-42CE56BE4839}" type="parTrans" cxnId="{BFD97FC4-B9C6-46D9-B021-DBC43CA6699E}">
      <dgm:prSet/>
      <dgm:spPr/>
      <dgm:t>
        <a:bodyPr/>
        <a:lstStyle/>
        <a:p>
          <a:endParaRPr lang="cs-CZ"/>
        </a:p>
      </dgm:t>
    </dgm:pt>
    <dgm:pt modelId="{1D2BDA6B-6E30-4236-B413-C46AC33480CB}" type="sibTrans" cxnId="{BFD97FC4-B9C6-46D9-B021-DBC43CA6699E}">
      <dgm:prSet/>
      <dgm:spPr/>
      <dgm:t>
        <a:bodyPr/>
        <a:lstStyle/>
        <a:p>
          <a:endParaRPr lang="cs-CZ"/>
        </a:p>
      </dgm:t>
    </dgm:pt>
    <dgm:pt modelId="{382A4A3D-F6BD-4BCE-BC7C-2FBD6E10F5C0}" type="asst">
      <dgm:prSet phldrT="[Text]"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Speciální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prodejny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C97D12A8-F8B9-43F2-95EC-3246487932B1}" type="parTrans" cxnId="{3BA3236E-EC6E-4136-8563-53DF5E376E99}">
      <dgm:prSet/>
      <dgm:spPr/>
      <dgm:t>
        <a:bodyPr/>
        <a:lstStyle/>
        <a:p>
          <a:endParaRPr lang="cs-CZ"/>
        </a:p>
      </dgm:t>
    </dgm:pt>
    <dgm:pt modelId="{42297CEA-E5F9-4604-8E23-02F8DFDE7058}" type="sibTrans" cxnId="{3BA3236E-EC6E-4136-8563-53DF5E376E99}">
      <dgm:prSet/>
      <dgm:spPr/>
      <dgm:t>
        <a:bodyPr/>
        <a:lstStyle/>
        <a:p>
          <a:endParaRPr lang="cs-CZ"/>
        </a:p>
      </dgm:t>
    </dgm:pt>
    <dgm:pt modelId="{83F7D616-8D8C-4A7F-89C1-6A7A90373E2A}">
      <dgm:prSet phldrT="[Text]"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Obecní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úřady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E5C0C71F-06C7-47A6-8222-C2696D28682A}" type="parTrans" cxnId="{C4E8A432-9A7E-4961-91EC-50CC693F3907}">
      <dgm:prSet/>
      <dgm:spPr/>
      <dgm:t>
        <a:bodyPr/>
        <a:lstStyle/>
        <a:p>
          <a:endParaRPr lang="cs-CZ"/>
        </a:p>
      </dgm:t>
    </dgm:pt>
    <dgm:pt modelId="{FE3383FD-CA21-46E5-97A9-178C05A0C6E5}" type="sibTrans" cxnId="{C4E8A432-9A7E-4961-91EC-50CC693F3907}">
      <dgm:prSet/>
      <dgm:spPr/>
      <dgm:t>
        <a:bodyPr/>
        <a:lstStyle/>
        <a:p>
          <a:endParaRPr lang="cs-CZ"/>
        </a:p>
      </dgm:t>
    </dgm:pt>
    <dgm:pt modelId="{3DC2FB77-63C5-4573-B54F-0647A61E4CB3}">
      <dgm:prSet phldrT="[Text]"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Lékárny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3C5A3ACB-3C5F-4A9B-94C2-16C843168B4B}" type="parTrans" cxnId="{466CC1D6-710C-4E5C-ADD3-5DB71565835B}">
      <dgm:prSet/>
      <dgm:spPr/>
      <dgm:t>
        <a:bodyPr/>
        <a:lstStyle/>
        <a:p>
          <a:endParaRPr lang="cs-CZ"/>
        </a:p>
      </dgm:t>
    </dgm:pt>
    <dgm:pt modelId="{359BD1FC-1ED3-400B-B47E-DCC9A2B82B15}" type="sibTrans" cxnId="{466CC1D6-710C-4E5C-ADD3-5DB71565835B}">
      <dgm:prSet/>
      <dgm:spPr/>
      <dgm:t>
        <a:bodyPr/>
        <a:lstStyle/>
        <a:p>
          <a:endParaRPr lang="cs-CZ"/>
        </a:p>
      </dgm:t>
    </dgm:pt>
    <dgm:pt modelId="{B1B255F6-8315-4B1E-A0E8-D693D1226FED}">
      <dgm:prSet phldrT="[Text]"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Základní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školy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BBD97B49-4F7E-4CBD-9073-39DF00DDF27B}" type="parTrans" cxnId="{7DE8C0E8-D86E-4C7A-B616-550A134AE255}">
      <dgm:prSet/>
      <dgm:spPr/>
      <dgm:t>
        <a:bodyPr/>
        <a:lstStyle/>
        <a:p>
          <a:endParaRPr lang="cs-CZ"/>
        </a:p>
      </dgm:t>
    </dgm:pt>
    <dgm:pt modelId="{E3FBA1C9-FA3D-4C8E-AC7B-47EAF5A4CCC2}" type="sibTrans" cxnId="{7DE8C0E8-D86E-4C7A-B616-550A134AE255}">
      <dgm:prSet/>
      <dgm:spPr/>
      <dgm:t>
        <a:bodyPr/>
        <a:lstStyle/>
        <a:p>
          <a:endParaRPr lang="cs-CZ"/>
        </a:p>
      </dgm:t>
    </dgm:pt>
    <dgm:pt modelId="{E702BEA4-86B3-4E03-A4BD-7A5B291D3C5F}">
      <dgm:prSet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Střední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školy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40EFD4D4-97EE-44B7-8AA6-80FD0DA104B5}" type="parTrans" cxnId="{2434F975-BF51-4AC8-BDEE-25D29A202C8B}">
      <dgm:prSet/>
      <dgm:spPr/>
      <dgm:t>
        <a:bodyPr/>
        <a:lstStyle/>
        <a:p>
          <a:endParaRPr lang="cs-CZ"/>
        </a:p>
      </dgm:t>
    </dgm:pt>
    <dgm:pt modelId="{532DEBC5-E41A-429D-9637-73F807CCD34A}" type="sibTrans" cxnId="{2434F975-BF51-4AC8-BDEE-25D29A202C8B}">
      <dgm:prSet/>
      <dgm:spPr/>
      <dgm:t>
        <a:bodyPr/>
        <a:lstStyle/>
        <a:p>
          <a:endParaRPr lang="cs-CZ"/>
        </a:p>
      </dgm:t>
    </dgm:pt>
    <dgm:pt modelId="{0A4DEA2F-8696-4992-85FA-48412D37A6DF}">
      <dgm:prSet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Nemoc-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nice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DB610B53-B15C-4A63-8F07-795CA6510AFE}" type="parTrans" cxnId="{CA651E71-0FC5-4DF6-BC56-A84C28E2F01B}">
      <dgm:prSet/>
      <dgm:spPr/>
      <dgm:t>
        <a:bodyPr/>
        <a:lstStyle/>
        <a:p>
          <a:endParaRPr lang="cs-CZ"/>
        </a:p>
      </dgm:t>
    </dgm:pt>
    <dgm:pt modelId="{0FDF46DF-8A57-4F2C-877A-7449DAF95E31}" type="sibTrans" cxnId="{CA651E71-0FC5-4DF6-BC56-A84C28E2F01B}">
      <dgm:prSet/>
      <dgm:spPr/>
      <dgm:t>
        <a:bodyPr/>
        <a:lstStyle/>
        <a:p>
          <a:endParaRPr lang="cs-CZ"/>
        </a:p>
      </dgm:t>
    </dgm:pt>
    <dgm:pt modelId="{6179FF46-3356-4BF1-B99E-744DDA0A9BB7}">
      <dgm:prSet custT="1"/>
      <dgm:spPr/>
      <dgm:t>
        <a:bodyPr/>
        <a:lstStyle/>
        <a:p>
          <a:r>
            <a:rPr lang="cs-CZ" sz="1600" b="1" dirty="0" err="1" smtClean="0">
              <a:latin typeface="Arial" pitchFamily="34" charset="0"/>
              <a:cs typeface="Arial" pitchFamily="34" charset="0"/>
            </a:rPr>
            <a:t>Sportov</a:t>
          </a:r>
          <a:r>
            <a:rPr lang="cs-CZ" sz="1600" b="1" dirty="0" smtClean="0">
              <a:latin typeface="Arial" pitchFamily="34" charset="0"/>
              <a:cs typeface="Arial" pitchFamily="34" charset="0"/>
            </a:rPr>
            <a:t>. 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stadiony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0A52854E-0AFA-40C3-BB7B-FE305F0636BE}" type="parTrans" cxnId="{2081FFD9-E31F-48FA-95DE-6B37005BDEC8}">
      <dgm:prSet/>
      <dgm:spPr/>
      <dgm:t>
        <a:bodyPr/>
        <a:lstStyle/>
        <a:p>
          <a:endParaRPr lang="cs-CZ"/>
        </a:p>
      </dgm:t>
    </dgm:pt>
    <dgm:pt modelId="{5886B185-4BD6-4370-BB44-7D9FAB86C887}" type="sibTrans" cxnId="{2081FFD9-E31F-48FA-95DE-6B37005BDEC8}">
      <dgm:prSet/>
      <dgm:spPr/>
      <dgm:t>
        <a:bodyPr/>
        <a:lstStyle/>
        <a:p>
          <a:endParaRPr lang="cs-CZ"/>
        </a:p>
      </dgm:t>
    </dgm:pt>
    <dgm:pt modelId="{52B8567B-2B28-4EFA-B8BC-15FF0E1BD6D5}">
      <dgm:prSet custT="1"/>
      <dgm:spPr/>
      <dgm:t>
        <a:bodyPr/>
        <a:lstStyle/>
        <a:p>
          <a:r>
            <a:rPr lang="cs-CZ" sz="1600" b="1" dirty="0" err="1" smtClean="0">
              <a:latin typeface="Arial" pitchFamily="34" charset="0"/>
              <a:cs typeface="Arial" pitchFamily="34" charset="0"/>
            </a:rPr>
            <a:t>Minister</a:t>
          </a:r>
          <a:r>
            <a:rPr lang="cs-CZ" sz="1600" b="1" dirty="0" smtClean="0">
              <a:latin typeface="Arial" pitchFamily="34" charset="0"/>
              <a:cs typeface="Arial" pitchFamily="34" charset="0"/>
            </a:rPr>
            <a:t>-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err="1" smtClean="0">
              <a:latin typeface="Arial" pitchFamily="34" charset="0"/>
              <a:cs typeface="Arial" pitchFamily="34" charset="0"/>
            </a:rPr>
            <a:t>stva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12839592-1766-4087-8E8A-913766D9E17F}" type="parTrans" cxnId="{86737A5C-1C03-4FC6-9F69-2ED1D3AA726C}">
      <dgm:prSet/>
      <dgm:spPr/>
      <dgm:t>
        <a:bodyPr/>
        <a:lstStyle/>
        <a:p>
          <a:endParaRPr lang="cs-CZ"/>
        </a:p>
      </dgm:t>
    </dgm:pt>
    <dgm:pt modelId="{832CB1E8-A193-4C4E-8F04-F787CFF06150}" type="sibTrans" cxnId="{86737A5C-1C03-4FC6-9F69-2ED1D3AA726C}">
      <dgm:prSet/>
      <dgm:spPr/>
      <dgm:t>
        <a:bodyPr/>
        <a:lstStyle/>
        <a:p>
          <a:endParaRPr lang="cs-CZ"/>
        </a:p>
      </dgm:t>
    </dgm:pt>
    <dgm:pt modelId="{230EB47F-B686-4ADF-ADB8-D7DAD62B530E}">
      <dgm:prSet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Vysoké školy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D2AE96C2-376A-41F0-8C61-23B179D7F9E1}" type="parTrans" cxnId="{1D6B39C6-3BCB-4235-80C9-B8EC30FA8BCB}">
      <dgm:prSet/>
      <dgm:spPr/>
      <dgm:t>
        <a:bodyPr/>
        <a:lstStyle/>
        <a:p>
          <a:endParaRPr lang="cs-CZ"/>
        </a:p>
      </dgm:t>
    </dgm:pt>
    <dgm:pt modelId="{ABCBFE4E-2D79-4653-B957-A2C46414D094}" type="sibTrans" cxnId="{1D6B39C6-3BCB-4235-80C9-B8EC30FA8BCB}">
      <dgm:prSet/>
      <dgm:spPr/>
      <dgm:t>
        <a:bodyPr/>
        <a:lstStyle/>
        <a:p>
          <a:endParaRPr lang="cs-CZ"/>
        </a:p>
      </dgm:t>
    </dgm:pt>
    <dgm:pt modelId="{8A932072-D801-4447-93A9-D1A6BAF8C46B}">
      <dgm:prSet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Divadla,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err="1" smtClean="0">
              <a:latin typeface="Arial" pitchFamily="34" charset="0"/>
              <a:cs typeface="Arial" pitchFamily="34" charset="0"/>
            </a:rPr>
            <a:t>multi</a:t>
          </a:r>
          <a:r>
            <a:rPr lang="cs-CZ" sz="1600" b="1" dirty="0" smtClean="0">
              <a:latin typeface="Arial" pitchFamily="34" charset="0"/>
              <a:cs typeface="Arial" pitchFamily="34" charset="0"/>
            </a:rPr>
            <a:t>-</a:t>
          </a:r>
          <a:br>
            <a:rPr lang="cs-CZ" sz="1600" b="1" dirty="0" smtClean="0">
              <a:latin typeface="Arial" pitchFamily="34" charset="0"/>
              <a:cs typeface="Arial" pitchFamily="34" charset="0"/>
            </a:rPr>
          </a:br>
          <a:r>
            <a:rPr lang="cs-CZ" sz="1600" b="1" dirty="0" smtClean="0">
              <a:latin typeface="Arial" pitchFamily="34" charset="0"/>
              <a:cs typeface="Arial" pitchFamily="34" charset="0"/>
            </a:rPr>
            <a:t>kina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6410403D-7F30-4F37-AC2C-6F2C5D64CFF6}" type="parTrans" cxnId="{25605423-CD4D-4AA2-9E90-F50C5FE01566}">
      <dgm:prSet/>
      <dgm:spPr/>
      <dgm:t>
        <a:bodyPr/>
        <a:lstStyle/>
        <a:p>
          <a:endParaRPr lang="cs-CZ"/>
        </a:p>
      </dgm:t>
    </dgm:pt>
    <dgm:pt modelId="{1CA9C23C-1C6D-47C4-A503-987CAA5E3A32}" type="sibTrans" cxnId="{25605423-CD4D-4AA2-9E90-F50C5FE01566}">
      <dgm:prSet/>
      <dgm:spPr/>
      <dgm:t>
        <a:bodyPr/>
        <a:lstStyle/>
        <a:p>
          <a:endParaRPr lang="cs-CZ"/>
        </a:p>
      </dgm:t>
    </dgm:pt>
    <dgm:pt modelId="{C10FBA55-5476-4B5E-B785-E3AFD45D0897}">
      <dgm:prSet custT="1"/>
      <dgm:spPr/>
      <dgm:t>
        <a:bodyPr/>
        <a:lstStyle/>
        <a:p>
          <a:r>
            <a:rPr lang="cs-CZ" sz="1600" b="1" dirty="0" smtClean="0">
              <a:latin typeface="Arial" pitchFamily="34" charset="0"/>
              <a:cs typeface="Arial" pitchFamily="34" charset="0"/>
            </a:rPr>
            <a:t>Hotely</a:t>
          </a:r>
          <a:endParaRPr lang="cs-CZ" sz="1600" b="1" dirty="0">
            <a:latin typeface="Arial" pitchFamily="34" charset="0"/>
            <a:cs typeface="Arial" pitchFamily="34" charset="0"/>
          </a:endParaRPr>
        </a:p>
      </dgm:t>
    </dgm:pt>
    <dgm:pt modelId="{F7E1F545-10E3-474C-AA35-361E5C035264}" type="parTrans" cxnId="{A6455F3E-7730-4C1D-A069-8B6C46D2E784}">
      <dgm:prSet/>
      <dgm:spPr/>
      <dgm:t>
        <a:bodyPr/>
        <a:lstStyle/>
        <a:p>
          <a:endParaRPr lang="cs-CZ"/>
        </a:p>
      </dgm:t>
    </dgm:pt>
    <dgm:pt modelId="{B967F136-E962-4ADF-BF14-28D49FFE798C}" type="sibTrans" cxnId="{A6455F3E-7730-4C1D-A069-8B6C46D2E784}">
      <dgm:prSet/>
      <dgm:spPr/>
      <dgm:t>
        <a:bodyPr/>
        <a:lstStyle/>
        <a:p>
          <a:endParaRPr lang="cs-CZ"/>
        </a:p>
      </dgm:t>
    </dgm:pt>
    <dgm:pt modelId="{127F4EA0-18D1-49AF-ADDA-ACF28D9D7229}" type="pres">
      <dgm:prSet presAssocID="{ECA8F8B9-81AE-4BA0-8247-FDF27C4BD35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6C658A5-6C8B-4DED-81D9-1D74F50FB1C1}" type="pres">
      <dgm:prSet presAssocID="{D8003EFA-6FC8-425A-83CC-9E277C1F6FBA}" presName="hierRoot1" presStyleCnt="0">
        <dgm:presLayoutVars>
          <dgm:hierBranch val="init"/>
        </dgm:presLayoutVars>
      </dgm:prSet>
      <dgm:spPr/>
    </dgm:pt>
    <dgm:pt modelId="{5BA5C3F7-680F-4F6F-BEA4-B779D2C38949}" type="pres">
      <dgm:prSet presAssocID="{D8003EFA-6FC8-425A-83CC-9E277C1F6FBA}" presName="rootComposite1" presStyleCnt="0"/>
      <dgm:spPr/>
    </dgm:pt>
    <dgm:pt modelId="{A27F263B-5279-430B-91F9-8C47B5A0DECF}" type="pres">
      <dgm:prSet presAssocID="{D8003EFA-6FC8-425A-83CC-9E277C1F6FBA}" presName="rootText1" presStyleLbl="node0" presStyleIdx="0" presStyleCnt="2" custScaleX="101899" custScaleY="10591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778DC0A-8823-4DB3-93D9-D8011AB8A3D2}" type="pres">
      <dgm:prSet presAssocID="{D8003EFA-6FC8-425A-83CC-9E277C1F6FBA}" presName="rootPict1" presStyleLbl="alignImgPlace1" presStyleIdx="0" presStyleCnt="12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47437B70-D498-4DCA-9F8D-83DB59165DFA}" type="pres">
      <dgm:prSet presAssocID="{D8003EFA-6FC8-425A-83CC-9E277C1F6FBA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A17566B-D27A-4CAF-AA9F-11E2FD696462}" type="pres">
      <dgm:prSet presAssocID="{D8003EFA-6FC8-425A-83CC-9E277C1F6FBA}" presName="hierChild2" presStyleCnt="0"/>
      <dgm:spPr/>
    </dgm:pt>
    <dgm:pt modelId="{F6E929C9-0A75-4997-9F48-A68676BDC818}" type="pres">
      <dgm:prSet presAssocID="{E5C0C71F-06C7-47A6-8222-C2696D28682A}" presName="Name37" presStyleLbl="parChTrans1D2" presStyleIdx="0" presStyleCnt="4"/>
      <dgm:spPr/>
      <dgm:t>
        <a:bodyPr/>
        <a:lstStyle/>
        <a:p>
          <a:endParaRPr lang="cs-CZ"/>
        </a:p>
      </dgm:t>
    </dgm:pt>
    <dgm:pt modelId="{FFE5F3F0-F942-4B02-9AFD-120DA0E640D5}" type="pres">
      <dgm:prSet presAssocID="{83F7D616-8D8C-4A7F-89C1-6A7A90373E2A}" presName="hierRoot2" presStyleCnt="0">
        <dgm:presLayoutVars>
          <dgm:hierBranch val="init"/>
        </dgm:presLayoutVars>
      </dgm:prSet>
      <dgm:spPr/>
    </dgm:pt>
    <dgm:pt modelId="{9E7A857B-5089-4C34-8483-C6CE0676C02C}" type="pres">
      <dgm:prSet presAssocID="{83F7D616-8D8C-4A7F-89C1-6A7A90373E2A}" presName="rootComposite" presStyleCnt="0"/>
      <dgm:spPr/>
    </dgm:pt>
    <dgm:pt modelId="{A892DADB-414C-42DF-9265-C4B3E8D7AB73}" type="pres">
      <dgm:prSet presAssocID="{83F7D616-8D8C-4A7F-89C1-6A7A90373E2A}" presName="rootText" presStyleLbl="node2" presStyleIdx="0" presStyleCnt="3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D5EC0F6-4E56-4A8D-90A0-D2009C43FD96}" type="pres">
      <dgm:prSet presAssocID="{83F7D616-8D8C-4A7F-89C1-6A7A90373E2A}" presName="rootPict" presStyleLbl="alignImgPlace1" presStyleIdx="1" presStyleCnt="12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EB1CCDFF-CEAA-4CAD-9387-4261F5ED7DCB}" type="pres">
      <dgm:prSet presAssocID="{83F7D616-8D8C-4A7F-89C1-6A7A90373E2A}" presName="rootConnector" presStyleLbl="node2" presStyleIdx="0" presStyleCnt="3"/>
      <dgm:spPr/>
      <dgm:t>
        <a:bodyPr/>
        <a:lstStyle/>
        <a:p>
          <a:endParaRPr lang="cs-CZ"/>
        </a:p>
      </dgm:t>
    </dgm:pt>
    <dgm:pt modelId="{8362EBE1-314C-48EB-BF5B-B2649D116C0E}" type="pres">
      <dgm:prSet presAssocID="{83F7D616-8D8C-4A7F-89C1-6A7A90373E2A}" presName="hierChild4" presStyleCnt="0"/>
      <dgm:spPr/>
    </dgm:pt>
    <dgm:pt modelId="{D90B7606-5C83-4987-9DB5-CF6A79A72AC1}" type="pres">
      <dgm:prSet presAssocID="{40EFD4D4-97EE-44B7-8AA6-80FD0DA104B5}" presName="Name37" presStyleLbl="parChTrans1D3" presStyleIdx="0" presStyleCnt="6"/>
      <dgm:spPr/>
      <dgm:t>
        <a:bodyPr/>
        <a:lstStyle/>
        <a:p>
          <a:endParaRPr lang="cs-CZ"/>
        </a:p>
      </dgm:t>
    </dgm:pt>
    <dgm:pt modelId="{6FE511F7-A1DD-48C2-9F3B-BA3F5FC5C280}" type="pres">
      <dgm:prSet presAssocID="{E702BEA4-86B3-4E03-A4BD-7A5B291D3C5F}" presName="hierRoot2" presStyleCnt="0">
        <dgm:presLayoutVars>
          <dgm:hierBranch val="init"/>
        </dgm:presLayoutVars>
      </dgm:prSet>
      <dgm:spPr/>
    </dgm:pt>
    <dgm:pt modelId="{DB83B6D7-6A22-49A1-8A06-24BBCBCDA75C}" type="pres">
      <dgm:prSet presAssocID="{E702BEA4-86B3-4E03-A4BD-7A5B291D3C5F}" presName="rootComposite" presStyleCnt="0"/>
      <dgm:spPr/>
    </dgm:pt>
    <dgm:pt modelId="{8BF10E15-FAA4-49D4-9F67-C5A0C3C8576B}" type="pres">
      <dgm:prSet presAssocID="{E702BEA4-86B3-4E03-A4BD-7A5B291D3C5F}" presName="rootText" presStyleLbl="node3" presStyleIdx="0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8D7629D-B2D3-4328-A914-97ECC9D978FF}" type="pres">
      <dgm:prSet presAssocID="{E702BEA4-86B3-4E03-A4BD-7A5B291D3C5F}" presName="rootPict" presStyleLbl="alignImgPlace1" presStyleIdx="2" presStyleCnt="1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2699CE0-1739-4A33-AA9F-D71683699597}" type="pres">
      <dgm:prSet presAssocID="{E702BEA4-86B3-4E03-A4BD-7A5B291D3C5F}" presName="rootConnector" presStyleLbl="node3" presStyleIdx="0" presStyleCnt="6"/>
      <dgm:spPr/>
      <dgm:t>
        <a:bodyPr/>
        <a:lstStyle/>
        <a:p>
          <a:endParaRPr lang="cs-CZ"/>
        </a:p>
      </dgm:t>
    </dgm:pt>
    <dgm:pt modelId="{96B373A0-D77F-4405-9CC2-B5DD65B1666A}" type="pres">
      <dgm:prSet presAssocID="{E702BEA4-86B3-4E03-A4BD-7A5B291D3C5F}" presName="hierChild4" presStyleCnt="0"/>
      <dgm:spPr/>
    </dgm:pt>
    <dgm:pt modelId="{78CDC9CA-6E78-40A4-8E7A-E5CE5E86BD8B}" type="pres">
      <dgm:prSet presAssocID="{E702BEA4-86B3-4E03-A4BD-7A5B291D3C5F}" presName="hierChild5" presStyleCnt="0"/>
      <dgm:spPr/>
    </dgm:pt>
    <dgm:pt modelId="{484D3786-51CA-4450-B5B6-7FF033E67DEC}" type="pres">
      <dgm:prSet presAssocID="{6410403D-7F30-4F37-AC2C-6F2C5D64CFF6}" presName="Name37" presStyleLbl="parChTrans1D3" presStyleIdx="1" presStyleCnt="6"/>
      <dgm:spPr/>
      <dgm:t>
        <a:bodyPr/>
        <a:lstStyle/>
        <a:p>
          <a:endParaRPr lang="cs-CZ"/>
        </a:p>
      </dgm:t>
    </dgm:pt>
    <dgm:pt modelId="{2A503796-A989-4FE6-AAEB-3BB25A1FCB92}" type="pres">
      <dgm:prSet presAssocID="{8A932072-D801-4447-93A9-D1A6BAF8C46B}" presName="hierRoot2" presStyleCnt="0">
        <dgm:presLayoutVars>
          <dgm:hierBranch val="init"/>
        </dgm:presLayoutVars>
      </dgm:prSet>
      <dgm:spPr/>
    </dgm:pt>
    <dgm:pt modelId="{DE82A60C-71B4-426A-B125-74025A08982D}" type="pres">
      <dgm:prSet presAssocID="{8A932072-D801-4447-93A9-D1A6BAF8C46B}" presName="rootComposite" presStyleCnt="0"/>
      <dgm:spPr/>
    </dgm:pt>
    <dgm:pt modelId="{911CEA38-E5AF-4CA9-B024-F5C7476AD442}" type="pres">
      <dgm:prSet presAssocID="{8A932072-D801-4447-93A9-D1A6BAF8C46B}" presName="rootText" presStyleLbl="node3" presStyleIdx="1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428179C-05E1-4EEC-8C61-FB8EABB9E8F1}" type="pres">
      <dgm:prSet presAssocID="{8A932072-D801-4447-93A9-D1A6BAF8C46B}" presName="rootPict" presStyleLbl="alignImgPlace1" presStyleIdx="3" presStyleCnt="12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31D0A185-D9C0-4749-B45C-93D2C7D88940}" type="pres">
      <dgm:prSet presAssocID="{8A932072-D801-4447-93A9-D1A6BAF8C46B}" presName="rootConnector" presStyleLbl="node3" presStyleIdx="1" presStyleCnt="6"/>
      <dgm:spPr/>
      <dgm:t>
        <a:bodyPr/>
        <a:lstStyle/>
        <a:p>
          <a:endParaRPr lang="cs-CZ"/>
        </a:p>
      </dgm:t>
    </dgm:pt>
    <dgm:pt modelId="{EC2E31FC-A850-4294-A720-243E16B60818}" type="pres">
      <dgm:prSet presAssocID="{8A932072-D801-4447-93A9-D1A6BAF8C46B}" presName="hierChild4" presStyleCnt="0"/>
      <dgm:spPr/>
    </dgm:pt>
    <dgm:pt modelId="{6ECAE7E2-DFED-4FB9-AD32-4AA6213177D6}" type="pres">
      <dgm:prSet presAssocID="{8A932072-D801-4447-93A9-D1A6BAF8C46B}" presName="hierChild5" presStyleCnt="0"/>
      <dgm:spPr/>
    </dgm:pt>
    <dgm:pt modelId="{62990FF1-5A2A-4BDB-BCC1-CBBB05CDE182}" type="pres">
      <dgm:prSet presAssocID="{83F7D616-8D8C-4A7F-89C1-6A7A90373E2A}" presName="hierChild5" presStyleCnt="0"/>
      <dgm:spPr/>
    </dgm:pt>
    <dgm:pt modelId="{40D065BC-76A1-4D9B-88DB-CFA58B4E8EA5}" type="pres">
      <dgm:prSet presAssocID="{3C5A3ACB-3C5F-4A9B-94C2-16C843168B4B}" presName="Name37" presStyleLbl="parChTrans1D2" presStyleIdx="1" presStyleCnt="4"/>
      <dgm:spPr/>
      <dgm:t>
        <a:bodyPr/>
        <a:lstStyle/>
        <a:p>
          <a:endParaRPr lang="cs-CZ"/>
        </a:p>
      </dgm:t>
    </dgm:pt>
    <dgm:pt modelId="{AAB1C5E6-C9C9-4FA2-911A-0C8B19C66ACD}" type="pres">
      <dgm:prSet presAssocID="{3DC2FB77-63C5-4573-B54F-0647A61E4CB3}" presName="hierRoot2" presStyleCnt="0">
        <dgm:presLayoutVars>
          <dgm:hierBranch val="init"/>
        </dgm:presLayoutVars>
      </dgm:prSet>
      <dgm:spPr/>
    </dgm:pt>
    <dgm:pt modelId="{4217EF41-F801-4FB9-AF00-C390622D55DB}" type="pres">
      <dgm:prSet presAssocID="{3DC2FB77-63C5-4573-B54F-0647A61E4CB3}" presName="rootComposite" presStyleCnt="0"/>
      <dgm:spPr/>
    </dgm:pt>
    <dgm:pt modelId="{19917B86-E009-44FE-9DE3-CC3B5114A06B}" type="pres">
      <dgm:prSet presAssocID="{3DC2FB77-63C5-4573-B54F-0647A61E4CB3}" presName="rootText" presStyleLbl="node2" presStyleIdx="1" presStyleCnt="3" custScaleX="104446" custLinFactNeighborX="-459" custLinFactNeighborY="-379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5914C9D-73F2-4DB3-91BD-246D3FAEC40B}" type="pres">
      <dgm:prSet presAssocID="{3DC2FB77-63C5-4573-B54F-0647A61E4CB3}" presName="rootPict" presStyleLbl="alignImgPlace1" presStyleIdx="4" presStyleCnt="12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19A530CB-2CAC-4DE9-9D4C-2FE9F87BAF6C}" type="pres">
      <dgm:prSet presAssocID="{3DC2FB77-63C5-4573-B54F-0647A61E4CB3}" presName="rootConnector" presStyleLbl="node2" presStyleIdx="1" presStyleCnt="3"/>
      <dgm:spPr/>
      <dgm:t>
        <a:bodyPr/>
        <a:lstStyle/>
        <a:p>
          <a:endParaRPr lang="cs-CZ"/>
        </a:p>
      </dgm:t>
    </dgm:pt>
    <dgm:pt modelId="{BE2347E0-C9B0-4E00-8EC8-5A784133181E}" type="pres">
      <dgm:prSet presAssocID="{3DC2FB77-63C5-4573-B54F-0647A61E4CB3}" presName="hierChild4" presStyleCnt="0"/>
      <dgm:spPr/>
    </dgm:pt>
    <dgm:pt modelId="{4DDF346F-2C15-477B-8D66-4628FB79ED0F}" type="pres">
      <dgm:prSet presAssocID="{DB610B53-B15C-4A63-8F07-795CA6510AFE}" presName="Name37" presStyleLbl="parChTrans1D3" presStyleIdx="2" presStyleCnt="6"/>
      <dgm:spPr/>
      <dgm:t>
        <a:bodyPr/>
        <a:lstStyle/>
        <a:p>
          <a:endParaRPr lang="cs-CZ"/>
        </a:p>
      </dgm:t>
    </dgm:pt>
    <dgm:pt modelId="{9EBC4A21-6ACD-47F9-865C-654336B59B44}" type="pres">
      <dgm:prSet presAssocID="{0A4DEA2F-8696-4992-85FA-48412D37A6DF}" presName="hierRoot2" presStyleCnt="0">
        <dgm:presLayoutVars>
          <dgm:hierBranch val="init"/>
        </dgm:presLayoutVars>
      </dgm:prSet>
      <dgm:spPr/>
    </dgm:pt>
    <dgm:pt modelId="{B1E86009-2277-4137-A7F7-BDB2F7EA53CD}" type="pres">
      <dgm:prSet presAssocID="{0A4DEA2F-8696-4992-85FA-48412D37A6DF}" presName="rootComposite" presStyleCnt="0"/>
      <dgm:spPr/>
    </dgm:pt>
    <dgm:pt modelId="{71162117-75BA-4F73-97C2-C24629EBC8B2}" type="pres">
      <dgm:prSet presAssocID="{0A4DEA2F-8696-4992-85FA-48412D37A6DF}" presName="rootText" presStyleLbl="node3" presStyleIdx="2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FD4D8FD-D573-4C95-8EBC-2E3B300F401E}" type="pres">
      <dgm:prSet presAssocID="{0A4DEA2F-8696-4992-85FA-48412D37A6DF}" presName="rootPict" presStyleLbl="alignImgPlace1" presStyleIdx="5" presStyleCnt="12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503F5BF0-6C0C-4C7B-A43E-B01B9286A2EB}" type="pres">
      <dgm:prSet presAssocID="{0A4DEA2F-8696-4992-85FA-48412D37A6DF}" presName="rootConnector" presStyleLbl="node3" presStyleIdx="2" presStyleCnt="6"/>
      <dgm:spPr/>
      <dgm:t>
        <a:bodyPr/>
        <a:lstStyle/>
        <a:p>
          <a:endParaRPr lang="cs-CZ"/>
        </a:p>
      </dgm:t>
    </dgm:pt>
    <dgm:pt modelId="{D24EE936-9408-47E6-9299-EDA3D7C9AF5F}" type="pres">
      <dgm:prSet presAssocID="{0A4DEA2F-8696-4992-85FA-48412D37A6DF}" presName="hierChild4" presStyleCnt="0"/>
      <dgm:spPr/>
    </dgm:pt>
    <dgm:pt modelId="{F8E751AB-A1A5-45AB-9FDF-CBB73A9D4B60}" type="pres">
      <dgm:prSet presAssocID="{0A4DEA2F-8696-4992-85FA-48412D37A6DF}" presName="hierChild5" presStyleCnt="0"/>
      <dgm:spPr/>
    </dgm:pt>
    <dgm:pt modelId="{74982FC6-61CB-428C-80CE-2EC5ABECE9F5}" type="pres">
      <dgm:prSet presAssocID="{D2AE96C2-376A-41F0-8C61-23B179D7F9E1}" presName="Name37" presStyleLbl="parChTrans1D3" presStyleIdx="3" presStyleCnt="6"/>
      <dgm:spPr/>
      <dgm:t>
        <a:bodyPr/>
        <a:lstStyle/>
        <a:p>
          <a:endParaRPr lang="cs-CZ"/>
        </a:p>
      </dgm:t>
    </dgm:pt>
    <dgm:pt modelId="{F7651ED6-77CA-48A2-AFF6-C1AFBBDD0CA5}" type="pres">
      <dgm:prSet presAssocID="{230EB47F-B686-4ADF-ADB8-D7DAD62B530E}" presName="hierRoot2" presStyleCnt="0">
        <dgm:presLayoutVars>
          <dgm:hierBranch val="init"/>
        </dgm:presLayoutVars>
      </dgm:prSet>
      <dgm:spPr/>
    </dgm:pt>
    <dgm:pt modelId="{89C88336-0C0E-4945-88F0-63D62B8FCA6F}" type="pres">
      <dgm:prSet presAssocID="{230EB47F-B686-4ADF-ADB8-D7DAD62B530E}" presName="rootComposite" presStyleCnt="0"/>
      <dgm:spPr/>
    </dgm:pt>
    <dgm:pt modelId="{41C09B75-0F71-4026-A82B-1D4F652E9BA0}" type="pres">
      <dgm:prSet presAssocID="{230EB47F-B686-4ADF-ADB8-D7DAD62B530E}" presName="rootText" presStyleLbl="node3" presStyleIdx="3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1D825A-DC06-4ABF-B24C-CECEE9B49A6C}" type="pres">
      <dgm:prSet presAssocID="{230EB47F-B686-4ADF-ADB8-D7DAD62B530E}" presName="rootPict" presStyleLbl="alignImgPlace1" presStyleIdx="6" presStyleCnt="12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76046AC9-FC23-4300-8CB6-2914DC1A2AD1}" type="pres">
      <dgm:prSet presAssocID="{230EB47F-B686-4ADF-ADB8-D7DAD62B530E}" presName="rootConnector" presStyleLbl="node3" presStyleIdx="3" presStyleCnt="6"/>
      <dgm:spPr/>
      <dgm:t>
        <a:bodyPr/>
        <a:lstStyle/>
        <a:p>
          <a:endParaRPr lang="cs-CZ"/>
        </a:p>
      </dgm:t>
    </dgm:pt>
    <dgm:pt modelId="{A0CA56A8-F149-47F7-BBAD-603EE62B3D35}" type="pres">
      <dgm:prSet presAssocID="{230EB47F-B686-4ADF-ADB8-D7DAD62B530E}" presName="hierChild4" presStyleCnt="0"/>
      <dgm:spPr/>
    </dgm:pt>
    <dgm:pt modelId="{1B8B9D9B-9462-4047-8B84-2140C6766CFA}" type="pres">
      <dgm:prSet presAssocID="{230EB47F-B686-4ADF-ADB8-D7DAD62B530E}" presName="hierChild5" presStyleCnt="0"/>
      <dgm:spPr/>
    </dgm:pt>
    <dgm:pt modelId="{C8DFE76A-B155-4142-9AC8-7316F8B0803E}" type="pres">
      <dgm:prSet presAssocID="{3DC2FB77-63C5-4573-B54F-0647A61E4CB3}" presName="hierChild5" presStyleCnt="0"/>
      <dgm:spPr/>
    </dgm:pt>
    <dgm:pt modelId="{EB8E895A-38C2-4F56-9FB3-EDEEAD46D544}" type="pres">
      <dgm:prSet presAssocID="{BBD97B49-4F7E-4CBD-9073-39DF00DDF27B}" presName="Name37" presStyleLbl="parChTrans1D2" presStyleIdx="2" presStyleCnt="4"/>
      <dgm:spPr/>
      <dgm:t>
        <a:bodyPr/>
        <a:lstStyle/>
        <a:p>
          <a:endParaRPr lang="cs-CZ"/>
        </a:p>
      </dgm:t>
    </dgm:pt>
    <dgm:pt modelId="{0C48B785-074E-466D-936B-AD5FB2908A2F}" type="pres">
      <dgm:prSet presAssocID="{B1B255F6-8315-4B1E-A0E8-D693D1226FED}" presName="hierRoot2" presStyleCnt="0">
        <dgm:presLayoutVars>
          <dgm:hierBranch val="init"/>
        </dgm:presLayoutVars>
      </dgm:prSet>
      <dgm:spPr/>
    </dgm:pt>
    <dgm:pt modelId="{563CB98C-B5D0-4D1A-9DDF-D960C054B7D4}" type="pres">
      <dgm:prSet presAssocID="{B1B255F6-8315-4B1E-A0E8-D693D1226FED}" presName="rootComposite" presStyleCnt="0"/>
      <dgm:spPr/>
    </dgm:pt>
    <dgm:pt modelId="{885D720D-42E5-4D48-82DD-61ADAEDDDAAE}" type="pres">
      <dgm:prSet presAssocID="{B1B255F6-8315-4B1E-A0E8-D693D1226FED}" presName="rootText" presStyleLbl="node2" presStyleIdx="2" presStyleCnt="3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5CC5FD0-9781-47E4-A001-6F86E04CF0FC}" type="pres">
      <dgm:prSet presAssocID="{B1B255F6-8315-4B1E-A0E8-D693D1226FED}" presName="rootPict" presStyleLbl="alignImgPlace1" presStyleIdx="7" presStyleCnt="12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</dgm:pt>
    <dgm:pt modelId="{BB8D9A89-DDD3-47B9-B01B-8D0A656E7CD2}" type="pres">
      <dgm:prSet presAssocID="{B1B255F6-8315-4B1E-A0E8-D693D1226FED}" presName="rootConnector" presStyleLbl="node2" presStyleIdx="2" presStyleCnt="3"/>
      <dgm:spPr/>
      <dgm:t>
        <a:bodyPr/>
        <a:lstStyle/>
        <a:p>
          <a:endParaRPr lang="cs-CZ"/>
        </a:p>
      </dgm:t>
    </dgm:pt>
    <dgm:pt modelId="{887353D8-6E76-4827-B7CB-F11E3441D121}" type="pres">
      <dgm:prSet presAssocID="{B1B255F6-8315-4B1E-A0E8-D693D1226FED}" presName="hierChild4" presStyleCnt="0"/>
      <dgm:spPr/>
    </dgm:pt>
    <dgm:pt modelId="{3B9C0E02-2EF1-4103-BDBE-089220283698}" type="pres">
      <dgm:prSet presAssocID="{0A52854E-0AFA-40C3-BB7B-FE305F0636BE}" presName="Name37" presStyleLbl="parChTrans1D3" presStyleIdx="4" presStyleCnt="6"/>
      <dgm:spPr/>
      <dgm:t>
        <a:bodyPr/>
        <a:lstStyle/>
        <a:p>
          <a:endParaRPr lang="cs-CZ"/>
        </a:p>
      </dgm:t>
    </dgm:pt>
    <dgm:pt modelId="{18D8BDBC-CF53-4BC0-9CBB-7CCBDD2841E9}" type="pres">
      <dgm:prSet presAssocID="{6179FF46-3356-4BF1-B99E-744DDA0A9BB7}" presName="hierRoot2" presStyleCnt="0">
        <dgm:presLayoutVars>
          <dgm:hierBranch val="init"/>
        </dgm:presLayoutVars>
      </dgm:prSet>
      <dgm:spPr/>
    </dgm:pt>
    <dgm:pt modelId="{762C84A7-1EB2-4567-9911-91947F57B077}" type="pres">
      <dgm:prSet presAssocID="{6179FF46-3356-4BF1-B99E-744DDA0A9BB7}" presName="rootComposite" presStyleCnt="0"/>
      <dgm:spPr/>
    </dgm:pt>
    <dgm:pt modelId="{17AA202A-71B3-4C44-A77B-457989356316}" type="pres">
      <dgm:prSet presAssocID="{6179FF46-3356-4BF1-B99E-744DDA0A9BB7}" presName="rootText" presStyleLbl="node3" presStyleIdx="4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1CFDF7-82CE-4151-B9DB-921D0A9DCFD3}" type="pres">
      <dgm:prSet presAssocID="{6179FF46-3356-4BF1-B99E-744DDA0A9BB7}" presName="rootPict" presStyleLbl="alignImgPlace1" presStyleIdx="8" presStyleCnt="12"/>
      <dgm:spPr>
        <a:blipFill rotWithShape="1">
          <a:blip xmlns:r="http://schemas.openxmlformats.org/officeDocument/2006/relationships" r:embed="rId11"/>
          <a:stretch>
            <a:fillRect/>
          </a:stretch>
        </a:blipFill>
      </dgm:spPr>
    </dgm:pt>
    <dgm:pt modelId="{56BBA772-B2C1-478D-894D-62BB551E2380}" type="pres">
      <dgm:prSet presAssocID="{6179FF46-3356-4BF1-B99E-744DDA0A9BB7}" presName="rootConnector" presStyleLbl="node3" presStyleIdx="4" presStyleCnt="6"/>
      <dgm:spPr/>
      <dgm:t>
        <a:bodyPr/>
        <a:lstStyle/>
        <a:p>
          <a:endParaRPr lang="cs-CZ"/>
        </a:p>
      </dgm:t>
    </dgm:pt>
    <dgm:pt modelId="{4367D9A2-9D43-44A2-97A3-3CB7EC9FC3A7}" type="pres">
      <dgm:prSet presAssocID="{6179FF46-3356-4BF1-B99E-744DDA0A9BB7}" presName="hierChild4" presStyleCnt="0"/>
      <dgm:spPr/>
    </dgm:pt>
    <dgm:pt modelId="{FD5D5BAB-EDEC-448F-989F-27719C9206B0}" type="pres">
      <dgm:prSet presAssocID="{6179FF46-3356-4BF1-B99E-744DDA0A9BB7}" presName="hierChild5" presStyleCnt="0"/>
      <dgm:spPr/>
    </dgm:pt>
    <dgm:pt modelId="{8F2855DD-B54A-4011-8872-507480B24909}" type="pres">
      <dgm:prSet presAssocID="{12839592-1766-4087-8E8A-913766D9E17F}" presName="Name37" presStyleLbl="parChTrans1D3" presStyleIdx="5" presStyleCnt="6"/>
      <dgm:spPr/>
      <dgm:t>
        <a:bodyPr/>
        <a:lstStyle/>
        <a:p>
          <a:endParaRPr lang="cs-CZ"/>
        </a:p>
      </dgm:t>
    </dgm:pt>
    <dgm:pt modelId="{4F3642F2-FB41-404C-B94E-D0C6D6F50EAC}" type="pres">
      <dgm:prSet presAssocID="{52B8567B-2B28-4EFA-B8BC-15FF0E1BD6D5}" presName="hierRoot2" presStyleCnt="0">
        <dgm:presLayoutVars>
          <dgm:hierBranch val="init"/>
        </dgm:presLayoutVars>
      </dgm:prSet>
      <dgm:spPr/>
    </dgm:pt>
    <dgm:pt modelId="{B4394614-7FAA-46C0-B0BA-692D7DA153F4}" type="pres">
      <dgm:prSet presAssocID="{52B8567B-2B28-4EFA-B8BC-15FF0E1BD6D5}" presName="rootComposite" presStyleCnt="0"/>
      <dgm:spPr/>
    </dgm:pt>
    <dgm:pt modelId="{BCCCBABD-D5F9-4DD0-9B36-29313001C3BC}" type="pres">
      <dgm:prSet presAssocID="{52B8567B-2B28-4EFA-B8BC-15FF0E1BD6D5}" presName="rootText" presStyleLbl="node3" presStyleIdx="5" presStyleCnt="6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C212546-A537-45B8-8B8B-4998F4A2FEEB}" type="pres">
      <dgm:prSet presAssocID="{52B8567B-2B28-4EFA-B8BC-15FF0E1BD6D5}" presName="rootPict" presStyleLbl="alignImgPlace1" presStyleIdx="9" presStyleCnt="12"/>
      <dgm:spPr>
        <a:blipFill rotWithShape="1">
          <a:blip xmlns:r="http://schemas.openxmlformats.org/officeDocument/2006/relationships" r:embed="rId12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DDB2AD10-8BFB-413B-8A23-DD17B202CF6F}" type="pres">
      <dgm:prSet presAssocID="{52B8567B-2B28-4EFA-B8BC-15FF0E1BD6D5}" presName="rootConnector" presStyleLbl="node3" presStyleIdx="5" presStyleCnt="6"/>
      <dgm:spPr/>
      <dgm:t>
        <a:bodyPr/>
        <a:lstStyle/>
        <a:p>
          <a:endParaRPr lang="cs-CZ"/>
        </a:p>
      </dgm:t>
    </dgm:pt>
    <dgm:pt modelId="{279DE310-6631-4B14-9D6D-E86BD93F6F4C}" type="pres">
      <dgm:prSet presAssocID="{52B8567B-2B28-4EFA-B8BC-15FF0E1BD6D5}" presName="hierChild4" presStyleCnt="0"/>
      <dgm:spPr/>
    </dgm:pt>
    <dgm:pt modelId="{2D68BEC7-896C-485C-9C8B-B341A9AF1013}" type="pres">
      <dgm:prSet presAssocID="{52B8567B-2B28-4EFA-B8BC-15FF0E1BD6D5}" presName="hierChild5" presStyleCnt="0"/>
      <dgm:spPr/>
    </dgm:pt>
    <dgm:pt modelId="{3B91AA1D-F8D3-4E1C-9D19-CDEFC89B5C0C}" type="pres">
      <dgm:prSet presAssocID="{B1B255F6-8315-4B1E-A0E8-D693D1226FED}" presName="hierChild5" presStyleCnt="0"/>
      <dgm:spPr/>
    </dgm:pt>
    <dgm:pt modelId="{F2C0D641-6FAE-4CD4-856B-83D5103EEBFD}" type="pres">
      <dgm:prSet presAssocID="{D8003EFA-6FC8-425A-83CC-9E277C1F6FBA}" presName="hierChild3" presStyleCnt="0"/>
      <dgm:spPr/>
    </dgm:pt>
    <dgm:pt modelId="{87E6AFA4-BB4A-4653-B670-40B0A43E7F26}" type="pres">
      <dgm:prSet presAssocID="{C97D12A8-F8B9-43F2-95EC-3246487932B1}" presName="Name111" presStyleLbl="parChTrans1D2" presStyleIdx="3" presStyleCnt="4"/>
      <dgm:spPr/>
      <dgm:t>
        <a:bodyPr/>
        <a:lstStyle/>
        <a:p>
          <a:endParaRPr lang="cs-CZ"/>
        </a:p>
      </dgm:t>
    </dgm:pt>
    <dgm:pt modelId="{30B9A9A9-BBD2-4EFF-BE0A-C6573932D7A7}" type="pres">
      <dgm:prSet presAssocID="{382A4A3D-F6BD-4BCE-BC7C-2FBD6E10F5C0}" presName="hierRoot3" presStyleCnt="0">
        <dgm:presLayoutVars>
          <dgm:hierBranch val="init"/>
        </dgm:presLayoutVars>
      </dgm:prSet>
      <dgm:spPr/>
    </dgm:pt>
    <dgm:pt modelId="{9D8AA949-66F0-42DA-95C5-D9BF91AE0AF4}" type="pres">
      <dgm:prSet presAssocID="{382A4A3D-F6BD-4BCE-BC7C-2FBD6E10F5C0}" presName="rootComposite3" presStyleCnt="0"/>
      <dgm:spPr/>
    </dgm:pt>
    <dgm:pt modelId="{59B30546-AABA-4F1E-B2F9-7D31BF71C845}" type="pres">
      <dgm:prSet presAssocID="{382A4A3D-F6BD-4BCE-BC7C-2FBD6E10F5C0}" presName="rootText3" presStyleLbl="asst1" presStyleIdx="0" presStyleCnt="1" custScaleX="1018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1AB4676-AA5E-4FE2-AF11-1F8A8316D59A}" type="pres">
      <dgm:prSet presAssocID="{382A4A3D-F6BD-4BCE-BC7C-2FBD6E10F5C0}" presName="rootPict3" presStyleLbl="alignImgPlace1" presStyleIdx="10" presStyleCnt="12"/>
      <dgm:spPr>
        <a:blipFill rotWithShape="1">
          <a:blip xmlns:r="http://schemas.openxmlformats.org/officeDocument/2006/relationships"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3B058E43-F169-45D2-8E82-31347C86EE81}" type="pres">
      <dgm:prSet presAssocID="{382A4A3D-F6BD-4BCE-BC7C-2FBD6E10F5C0}" presName="rootConnector3" presStyleLbl="asst1" presStyleIdx="0" presStyleCnt="1"/>
      <dgm:spPr/>
      <dgm:t>
        <a:bodyPr/>
        <a:lstStyle/>
        <a:p>
          <a:endParaRPr lang="cs-CZ"/>
        </a:p>
      </dgm:t>
    </dgm:pt>
    <dgm:pt modelId="{0F03469B-6150-4EA7-9D89-9EAACBF39D8A}" type="pres">
      <dgm:prSet presAssocID="{382A4A3D-F6BD-4BCE-BC7C-2FBD6E10F5C0}" presName="hierChild6" presStyleCnt="0"/>
      <dgm:spPr/>
    </dgm:pt>
    <dgm:pt modelId="{CC05C85F-DCA6-4CFC-87F3-697715FA5917}" type="pres">
      <dgm:prSet presAssocID="{382A4A3D-F6BD-4BCE-BC7C-2FBD6E10F5C0}" presName="hierChild7" presStyleCnt="0"/>
      <dgm:spPr/>
    </dgm:pt>
    <dgm:pt modelId="{BD6F5178-3DC1-4050-A505-CD424117D980}" type="pres">
      <dgm:prSet presAssocID="{C10FBA55-5476-4B5E-B785-E3AFD45D0897}" presName="hierRoot1" presStyleCnt="0">
        <dgm:presLayoutVars>
          <dgm:hierBranch val="init"/>
        </dgm:presLayoutVars>
      </dgm:prSet>
      <dgm:spPr/>
    </dgm:pt>
    <dgm:pt modelId="{EF98EB09-BEFC-4B04-BF92-BF3A97F28945}" type="pres">
      <dgm:prSet presAssocID="{C10FBA55-5476-4B5E-B785-E3AFD45D0897}" presName="rootComposite1" presStyleCnt="0"/>
      <dgm:spPr/>
    </dgm:pt>
    <dgm:pt modelId="{D9025C1B-F261-4D39-9470-480D9C305AAB}" type="pres">
      <dgm:prSet presAssocID="{C10FBA55-5476-4B5E-B785-E3AFD45D0897}" presName="rootText1" presStyleLbl="node0" presStyleIdx="1" presStyleCnt="2" custScaleX="101899" custLinFactX="-128819" custLinFactY="274212" custLinFactNeighborX="-200000" custLinFactNeighborY="3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E02F60-3E6B-4B7E-9FE0-B3CCDD489457}" type="pres">
      <dgm:prSet presAssocID="{C10FBA55-5476-4B5E-B785-E3AFD45D0897}" presName="rootPict1" presStyleLbl="alignImgPlace1" presStyleIdx="11" presStyleCnt="12" custLinFactX="200000" custLinFactY="318745" custLinFactNeighborX="265798" custLinFactNeighborY="400000"/>
      <dgm:spPr/>
      <dgm:t>
        <a:bodyPr/>
        <a:lstStyle/>
        <a:p>
          <a:endParaRPr lang="cs-CZ"/>
        </a:p>
      </dgm:t>
    </dgm:pt>
    <dgm:pt modelId="{71C44736-DD08-46B0-ABEA-2AA8F3C3CE58}" type="pres">
      <dgm:prSet presAssocID="{C10FBA55-5476-4B5E-B785-E3AFD45D0897}" presName="rootConnector1" presStyleLbl="node1" presStyleIdx="0" presStyleCnt="0"/>
      <dgm:spPr/>
      <dgm:t>
        <a:bodyPr/>
        <a:lstStyle/>
        <a:p>
          <a:endParaRPr lang="cs-CZ"/>
        </a:p>
      </dgm:t>
    </dgm:pt>
    <dgm:pt modelId="{CAE484F7-925D-4A65-B4EF-9C6EEE1B3B73}" type="pres">
      <dgm:prSet presAssocID="{C10FBA55-5476-4B5E-B785-E3AFD45D0897}" presName="hierChild2" presStyleCnt="0"/>
      <dgm:spPr/>
    </dgm:pt>
    <dgm:pt modelId="{D021279C-78A5-4AEC-B79D-8C9E4A047BD5}" type="pres">
      <dgm:prSet presAssocID="{C10FBA55-5476-4B5E-B785-E3AFD45D0897}" presName="hierChild3" presStyleCnt="0"/>
      <dgm:spPr/>
    </dgm:pt>
  </dgm:ptLst>
  <dgm:cxnLst>
    <dgm:cxn modelId="{25605423-CD4D-4AA2-9E90-F50C5FE01566}" srcId="{83F7D616-8D8C-4A7F-89C1-6A7A90373E2A}" destId="{8A932072-D801-4447-93A9-D1A6BAF8C46B}" srcOrd="1" destOrd="0" parTransId="{6410403D-7F30-4F37-AC2C-6F2C5D64CFF6}" sibTransId="{1CA9C23C-1C6D-47C4-A503-987CAA5E3A32}"/>
    <dgm:cxn modelId="{0895DAD7-462C-4D4E-8DC9-A9FAB4674706}" type="presOf" srcId="{3DC2FB77-63C5-4573-B54F-0647A61E4CB3}" destId="{19A530CB-2CAC-4DE9-9D4C-2FE9F87BAF6C}" srcOrd="1" destOrd="0" presId="urn:microsoft.com/office/officeart/2005/8/layout/pictureOrgChart+Icon"/>
    <dgm:cxn modelId="{A962D7D0-B5EC-4AEC-98DF-AC5785D4C126}" type="presOf" srcId="{52B8567B-2B28-4EFA-B8BC-15FF0E1BD6D5}" destId="{BCCCBABD-D5F9-4DD0-9B36-29313001C3BC}" srcOrd="0" destOrd="0" presId="urn:microsoft.com/office/officeart/2005/8/layout/pictureOrgChart+Icon"/>
    <dgm:cxn modelId="{490D7A73-177A-4CE2-B954-3743AC96B698}" type="presOf" srcId="{6410403D-7F30-4F37-AC2C-6F2C5D64CFF6}" destId="{484D3786-51CA-4450-B5B6-7FF033E67DEC}" srcOrd="0" destOrd="0" presId="urn:microsoft.com/office/officeart/2005/8/layout/pictureOrgChart+Icon"/>
    <dgm:cxn modelId="{81A9998E-2F9C-49BD-B532-400B18BA316B}" type="presOf" srcId="{8A932072-D801-4447-93A9-D1A6BAF8C46B}" destId="{31D0A185-D9C0-4749-B45C-93D2C7D88940}" srcOrd="1" destOrd="0" presId="urn:microsoft.com/office/officeart/2005/8/layout/pictureOrgChart+Icon"/>
    <dgm:cxn modelId="{1D6B39C6-3BCB-4235-80C9-B8EC30FA8BCB}" srcId="{3DC2FB77-63C5-4573-B54F-0647A61E4CB3}" destId="{230EB47F-B686-4ADF-ADB8-D7DAD62B530E}" srcOrd="1" destOrd="0" parTransId="{D2AE96C2-376A-41F0-8C61-23B179D7F9E1}" sibTransId="{ABCBFE4E-2D79-4653-B957-A2C46414D094}"/>
    <dgm:cxn modelId="{92E7319C-0821-4FB2-9C3E-AF1C6C21620A}" type="presOf" srcId="{E702BEA4-86B3-4E03-A4BD-7A5B291D3C5F}" destId="{92699CE0-1739-4A33-AA9F-D71683699597}" srcOrd="1" destOrd="0" presId="urn:microsoft.com/office/officeart/2005/8/layout/pictureOrgChart+Icon"/>
    <dgm:cxn modelId="{636501B7-6745-47E9-B218-43E9FF609023}" type="presOf" srcId="{12839592-1766-4087-8E8A-913766D9E17F}" destId="{8F2855DD-B54A-4011-8872-507480B24909}" srcOrd="0" destOrd="0" presId="urn:microsoft.com/office/officeart/2005/8/layout/pictureOrgChart+Icon"/>
    <dgm:cxn modelId="{6A2966B9-E42C-492A-9F4C-59ED83E79588}" type="presOf" srcId="{C10FBA55-5476-4B5E-B785-E3AFD45D0897}" destId="{D9025C1B-F261-4D39-9470-480D9C305AAB}" srcOrd="0" destOrd="0" presId="urn:microsoft.com/office/officeart/2005/8/layout/pictureOrgChart+Icon"/>
    <dgm:cxn modelId="{C4E8A432-9A7E-4961-91EC-50CC693F3907}" srcId="{D8003EFA-6FC8-425A-83CC-9E277C1F6FBA}" destId="{83F7D616-8D8C-4A7F-89C1-6A7A90373E2A}" srcOrd="1" destOrd="0" parTransId="{E5C0C71F-06C7-47A6-8222-C2696D28682A}" sibTransId="{FE3383FD-CA21-46E5-97A9-178C05A0C6E5}"/>
    <dgm:cxn modelId="{46C1BEE8-4D4D-42BF-9328-2E27517F9F81}" type="presOf" srcId="{B1B255F6-8315-4B1E-A0E8-D693D1226FED}" destId="{BB8D9A89-DDD3-47B9-B01B-8D0A656E7CD2}" srcOrd="1" destOrd="0" presId="urn:microsoft.com/office/officeart/2005/8/layout/pictureOrgChart+Icon"/>
    <dgm:cxn modelId="{C0A6CFAF-8DD1-4F2E-BEDF-9B90AB297467}" type="presOf" srcId="{382A4A3D-F6BD-4BCE-BC7C-2FBD6E10F5C0}" destId="{59B30546-AABA-4F1E-B2F9-7D31BF71C845}" srcOrd="0" destOrd="0" presId="urn:microsoft.com/office/officeart/2005/8/layout/pictureOrgChart+Icon"/>
    <dgm:cxn modelId="{CFE3AE6E-64CE-4770-8B3E-A18A6407629D}" type="presOf" srcId="{6179FF46-3356-4BF1-B99E-744DDA0A9BB7}" destId="{17AA202A-71B3-4C44-A77B-457989356316}" srcOrd="0" destOrd="0" presId="urn:microsoft.com/office/officeart/2005/8/layout/pictureOrgChart+Icon"/>
    <dgm:cxn modelId="{2067892B-0D9D-4A51-8DC1-37C744B33270}" type="presOf" srcId="{230EB47F-B686-4ADF-ADB8-D7DAD62B530E}" destId="{41C09B75-0F71-4026-A82B-1D4F652E9BA0}" srcOrd="0" destOrd="0" presId="urn:microsoft.com/office/officeart/2005/8/layout/pictureOrgChart+Icon"/>
    <dgm:cxn modelId="{8B16DC28-F4AA-4B8E-85C7-6B667F4CAD2B}" type="presOf" srcId="{3C5A3ACB-3C5F-4A9B-94C2-16C843168B4B}" destId="{40D065BC-76A1-4D9B-88DB-CFA58B4E8EA5}" srcOrd="0" destOrd="0" presId="urn:microsoft.com/office/officeart/2005/8/layout/pictureOrgChart+Icon"/>
    <dgm:cxn modelId="{8D27C61A-1E26-4220-A40B-C0E5F38C4E82}" type="presOf" srcId="{D8003EFA-6FC8-425A-83CC-9E277C1F6FBA}" destId="{47437B70-D498-4DCA-9F8D-83DB59165DFA}" srcOrd="1" destOrd="0" presId="urn:microsoft.com/office/officeart/2005/8/layout/pictureOrgChart+Icon"/>
    <dgm:cxn modelId="{C9DAF5CF-2703-4229-B260-69E6F8C1B4A1}" type="presOf" srcId="{B1B255F6-8315-4B1E-A0E8-D693D1226FED}" destId="{885D720D-42E5-4D48-82DD-61ADAEDDDAAE}" srcOrd="0" destOrd="0" presId="urn:microsoft.com/office/officeart/2005/8/layout/pictureOrgChart+Icon"/>
    <dgm:cxn modelId="{30DFAC93-03D6-4E8B-99B1-CD0B6B52316E}" type="presOf" srcId="{83F7D616-8D8C-4A7F-89C1-6A7A90373E2A}" destId="{A892DADB-414C-42DF-9265-C4B3E8D7AB73}" srcOrd="0" destOrd="0" presId="urn:microsoft.com/office/officeart/2005/8/layout/pictureOrgChart+Icon"/>
    <dgm:cxn modelId="{7DE8C0E8-D86E-4C7A-B616-550A134AE255}" srcId="{D8003EFA-6FC8-425A-83CC-9E277C1F6FBA}" destId="{B1B255F6-8315-4B1E-A0E8-D693D1226FED}" srcOrd="3" destOrd="0" parTransId="{BBD97B49-4F7E-4CBD-9073-39DF00DDF27B}" sibTransId="{E3FBA1C9-FA3D-4C8E-AC7B-47EAF5A4CCC2}"/>
    <dgm:cxn modelId="{86737A5C-1C03-4FC6-9F69-2ED1D3AA726C}" srcId="{B1B255F6-8315-4B1E-A0E8-D693D1226FED}" destId="{52B8567B-2B28-4EFA-B8BC-15FF0E1BD6D5}" srcOrd="1" destOrd="0" parTransId="{12839592-1766-4087-8E8A-913766D9E17F}" sibTransId="{832CB1E8-A193-4C4E-8F04-F787CFF06150}"/>
    <dgm:cxn modelId="{BFD97FC4-B9C6-46D9-B021-DBC43CA6699E}" srcId="{ECA8F8B9-81AE-4BA0-8247-FDF27C4BD352}" destId="{D8003EFA-6FC8-425A-83CC-9E277C1F6FBA}" srcOrd="0" destOrd="0" parTransId="{167A577D-BE48-470A-8135-42CE56BE4839}" sibTransId="{1D2BDA6B-6E30-4236-B413-C46AC33480CB}"/>
    <dgm:cxn modelId="{D8268DFC-2BCB-4239-8526-3B5D048DD87C}" type="presOf" srcId="{DB610B53-B15C-4A63-8F07-795CA6510AFE}" destId="{4DDF346F-2C15-477B-8D66-4628FB79ED0F}" srcOrd="0" destOrd="0" presId="urn:microsoft.com/office/officeart/2005/8/layout/pictureOrgChart+Icon"/>
    <dgm:cxn modelId="{F3A917AA-7F97-4E14-A27A-42637A5C1A82}" type="presOf" srcId="{230EB47F-B686-4ADF-ADB8-D7DAD62B530E}" destId="{76046AC9-FC23-4300-8CB6-2914DC1A2AD1}" srcOrd="1" destOrd="0" presId="urn:microsoft.com/office/officeart/2005/8/layout/pictureOrgChart+Icon"/>
    <dgm:cxn modelId="{24878B2E-8A39-4B41-A9A7-FD5BE0A5E443}" type="presOf" srcId="{D8003EFA-6FC8-425A-83CC-9E277C1F6FBA}" destId="{A27F263B-5279-430B-91F9-8C47B5A0DECF}" srcOrd="0" destOrd="0" presId="urn:microsoft.com/office/officeart/2005/8/layout/pictureOrgChart+Icon"/>
    <dgm:cxn modelId="{E5E4CCE3-BFFB-4295-9165-9153ED0F3A28}" type="presOf" srcId="{83F7D616-8D8C-4A7F-89C1-6A7A90373E2A}" destId="{EB1CCDFF-CEAA-4CAD-9387-4261F5ED7DCB}" srcOrd="1" destOrd="0" presId="urn:microsoft.com/office/officeart/2005/8/layout/pictureOrgChart+Icon"/>
    <dgm:cxn modelId="{2081FFD9-E31F-48FA-95DE-6B37005BDEC8}" srcId="{B1B255F6-8315-4B1E-A0E8-D693D1226FED}" destId="{6179FF46-3356-4BF1-B99E-744DDA0A9BB7}" srcOrd="0" destOrd="0" parTransId="{0A52854E-0AFA-40C3-BB7B-FE305F0636BE}" sibTransId="{5886B185-4BD6-4370-BB44-7D9FAB86C887}"/>
    <dgm:cxn modelId="{B95C1260-1728-4A44-968F-27A439E40AD4}" type="presOf" srcId="{C10FBA55-5476-4B5E-B785-E3AFD45D0897}" destId="{71C44736-DD08-46B0-ABEA-2AA8F3C3CE58}" srcOrd="1" destOrd="0" presId="urn:microsoft.com/office/officeart/2005/8/layout/pictureOrgChart+Icon"/>
    <dgm:cxn modelId="{A6455F3E-7730-4C1D-A069-8B6C46D2E784}" srcId="{ECA8F8B9-81AE-4BA0-8247-FDF27C4BD352}" destId="{C10FBA55-5476-4B5E-B785-E3AFD45D0897}" srcOrd="1" destOrd="0" parTransId="{F7E1F545-10E3-474C-AA35-361E5C035264}" sibTransId="{B967F136-E962-4ADF-BF14-28D49FFE798C}"/>
    <dgm:cxn modelId="{466CC1D6-710C-4E5C-ADD3-5DB71565835B}" srcId="{D8003EFA-6FC8-425A-83CC-9E277C1F6FBA}" destId="{3DC2FB77-63C5-4573-B54F-0647A61E4CB3}" srcOrd="2" destOrd="0" parTransId="{3C5A3ACB-3C5F-4A9B-94C2-16C843168B4B}" sibTransId="{359BD1FC-1ED3-400B-B47E-DCC9A2B82B15}"/>
    <dgm:cxn modelId="{E39B572B-AF61-4871-9238-2A0FE92A0DCA}" type="presOf" srcId="{0A4DEA2F-8696-4992-85FA-48412D37A6DF}" destId="{503F5BF0-6C0C-4C7B-A43E-B01B9286A2EB}" srcOrd="1" destOrd="0" presId="urn:microsoft.com/office/officeart/2005/8/layout/pictureOrgChart+Icon"/>
    <dgm:cxn modelId="{FDD8495D-DE43-40F9-AB78-1362A02C47A5}" type="presOf" srcId="{3DC2FB77-63C5-4573-B54F-0647A61E4CB3}" destId="{19917B86-E009-44FE-9DE3-CC3B5114A06B}" srcOrd="0" destOrd="0" presId="urn:microsoft.com/office/officeart/2005/8/layout/pictureOrgChart+Icon"/>
    <dgm:cxn modelId="{3BA3236E-EC6E-4136-8563-53DF5E376E99}" srcId="{D8003EFA-6FC8-425A-83CC-9E277C1F6FBA}" destId="{382A4A3D-F6BD-4BCE-BC7C-2FBD6E10F5C0}" srcOrd="0" destOrd="0" parTransId="{C97D12A8-F8B9-43F2-95EC-3246487932B1}" sibTransId="{42297CEA-E5F9-4604-8E23-02F8DFDE7058}"/>
    <dgm:cxn modelId="{9CDC7613-899D-47BF-8550-C6E6EF8A875D}" type="presOf" srcId="{E702BEA4-86B3-4E03-A4BD-7A5B291D3C5F}" destId="{8BF10E15-FAA4-49D4-9F67-C5A0C3C8576B}" srcOrd="0" destOrd="0" presId="urn:microsoft.com/office/officeart/2005/8/layout/pictureOrgChart+Icon"/>
    <dgm:cxn modelId="{9E4362D1-F006-4A47-A4FE-BD95AF176970}" type="presOf" srcId="{6179FF46-3356-4BF1-B99E-744DDA0A9BB7}" destId="{56BBA772-B2C1-478D-894D-62BB551E2380}" srcOrd="1" destOrd="0" presId="urn:microsoft.com/office/officeart/2005/8/layout/pictureOrgChart+Icon"/>
    <dgm:cxn modelId="{EABF5E5C-5DF0-4BAB-9D98-DDC4961CA70B}" type="presOf" srcId="{E5C0C71F-06C7-47A6-8222-C2696D28682A}" destId="{F6E929C9-0A75-4997-9F48-A68676BDC818}" srcOrd="0" destOrd="0" presId="urn:microsoft.com/office/officeart/2005/8/layout/pictureOrgChart+Icon"/>
    <dgm:cxn modelId="{E562D228-0D7E-4161-8650-1B36FDBD70D5}" type="presOf" srcId="{8A932072-D801-4447-93A9-D1A6BAF8C46B}" destId="{911CEA38-E5AF-4CA9-B024-F5C7476AD442}" srcOrd="0" destOrd="0" presId="urn:microsoft.com/office/officeart/2005/8/layout/pictureOrgChart+Icon"/>
    <dgm:cxn modelId="{2434F975-BF51-4AC8-BDEE-25D29A202C8B}" srcId="{83F7D616-8D8C-4A7F-89C1-6A7A90373E2A}" destId="{E702BEA4-86B3-4E03-A4BD-7A5B291D3C5F}" srcOrd="0" destOrd="0" parTransId="{40EFD4D4-97EE-44B7-8AA6-80FD0DA104B5}" sibTransId="{532DEBC5-E41A-429D-9637-73F807CCD34A}"/>
    <dgm:cxn modelId="{758734E3-6F50-49AA-A948-92D48D408564}" type="presOf" srcId="{BBD97B49-4F7E-4CBD-9073-39DF00DDF27B}" destId="{EB8E895A-38C2-4F56-9FB3-EDEEAD46D544}" srcOrd="0" destOrd="0" presId="urn:microsoft.com/office/officeart/2005/8/layout/pictureOrgChart+Icon"/>
    <dgm:cxn modelId="{AA4A84DD-E9F6-45D8-AB9D-A4AAE8D97FC2}" type="presOf" srcId="{ECA8F8B9-81AE-4BA0-8247-FDF27C4BD352}" destId="{127F4EA0-18D1-49AF-ADDA-ACF28D9D7229}" srcOrd="0" destOrd="0" presId="urn:microsoft.com/office/officeart/2005/8/layout/pictureOrgChart+Icon"/>
    <dgm:cxn modelId="{5AC7A5C5-175E-4CC8-8EBD-145E0E8A9F8D}" type="presOf" srcId="{D2AE96C2-376A-41F0-8C61-23B179D7F9E1}" destId="{74982FC6-61CB-428C-80CE-2EC5ABECE9F5}" srcOrd="0" destOrd="0" presId="urn:microsoft.com/office/officeart/2005/8/layout/pictureOrgChart+Icon"/>
    <dgm:cxn modelId="{09305572-49EE-4AD0-8DCC-A77C0D76C4C5}" type="presOf" srcId="{0A4DEA2F-8696-4992-85FA-48412D37A6DF}" destId="{71162117-75BA-4F73-97C2-C24629EBC8B2}" srcOrd="0" destOrd="0" presId="urn:microsoft.com/office/officeart/2005/8/layout/pictureOrgChart+Icon"/>
    <dgm:cxn modelId="{5BED7EDC-4D2D-40A7-AAC3-3659A6EC0AFA}" type="presOf" srcId="{52B8567B-2B28-4EFA-B8BC-15FF0E1BD6D5}" destId="{DDB2AD10-8BFB-413B-8A23-DD17B202CF6F}" srcOrd="1" destOrd="0" presId="urn:microsoft.com/office/officeart/2005/8/layout/pictureOrgChart+Icon"/>
    <dgm:cxn modelId="{02016AF1-EB7A-4A66-BB7A-76E23480445F}" type="presOf" srcId="{C97D12A8-F8B9-43F2-95EC-3246487932B1}" destId="{87E6AFA4-BB4A-4653-B670-40B0A43E7F26}" srcOrd="0" destOrd="0" presId="urn:microsoft.com/office/officeart/2005/8/layout/pictureOrgChart+Icon"/>
    <dgm:cxn modelId="{2298C9A8-BC25-4FF3-BF61-505A41B96175}" type="presOf" srcId="{382A4A3D-F6BD-4BCE-BC7C-2FBD6E10F5C0}" destId="{3B058E43-F169-45D2-8E82-31347C86EE81}" srcOrd="1" destOrd="0" presId="urn:microsoft.com/office/officeart/2005/8/layout/pictureOrgChart+Icon"/>
    <dgm:cxn modelId="{048F5565-7CB7-4C90-AAC7-2113146AA7CC}" type="presOf" srcId="{0A52854E-0AFA-40C3-BB7B-FE305F0636BE}" destId="{3B9C0E02-2EF1-4103-BDBE-089220283698}" srcOrd="0" destOrd="0" presId="urn:microsoft.com/office/officeart/2005/8/layout/pictureOrgChart+Icon"/>
    <dgm:cxn modelId="{CA651E71-0FC5-4DF6-BC56-A84C28E2F01B}" srcId="{3DC2FB77-63C5-4573-B54F-0647A61E4CB3}" destId="{0A4DEA2F-8696-4992-85FA-48412D37A6DF}" srcOrd="0" destOrd="0" parTransId="{DB610B53-B15C-4A63-8F07-795CA6510AFE}" sibTransId="{0FDF46DF-8A57-4F2C-877A-7449DAF95E31}"/>
    <dgm:cxn modelId="{1E3D068E-C3A4-476D-BE59-BD4DF2022277}" type="presOf" srcId="{40EFD4D4-97EE-44B7-8AA6-80FD0DA104B5}" destId="{D90B7606-5C83-4987-9DB5-CF6A79A72AC1}" srcOrd="0" destOrd="0" presId="urn:microsoft.com/office/officeart/2005/8/layout/pictureOrgChart+Icon"/>
    <dgm:cxn modelId="{5D800FF7-DF49-4AC1-BB2B-DAFB659FC9DE}" type="presParOf" srcId="{127F4EA0-18D1-49AF-ADDA-ACF28D9D7229}" destId="{56C658A5-6C8B-4DED-81D9-1D74F50FB1C1}" srcOrd="0" destOrd="0" presId="urn:microsoft.com/office/officeart/2005/8/layout/pictureOrgChart+Icon"/>
    <dgm:cxn modelId="{62837D19-F521-4F8A-AF52-A7907F96422B}" type="presParOf" srcId="{56C658A5-6C8B-4DED-81D9-1D74F50FB1C1}" destId="{5BA5C3F7-680F-4F6F-BEA4-B779D2C38949}" srcOrd="0" destOrd="0" presId="urn:microsoft.com/office/officeart/2005/8/layout/pictureOrgChart+Icon"/>
    <dgm:cxn modelId="{E5187437-3EDE-4E6E-9DC0-B36087C93907}" type="presParOf" srcId="{5BA5C3F7-680F-4F6F-BEA4-B779D2C38949}" destId="{A27F263B-5279-430B-91F9-8C47B5A0DECF}" srcOrd="0" destOrd="0" presId="urn:microsoft.com/office/officeart/2005/8/layout/pictureOrgChart+Icon"/>
    <dgm:cxn modelId="{831BEF41-0C55-477C-9945-2969B96244F5}" type="presParOf" srcId="{5BA5C3F7-680F-4F6F-BEA4-B779D2C38949}" destId="{4778DC0A-8823-4DB3-93D9-D8011AB8A3D2}" srcOrd="1" destOrd="0" presId="urn:microsoft.com/office/officeart/2005/8/layout/pictureOrgChart+Icon"/>
    <dgm:cxn modelId="{96F42ED3-EAFB-4E11-9C32-CDEB7F263417}" type="presParOf" srcId="{5BA5C3F7-680F-4F6F-BEA4-B779D2C38949}" destId="{47437B70-D498-4DCA-9F8D-83DB59165DFA}" srcOrd="2" destOrd="0" presId="urn:microsoft.com/office/officeart/2005/8/layout/pictureOrgChart+Icon"/>
    <dgm:cxn modelId="{22B4CD8F-E49B-4AC9-B530-9FD08421C275}" type="presParOf" srcId="{56C658A5-6C8B-4DED-81D9-1D74F50FB1C1}" destId="{AA17566B-D27A-4CAF-AA9F-11E2FD696462}" srcOrd="1" destOrd="0" presId="urn:microsoft.com/office/officeart/2005/8/layout/pictureOrgChart+Icon"/>
    <dgm:cxn modelId="{3EA5D786-806D-4A98-B1FE-06A9F68E71BD}" type="presParOf" srcId="{AA17566B-D27A-4CAF-AA9F-11E2FD696462}" destId="{F6E929C9-0A75-4997-9F48-A68676BDC818}" srcOrd="0" destOrd="0" presId="urn:microsoft.com/office/officeart/2005/8/layout/pictureOrgChart+Icon"/>
    <dgm:cxn modelId="{1FAA006B-9DA8-453C-972A-AD337C503018}" type="presParOf" srcId="{AA17566B-D27A-4CAF-AA9F-11E2FD696462}" destId="{FFE5F3F0-F942-4B02-9AFD-120DA0E640D5}" srcOrd="1" destOrd="0" presId="urn:microsoft.com/office/officeart/2005/8/layout/pictureOrgChart+Icon"/>
    <dgm:cxn modelId="{328107DF-9FDC-46C3-A41A-AA25CE015C02}" type="presParOf" srcId="{FFE5F3F0-F942-4B02-9AFD-120DA0E640D5}" destId="{9E7A857B-5089-4C34-8483-C6CE0676C02C}" srcOrd="0" destOrd="0" presId="urn:microsoft.com/office/officeart/2005/8/layout/pictureOrgChart+Icon"/>
    <dgm:cxn modelId="{F7AE23F9-D0CE-41A3-A94C-C067409F2F1D}" type="presParOf" srcId="{9E7A857B-5089-4C34-8483-C6CE0676C02C}" destId="{A892DADB-414C-42DF-9265-C4B3E8D7AB73}" srcOrd="0" destOrd="0" presId="urn:microsoft.com/office/officeart/2005/8/layout/pictureOrgChart+Icon"/>
    <dgm:cxn modelId="{4C1815DF-DBC7-4874-8998-AF68D6FD99B7}" type="presParOf" srcId="{9E7A857B-5089-4C34-8483-C6CE0676C02C}" destId="{CD5EC0F6-4E56-4A8D-90A0-D2009C43FD96}" srcOrd="1" destOrd="0" presId="urn:microsoft.com/office/officeart/2005/8/layout/pictureOrgChart+Icon"/>
    <dgm:cxn modelId="{2681055B-DAD4-48BA-9CD2-8FCC03CDDA34}" type="presParOf" srcId="{9E7A857B-5089-4C34-8483-C6CE0676C02C}" destId="{EB1CCDFF-CEAA-4CAD-9387-4261F5ED7DCB}" srcOrd="2" destOrd="0" presId="urn:microsoft.com/office/officeart/2005/8/layout/pictureOrgChart+Icon"/>
    <dgm:cxn modelId="{BA002C81-5CD2-4384-BA27-CE76C6657847}" type="presParOf" srcId="{FFE5F3F0-F942-4B02-9AFD-120DA0E640D5}" destId="{8362EBE1-314C-48EB-BF5B-B2649D116C0E}" srcOrd="1" destOrd="0" presId="urn:microsoft.com/office/officeart/2005/8/layout/pictureOrgChart+Icon"/>
    <dgm:cxn modelId="{9627D5B6-576B-4952-9FDC-87AB6F7D2CB0}" type="presParOf" srcId="{8362EBE1-314C-48EB-BF5B-B2649D116C0E}" destId="{D90B7606-5C83-4987-9DB5-CF6A79A72AC1}" srcOrd="0" destOrd="0" presId="urn:microsoft.com/office/officeart/2005/8/layout/pictureOrgChart+Icon"/>
    <dgm:cxn modelId="{67B9E66E-83A9-4B93-B571-DF7928E72D6A}" type="presParOf" srcId="{8362EBE1-314C-48EB-BF5B-B2649D116C0E}" destId="{6FE511F7-A1DD-48C2-9F3B-BA3F5FC5C280}" srcOrd="1" destOrd="0" presId="urn:microsoft.com/office/officeart/2005/8/layout/pictureOrgChart+Icon"/>
    <dgm:cxn modelId="{A4D91840-C17A-46C3-8D3F-9C6A682D93A6}" type="presParOf" srcId="{6FE511F7-A1DD-48C2-9F3B-BA3F5FC5C280}" destId="{DB83B6D7-6A22-49A1-8A06-24BBCBCDA75C}" srcOrd="0" destOrd="0" presId="urn:microsoft.com/office/officeart/2005/8/layout/pictureOrgChart+Icon"/>
    <dgm:cxn modelId="{5D82B12A-1A1D-4A78-8D4B-C39164FF3646}" type="presParOf" srcId="{DB83B6D7-6A22-49A1-8A06-24BBCBCDA75C}" destId="{8BF10E15-FAA4-49D4-9F67-C5A0C3C8576B}" srcOrd="0" destOrd="0" presId="urn:microsoft.com/office/officeart/2005/8/layout/pictureOrgChart+Icon"/>
    <dgm:cxn modelId="{AF5B8265-C402-47EE-A8BF-8D9080CF442D}" type="presParOf" srcId="{DB83B6D7-6A22-49A1-8A06-24BBCBCDA75C}" destId="{C8D7629D-B2D3-4328-A914-97ECC9D978FF}" srcOrd="1" destOrd="0" presId="urn:microsoft.com/office/officeart/2005/8/layout/pictureOrgChart+Icon"/>
    <dgm:cxn modelId="{EF7042BB-15D1-4094-9769-2FEC6076203A}" type="presParOf" srcId="{DB83B6D7-6A22-49A1-8A06-24BBCBCDA75C}" destId="{92699CE0-1739-4A33-AA9F-D71683699597}" srcOrd="2" destOrd="0" presId="urn:microsoft.com/office/officeart/2005/8/layout/pictureOrgChart+Icon"/>
    <dgm:cxn modelId="{23B164C8-0990-4501-B522-492422CBF432}" type="presParOf" srcId="{6FE511F7-A1DD-48C2-9F3B-BA3F5FC5C280}" destId="{96B373A0-D77F-4405-9CC2-B5DD65B1666A}" srcOrd="1" destOrd="0" presId="urn:microsoft.com/office/officeart/2005/8/layout/pictureOrgChart+Icon"/>
    <dgm:cxn modelId="{EF780584-B4E6-493C-A686-C7C17DCE0073}" type="presParOf" srcId="{6FE511F7-A1DD-48C2-9F3B-BA3F5FC5C280}" destId="{78CDC9CA-6E78-40A4-8E7A-E5CE5E86BD8B}" srcOrd="2" destOrd="0" presId="urn:microsoft.com/office/officeart/2005/8/layout/pictureOrgChart+Icon"/>
    <dgm:cxn modelId="{BFBA8BDF-1ABB-4A4F-A1C5-E13F42097F65}" type="presParOf" srcId="{8362EBE1-314C-48EB-BF5B-B2649D116C0E}" destId="{484D3786-51CA-4450-B5B6-7FF033E67DEC}" srcOrd="2" destOrd="0" presId="urn:microsoft.com/office/officeart/2005/8/layout/pictureOrgChart+Icon"/>
    <dgm:cxn modelId="{B47B87E8-A0ED-4517-8112-67E3AE3EF94B}" type="presParOf" srcId="{8362EBE1-314C-48EB-BF5B-B2649D116C0E}" destId="{2A503796-A989-4FE6-AAEB-3BB25A1FCB92}" srcOrd="3" destOrd="0" presId="urn:microsoft.com/office/officeart/2005/8/layout/pictureOrgChart+Icon"/>
    <dgm:cxn modelId="{10EFF90F-9929-4B3A-A6D7-8E2D33ACB065}" type="presParOf" srcId="{2A503796-A989-4FE6-AAEB-3BB25A1FCB92}" destId="{DE82A60C-71B4-426A-B125-74025A08982D}" srcOrd="0" destOrd="0" presId="urn:microsoft.com/office/officeart/2005/8/layout/pictureOrgChart+Icon"/>
    <dgm:cxn modelId="{49BBFF51-A33C-452F-9F1A-3118B758E107}" type="presParOf" srcId="{DE82A60C-71B4-426A-B125-74025A08982D}" destId="{911CEA38-E5AF-4CA9-B024-F5C7476AD442}" srcOrd="0" destOrd="0" presId="urn:microsoft.com/office/officeart/2005/8/layout/pictureOrgChart+Icon"/>
    <dgm:cxn modelId="{EB21449A-C291-4C9E-AE71-692DB7AC8C3A}" type="presParOf" srcId="{DE82A60C-71B4-426A-B125-74025A08982D}" destId="{4428179C-05E1-4EEC-8C61-FB8EABB9E8F1}" srcOrd="1" destOrd="0" presId="urn:microsoft.com/office/officeart/2005/8/layout/pictureOrgChart+Icon"/>
    <dgm:cxn modelId="{00FE278F-BD58-459A-BF65-F4C544D0EBC0}" type="presParOf" srcId="{DE82A60C-71B4-426A-B125-74025A08982D}" destId="{31D0A185-D9C0-4749-B45C-93D2C7D88940}" srcOrd="2" destOrd="0" presId="urn:microsoft.com/office/officeart/2005/8/layout/pictureOrgChart+Icon"/>
    <dgm:cxn modelId="{2035AEDF-75DF-4A77-93FE-4D9FF860A14E}" type="presParOf" srcId="{2A503796-A989-4FE6-AAEB-3BB25A1FCB92}" destId="{EC2E31FC-A850-4294-A720-243E16B60818}" srcOrd="1" destOrd="0" presId="urn:microsoft.com/office/officeart/2005/8/layout/pictureOrgChart+Icon"/>
    <dgm:cxn modelId="{5C4D2892-794D-418C-AAA5-DED17EB83C3A}" type="presParOf" srcId="{2A503796-A989-4FE6-AAEB-3BB25A1FCB92}" destId="{6ECAE7E2-DFED-4FB9-AD32-4AA6213177D6}" srcOrd="2" destOrd="0" presId="urn:microsoft.com/office/officeart/2005/8/layout/pictureOrgChart+Icon"/>
    <dgm:cxn modelId="{01EA295E-072F-4209-A12C-7B8C608572C6}" type="presParOf" srcId="{FFE5F3F0-F942-4B02-9AFD-120DA0E640D5}" destId="{62990FF1-5A2A-4BDB-BCC1-CBBB05CDE182}" srcOrd="2" destOrd="0" presId="urn:microsoft.com/office/officeart/2005/8/layout/pictureOrgChart+Icon"/>
    <dgm:cxn modelId="{FD044AA6-1F9B-4666-92EA-E011DD953203}" type="presParOf" srcId="{AA17566B-D27A-4CAF-AA9F-11E2FD696462}" destId="{40D065BC-76A1-4D9B-88DB-CFA58B4E8EA5}" srcOrd="2" destOrd="0" presId="urn:microsoft.com/office/officeart/2005/8/layout/pictureOrgChart+Icon"/>
    <dgm:cxn modelId="{66651A43-CFA4-41E4-8628-5A2667A1D397}" type="presParOf" srcId="{AA17566B-D27A-4CAF-AA9F-11E2FD696462}" destId="{AAB1C5E6-C9C9-4FA2-911A-0C8B19C66ACD}" srcOrd="3" destOrd="0" presId="urn:microsoft.com/office/officeart/2005/8/layout/pictureOrgChart+Icon"/>
    <dgm:cxn modelId="{F0EB1C39-95E4-418F-A37B-8EF6D8445F1F}" type="presParOf" srcId="{AAB1C5E6-C9C9-4FA2-911A-0C8B19C66ACD}" destId="{4217EF41-F801-4FB9-AF00-C390622D55DB}" srcOrd="0" destOrd="0" presId="urn:microsoft.com/office/officeart/2005/8/layout/pictureOrgChart+Icon"/>
    <dgm:cxn modelId="{F0C3AC04-EF09-469C-B9C4-1E1040B9196A}" type="presParOf" srcId="{4217EF41-F801-4FB9-AF00-C390622D55DB}" destId="{19917B86-E009-44FE-9DE3-CC3B5114A06B}" srcOrd="0" destOrd="0" presId="urn:microsoft.com/office/officeart/2005/8/layout/pictureOrgChart+Icon"/>
    <dgm:cxn modelId="{36BF03F9-1DAA-4639-9A3E-61BAE6594604}" type="presParOf" srcId="{4217EF41-F801-4FB9-AF00-C390622D55DB}" destId="{F5914C9D-73F2-4DB3-91BD-246D3FAEC40B}" srcOrd="1" destOrd="0" presId="urn:microsoft.com/office/officeart/2005/8/layout/pictureOrgChart+Icon"/>
    <dgm:cxn modelId="{D74FB88C-33B8-413A-A396-8566106B0309}" type="presParOf" srcId="{4217EF41-F801-4FB9-AF00-C390622D55DB}" destId="{19A530CB-2CAC-4DE9-9D4C-2FE9F87BAF6C}" srcOrd="2" destOrd="0" presId="urn:microsoft.com/office/officeart/2005/8/layout/pictureOrgChart+Icon"/>
    <dgm:cxn modelId="{8607A269-17F7-4BB4-B66B-5671A35B62DF}" type="presParOf" srcId="{AAB1C5E6-C9C9-4FA2-911A-0C8B19C66ACD}" destId="{BE2347E0-C9B0-4E00-8EC8-5A784133181E}" srcOrd="1" destOrd="0" presId="urn:microsoft.com/office/officeart/2005/8/layout/pictureOrgChart+Icon"/>
    <dgm:cxn modelId="{4CEB39D0-0A59-4C4F-AA01-B275CD1B85BA}" type="presParOf" srcId="{BE2347E0-C9B0-4E00-8EC8-5A784133181E}" destId="{4DDF346F-2C15-477B-8D66-4628FB79ED0F}" srcOrd="0" destOrd="0" presId="urn:microsoft.com/office/officeart/2005/8/layout/pictureOrgChart+Icon"/>
    <dgm:cxn modelId="{0D716809-D4E4-433E-B4AD-1E072C686130}" type="presParOf" srcId="{BE2347E0-C9B0-4E00-8EC8-5A784133181E}" destId="{9EBC4A21-6ACD-47F9-865C-654336B59B44}" srcOrd="1" destOrd="0" presId="urn:microsoft.com/office/officeart/2005/8/layout/pictureOrgChart+Icon"/>
    <dgm:cxn modelId="{768D07DB-20EE-4D2D-831E-B8C885AF0AE4}" type="presParOf" srcId="{9EBC4A21-6ACD-47F9-865C-654336B59B44}" destId="{B1E86009-2277-4137-A7F7-BDB2F7EA53CD}" srcOrd="0" destOrd="0" presId="urn:microsoft.com/office/officeart/2005/8/layout/pictureOrgChart+Icon"/>
    <dgm:cxn modelId="{63817522-1E2A-4EA2-9384-C6A32C031900}" type="presParOf" srcId="{B1E86009-2277-4137-A7F7-BDB2F7EA53CD}" destId="{71162117-75BA-4F73-97C2-C24629EBC8B2}" srcOrd="0" destOrd="0" presId="urn:microsoft.com/office/officeart/2005/8/layout/pictureOrgChart+Icon"/>
    <dgm:cxn modelId="{849ECC84-3254-4653-A438-EB24D81FFCC9}" type="presParOf" srcId="{B1E86009-2277-4137-A7F7-BDB2F7EA53CD}" destId="{1FD4D8FD-D573-4C95-8EBC-2E3B300F401E}" srcOrd="1" destOrd="0" presId="urn:microsoft.com/office/officeart/2005/8/layout/pictureOrgChart+Icon"/>
    <dgm:cxn modelId="{9B231C41-C156-4574-ABC6-5B49C74A90F7}" type="presParOf" srcId="{B1E86009-2277-4137-A7F7-BDB2F7EA53CD}" destId="{503F5BF0-6C0C-4C7B-A43E-B01B9286A2EB}" srcOrd="2" destOrd="0" presId="urn:microsoft.com/office/officeart/2005/8/layout/pictureOrgChart+Icon"/>
    <dgm:cxn modelId="{55EA2FA2-8A58-49BE-B0E6-137C822DC193}" type="presParOf" srcId="{9EBC4A21-6ACD-47F9-865C-654336B59B44}" destId="{D24EE936-9408-47E6-9299-EDA3D7C9AF5F}" srcOrd="1" destOrd="0" presId="urn:microsoft.com/office/officeart/2005/8/layout/pictureOrgChart+Icon"/>
    <dgm:cxn modelId="{5066074B-0CCC-449D-A417-EA49B99C669D}" type="presParOf" srcId="{9EBC4A21-6ACD-47F9-865C-654336B59B44}" destId="{F8E751AB-A1A5-45AB-9FDF-CBB73A9D4B60}" srcOrd="2" destOrd="0" presId="urn:microsoft.com/office/officeart/2005/8/layout/pictureOrgChart+Icon"/>
    <dgm:cxn modelId="{22EB488D-7A3D-4847-A0C3-96337770613A}" type="presParOf" srcId="{BE2347E0-C9B0-4E00-8EC8-5A784133181E}" destId="{74982FC6-61CB-428C-80CE-2EC5ABECE9F5}" srcOrd="2" destOrd="0" presId="urn:microsoft.com/office/officeart/2005/8/layout/pictureOrgChart+Icon"/>
    <dgm:cxn modelId="{A33692EA-57A4-4F33-BB8A-AB42A47BA10E}" type="presParOf" srcId="{BE2347E0-C9B0-4E00-8EC8-5A784133181E}" destId="{F7651ED6-77CA-48A2-AFF6-C1AFBBDD0CA5}" srcOrd="3" destOrd="0" presId="urn:microsoft.com/office/officeart/2005/8/layout/pictureOrgChart+Icon"/>
    <dgm:cxn modelId="{5185BB63-89BE-4E80-B059-FC07DCEA78D5}" type="presParOf" srcId="{F7651ED6-77CA-48A2-AFF6-C1AFBBDD0CA5}" destId="{89C88336-0C0E-4945-88F0-63D62B8FCA6F}" srcOrd="0" destOrd="0" presId="urn:microsoft.com/office/officeart/2005/8/layout/pictureOrgChart+Icon"/>
    <dgm:cxn modelId="{47358714-3193-46CE-9229-AF2DD6C7EEE8}" type="presParOf" srcId="{89C88336-0C0E-4945-88F0-63D62B8FCA6F}" destId="{41C09B75-0F71-4026-A82B-1D4F652E9BA0}" srcOrd="0" destOrd="0" presId="urn:microsoft.com/office/officeart/2005/8/layout/pictureOrgChart+Icon"/>
    <dgm:cxn modelId="{9C8859C3-3696-4933-B2E3-E67451491F10}" type="presParOf" srcId="{89C88336-0C0E-4945-88F0-63D62B8FCA6F}" destId="{391D825A-DC06-4ABF-B24C-CECEE9B49A6C}" srcOrd="1" destOrd="0" presId="urn:microsoft.com/office/officeart/2005/8/layout/pictureOrgChart+Icon"/>
    <dgm:cxn modelId="{F953A40A-2994-4858-9C9A-E3572B842C9E}" type="presParOf" srcId="{89C88336-0C0E-4945-88F0-63D62B8FCA6F}" destId="{76046AC9-FC23-4300-8CB6-2914DC1A2AD1}" srcOrd="2" destOrd="0" presId="urn:microsoft.com/office/officeart/2005/8/layout/pictureOrgChart+Icon"/>
    <dgm:cxn modelId="{51AEA6DC-5ACE-4F74-B119-9FEF8BD2B58A}" type="presParOf" srcId="{F7651ED6-77CA-48A2-AFF6-C1AFBBDD0CA5}" destId="{A0CA56A8-F149-47F7-BBAD-603EE62B3D35}" srcOrd="1" destOrd="0" presId="urn:microsoft.com/office/officeart/2005/8/layout/pictureOrgChart+Icon"/>
    <dgm:cxn modelId="{EB19C42F-73CA-44BE-AF54-E23564C47F77}" type="presParOf" srcId="{F7651ED6-77CA-48A2-AFF6-C1AFBBDD0CA5}" destId="{1B8B9D9B-9462-4047-8B84-2140C6766CFA}" srcOrd="2" destOrd="0" presId="urn:microsoft.com/office/officeart/2005/8/layout/pictureOrgChart+Icon"/>
    <dgm:cxn modelId="{D919F6A4-063A-4EAB-9912-0319AF69ECD3}" type="presParOf" srcId="{AAB1C5E6-C9C9-4FA2-911A-0C8B19C66ACD}" destId="{C8DFE76A-B155-4142-9AC8-7316F8B0803E}" srcOrd="2" destOrd="0" presId="urn:microsoft.com/office/officeart/2005/8/layout/pictureOrgChart+Icon"/>
    <dgm:cxn modelId="{05393FF3-5305-43BF-B245-ECA5FD01599C}" type="presParOf" srcId="{AA17566B-D27A-4CAF-AA9F-11E2FD696462}" destId="{EB8E895A-38C2-4F56-9FB3-EDEEAD46D544}" srcOrd="4" destOrd="0" presId="urn:microsoft.com/office/officeart/2005/8/layout/pictureOrgChart+Icon"/>
    <dgm:cxn modelId="{095B2C5F-4F44-42F5-B587-BB967D9BA3A9}" type="presParOf" srcId="{AA17566B-D27A-4CAF-AA9F-11E2FD696462}" destId="{0C48B785-074E-466D-936B-AD5FB2908A2F}" srcOrd="5" destOrd="0" presId="urn:microsoft.com/office/officeart/2005/8/layout/pictureOrgChart+Icon"/>
    <dgm:cxn modelId="{F9655786-EEAF-45ED-8FE1-297A0DA93FE1}" type="presParOf" srcId="{0C48B785-074E-466D-936B-AD5FB2908A2F}" destId="{563CB98C-B5D0-4D1A-9DDF-D960C054B7D4}" srcOrd="0" destOrd="0" presId="urn:microsoft.com/office/officeart/2005/8/layout/pictureOrgChart+Icon"/>
    <dgm:cxn modelId="{02E7CCC6-72C1-4365-AFC4-7FF810825012}" type="presParOf" srcId="{563CB98C-B5D0-4D1A-9DDF-D960C054B7D4}" destId="{885D720D-42E5-4D48-82DD-61ADAEDDDAAE}" srcOrd="0" destOrd="0" presId="urn:microsoft.com/office/officeart/2005/8/layout/pictureOrgChart+Icon"/>
    <dgm:cxn modelId="{40FDD3C4-0872-473D-8315-37995D7C04B9}" type="presParOf" srcId="{563CB98C-B5D0-4D1A-9DDF-D960C054B7D4}" destId="{B5CC5FD0-9781-47E4-A001-6F86E04CF0FC}" srcOrd="1" destOrd="0" presId="urn:microsoft.com/office/officeart/2005/8/layout/pictureOrgChart+Icon"/>
    <dgm:cxn modelId="{1D3B7338-5679-4518-8233-5FD0FADC3EA6}" type="presParOf" srcId="{563CB98C-B5D0-4D1A-9DDF-D960C054B7D4}" destId="{BB8D9A89-DDD3-47B9-B01B-8D0A656E7CD2}" srcOrd="2" destOrd="0" presId="urn:microsoft.com/office/officeart/2005/8/layout/pictureOrgChart+Icon"/>
    <dgm:cxn modelId="{6033968B-25D0-4412-AE8A-3B557A1892AE}" type="presParOf" srcId="{0C48B785-074E-466D-936B-AD5FB2908A2F}" destId="{887353D8-6E76-4827-B7CB-F11E3441D121}" srcOrd="1" destOrd="0" presId="urn:microsoft.com/office/officeart/2005/8/layout/pictureOrgChart+Icon"/>
    <dgm:cxn modelId="{3817182E-B681-427B-A962-42EEA6D780B1}" type="presParOf" srcId="{887353D8-6E76-4827-B7CB-F11E3441D121}" destId="{3B9C0E02-2EF1-4103-BDBE-089220283698}" srcOrd="0" destOrd="0" presId="urn:microsoft.com/office/officeart/2005/8/layout/pictureOrgChart+Icon"/>
    <dgm:cxn modelId="{E19B77B0-ADA9-4A78-97A0-E7938175B7C9}" type="presParOf" srcId="{887353D8-6E76-4827-B7CB-F11E3441D121}" destId="{18D8BDBC-CF53-4BC0-9CBB-7CCBDD2841E9}" srcOrd="1" destOrd="0" presId="urn:microsoft.com/office/officeart/2005/8/layout/pictureOrgChart+Icon"/>
    <dgm:cxn modelId="{556E64CC-A404-4F75-9DA7-BF76DF639D65}" type="presParOf" srcId="{18D8BDBC-CF53-4BC0-9CBB-7CCBDD2841E9}" destId="{762C84A7-1EB2-4567-9911-91947F57B077}" srcOrd="0" destOrd="0" presId="urn:microsoft.com/office/officeart/2005/8/layout/pictureOrgChart+Icon"/>
    <dgm:cxn modelId="{BAE306E3-5026-4FE0-831C-825FDBBC2CE9}" type="presParOf" srcId="{762C84A7-1EB2-4567-9911-91947F57B077}" destId="{17AA202A-71B3-4C44-A77B-457989356316}" srcOrd="0" destOrd="0" presId="urn:microsoft.com/office/officeart/2005/8/layout/pictureOrgChart+Icon"/>
    <dgm:cxn modelId="{E8C0B20B-5827-4F40-A648-38FB2D37AB02}" type="presParOf" srcId="{762C84A7-1EB2-4567-9911-91947F57B077}" destId="{241CFDF7-82CE-4151-B9DB-921D0A9DCFD3}" srcOrd="1" destOrd="0" presId="urn:microsoft.com/office/officeart/2005/8/layout/pictureOrgChart+Icon"/>
    <dgm:cxn modelId="{F1DAA3F9-4380-48F8-906D-9DBED120D59B}" type="presParOf" srcId="{762C84A7-1EB2-4567-9911-91947F57B077}" destId="{56BBA772-B2C1-478D-894D-62BB551E2380}" srcOrd="2" destOrd="0" presId="urn:microsoft.com/office/officeart/2005/8/layout/pictureOrgChart+Icon"/>
    <dgm:cxn modelId="{19A373EB-5690-4A11-83F9-8B116A512E8A}" type="presParOf" srcId="{18D8BDBC-CF53-4BC0-9CBB-7CCBDD2841E9}" destId="{4367D9A2-9D43-44A2-97A3-3CB7EC9FC3A7}" srcOrd="1" destOrd="0" presId="urn:microsoft.com/office/officeart/2005/8/layout/pictureOrgChart+Icon"/>
    <dgm:cxn modelId="{E3DD3E4E-04E7-498D-BB5F-A7FB8C52F851}" type="presParOf" srcId="{18D8BDBC-CF53-4BC0-9CBB-7CCBDD2841E9}" destId="{FD5D5BAB-EDEC-448F-989F-27719C9206B0}" srcOrd="2" destOrd="0" presId="urn:microsoft.com/office/officeart/2005/8/layout/pictureOrgChart+Icon"/>
    <dgm:cxn modelId="{B6B7E61B-FE95-456C-A103-7E070CB0AF40}" type="presParOf" srcId="{887353D8-6E76-4827-B7CB-F11E3441D121}" destId="{8F2855DD-B54A-4011-8872-507480B24909}" srcOrd="2" destOrd="0" presId="urn:microsoft.com/office/officeart/2005/8/layout/pictureOrgChart+Icon"/>
    <dgm:cxn modelId="{2299D773-33BF-4A23-B3E0-40ECDB606AE1}" type="presParOf" srcId="{887353D8-6E76-4827-B7CB-F11E3441D121}" destId="{4F3642F2-FB41-404C-B94E-D0C6D6F50EAC}" srcOrd="3" destOrd="0" presId="urn:microsoft.com/office/officeart/2005/8/layout/pictureOrgChart+Icon"/>
    <dgm:cxn modelId="{FE0AC85E-8978-424A-8250-1F79F4EE84B2}" type="presParOf" srcId="{4F3642F2-FB41-404C-B94E-D0C6D6F50EAC}" destId="{B4394614-7FAA-46C0-B0BA-692D7DA153F4}" srcOrd="0" destOrd="0" presId="urn:microsoft.com/office/officeart/2005/8/layout/pictureOrgChart+Icon"/>
    <dgm:cxn modelId="{C3DDA6A5-6429-496D-86F7-200821806F5C}" type="presParOf" srcId="{B4394614-7FAA-46C0-B0BA-692D7DA153F4}" destId="{BCCCBABD-D5F9-4DD0-9B36-29313001C3BC}" srcOrd="0" destOrd="0" presId="urn:microsoft.com/office/officeart/2005/8/layout/pictureOrgChart+Icon"/>
    <dgm:cxn modelId="{B8F09D46-BA8C-4C12-BFE5-D03B2F842E0C}" type="presParOf" srcId="{B4394614-7FAA-46C0-B0BA-692D7DA153F4}" destId="{4C212546-A537-45B8-8B8B-4998F4A2FEEB}" srcOrd="1" destOrd="0" presId="urn:microsoft.com/office/officeart/2005/8/layout/pictureOrgChart+Icon"/>
    <dgm:cxn modelId="{6BC0456B-561C-446D-91DA-0CC5FFAD2705}" type="presParOf" srcId="{B4394614-7FAA-46C0-B0BA-692D7DA153F4}" destId="{DDB2AD10-8BFB-413B-8A23-DD17B202CF6F}" srcOrd="2" destOrd="0" presId="urn:microsoft.com/office/officeart/2005/8/layout/pictureOrgChart+Icon"/>
    <dgm:cxn modelId="{FA1E82EB-01C0-4AD8-B75E-6A48F2AE3B57}" type="presParOf" srcId="{4F3642F2-FB41-404C-B94E-D0C6D6F50EAC}" destId="{279DE310-6631-4B14-9D6D-E86BD93F6F4C}" srcOrd="1" destOrd="0" presId="urn:microsoft.com/office/officeart/2005/8/layout/pictureOrgChart+Icon"/>
    <dgm:cxn modelId="{4E7C40BA-94B0-470B-9AB2-0D6D3242BEC1}" type="presParOf" srcId="{4F3642F2-FB41-404C-B94E-D0C6D6F50EAC}" destId="{2D68BEC7-896C-485C-9C8B-B341A9AF1013}" srcOrd="2" destOrd="0" presId="urn:microsoft.com/office/officeart/2005/8/layout/pictureOrgChart+Icon"/>
    <dgm:cxn modelId="{BDCF2235-1585-4F7F-BEB1-6279EA1D8BC1}" type="presParOf" srcId="{0C48B785-074E-466D-936B-AD5FB2908A2F}" destId="{3B91AA1D-F8D3-4E1C-9D19-CDEFC89B5C0C}" srcOrd="2" destOrd="0" presId="urn:microsoft.com/office/officeart/2005/8/layout/pictureOrgChart+Icon"/>
    <dgm:cxn modelId="{038376E6-9332-4A8E-9CD0-5D5B37EC5527}" type="presParOf" srcId="{56C658A5-6C8B-4DED-81D9-1D74F50FB1C1}" destId="{F2C0D641-6FAE-4CD4-856B-83D5103EEBFD}" srcOrd="2" destOrd="0" presId="urn:microsoft.com/office/officeart/2005/8/layout/pictureOrgChart+Icon"/>
    <dgm:cxn modelId="{2E270B48-4DCD-4A42-9180-F21B178A50BA}" type="presParOf" srcId="{F2C0D641-6FAE-4CD4-856B-83D5103EEBFD}" destId="{87E6AFA4-BB4A-4653-B670-40B0A43E7F26}" srcOrd="0" destOrd="0" presId="urn:microsoft.com/office/officeart/2005/8/layout/pictureOrgChart+Icon"/>
    <dgm:cxn modelId="{5BE6CC9D-2165-4753-A6B5-9F23E9651432}" type="presParOf" srcId="{F2C0D641-6FAE-4CD4-856B-83D5103EEBFD}" destId="{30B9A9A9-BBD2-4EFF-BE0A-C6573932D7A7}" srcOrd="1" destOrd="0" presId="urn:microsoft.com/office/officeart/2005/8/layout/pictureOrgChart+Icon"/>
    <dgm:cxn modelId="{A424AB2D-6313-4B59-92EB-A8C68C3B42B2}" type="presParOf" srcId="{30B9A9A9-BBD2-4EFF-BE0A-C6573932D7A7}" destId="{9D8AA949-66F0-42DA-95C5-D9BF91AE0AF4}" srcOrd="0" destOrd="0" presId="urn:microsoft.com/office/officeart/2005/8/layout/pictureOrgChart+Icon"/>
    <dgm:cxn modelId="{13524ABC-CE39-4DBA-8915-50550FA6AFD9}" type="presParOf" srcId="{9D8AA949-66F0-42DA-95C5-D9BF91AE0AF4}" destId="{59B30546-AABA-4F1E-B2F9-7D31BF71C845}" srcOrd="0" destOrd="0" presId="urn:microsoft.com/office/officeart/2005/8/layout/pictureOrgChart+Icon"/>
    <dgm:cxn modelId="{471E9C92-5764-4583-84FD-75C546E5DF6A}" type="presParOf" srcId="{9D8AA949-66F0-42DA-95C5-D9BF91AE0AF4}" destId="{C1AB4676-AA5E-4FE2-AF11-1F8A8316D59A}" srcOrd="1" destOrd="0" presId="urn:microsoft.com/office/officeart/2005/8/layout/pictureOrgChart+Icon"/>
    <dgm:cxn modelId="{364BBE28-337E-46E1-91F5-B7B1AD9AAAA7}" type="presParOf" srcId="{9D8AA949-66F0-42DA-95C5-D9BF91AE0AF4}" destId="{3B058E43-F169-45D2-8E82-31347C86EE81}" srcOrd="2" destOrd="0" presId="urn:microsoft.com/office/officeart/2005/8/layout/pictureOrgChart+Icon"/>
    <dgm:cxn modelId="{57EFD47E-D447-49D5-85BC-C1373A6B90BF}" type="presParOf" srcId="{30B9A9A9-BBD2-4EFF-BE0A-C6573932D7A7}" destId="{0F03469B-6150-4EA7-9D89-9EAACBF39D8A}" srcOrd="1" destOrd="0" presId="urn:microsoft.com/office/officeart/2005/8/layout/pictureOrgChart+Icon"/>
    <dgm:cxn modelId="{12D35F9A-B001-459F-8357-FE47526B3AC0}" type="presParOf" srcId="{30B9A9A9-BBD2-4EFF-BE0A-C6573932D7A7}" destId="{CC05C85F-DCA6-4CFC-87F3-697715FA5917}" srcOrd="2" destOrd="0" presId="urn:microsoft.com/office/officeart/2005/8/layout/pictureOrgChart+Icon"/>
    <dgm:cxn modelId="{4F2DD7CD-68A2-4700-A35D-26E6771EBD04}" type="presParOf" srcId="{127F4EA0-18D1-49AF-ADDA-ACF28D9D7229}" destId="{BD6F5178-3DC1-4050-A505-CD424117D980}" srcOrd="1" destOrd="0" presId="urn:microsoft.com/office/officeart/2005/8/layout/pictureOrgChart+Icon"/>
    <dgm:cxn modelId="{7627C3A0-D6AC-4781-A2F9-0E81379315BB}" type="presParOf" srcId="{BD6F5178-3DC1-4050-A505-CD424117D980}" destId="{EF98EB09-BEFC-4B04-BF92-BF3A97F28945}" srcOrd="0" destOrd="0" presId="urn:microsoft.com/office/officeart/2005/8/layout/pictureOrgChart+Icon"/>
    <dgm:cxn modelId="{629D96F0-A821-4DC3-9F8C-BFF236D1B5B9}" type="presParOf" srcId="{EF98EB09-BEFC-4B04-BF92-BF3A97F28945}" destId="{D9025C1B-F261-4D39-9470-480D9C305AAB}" srcOrd="0" destOrd="0" presId="urn:microsoft.com/office/officeart/2005/8/layout/pictureOrgChart+Icon"/>
    <dgm:cxn modelId="{627670E8-2EE5-4BAF-A8F8-899A1205E0AB}" type="presParOf" srcId="{EF98EB09-BEFC-4B04-BF92-BF3A97F28945}" destId="{F9E02F60-3E6B-4B7E-9FE0-B3CCDD489457}" srcOrd="1" destOrd="0" presId="urn:microsoft.com/office/officeart/2005/8/layout/pictureOrgChart+Icon"/>
    <dgm:cxn modelId="{D3F66A81-F25A-4808-895F-0F419E9D1096}" type="presParOf" srcId="{EF98EB09-BEFC-4B04-BF92-BF3A97F28945}" destId="{71C44736-DD08-46B0-ABEA-2AA8F3C3CE58}" srcOrd="2" destOrd="0" presId="urn:microsoft.com/office/officeart/2005/8/layout/pictureOrgChart+Icon"/>
    <dgm:cxn modelId="{9F0F266E-3D01-4841-80A7-7F1FDE5F4A58}" type="presParOf" srcId="{BD6F5178-3DC1-4050-A505-CD424117D980}" destId="{CAE484F7-925D-4A65-B4EF-9C6EEE1B3B73}" srcOrd="1" destOrd="0" presId="urn:microsoft.com/office/officeart/2005/8/layout/pictureOrgChart+Icon"/>
    <dgm:cxn modelId="{827D0C18-975B-4DFE-8782-A2BD45957D84}" type="presParOf" srcId="{BD6F5178-3DC1-4050-A505-CD424117D980}" destId="{D021279C-78A5-4AEC-B79D-8C9E4A047BD5}" srcOrd="2" destOrd="0" presId="urn:microsoft.com/office/officeart/2005/8/layout/pictureOrgChar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C9FAC6-0EE4-4B4E-A93B-71FF20CBFDD0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450BFD97-FA2A-42CF-9831-8A1B98C08342}">
      <dgm:prSet phldrT="[Text]"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Praha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0C1A9783-E421-471D-A969-5959020D3853}" type="parTrans" cxnId="{7A5372C7-FD41-456A-802D-B48873CFCA16}">
      <dgm:prSet/>
      <dgm:spPr/>
      <dgm:t>
        <a:bodyPr/>
        <a:lstStyle/>
        <a:p>
          <a:endParaRPr lang="cs-CZ"/>
        </a:p>
      </dgm:t>
    </dgm:pt>
    <dgm:pt modelId="{C2C1D0D4-2B9D-4975-9E0C-859EFA0768F1}" type="sibTrans" cxnId="{7A5372C7-FD41-456A-802D-B48873CFCA16}">
      <dgm:prSet/>
      <dgm:spPr/>
      <dgm:t>
        <a:bodyPr/>
        <a:lstStyle/>
        <a:p>
          <a:endParaRPr lang="cs-CZ"/>
        </a:p>
      </dgm:t>
    </dgm:pt>
    <dgm:pt modelId="{AD4CE749-9596-4085-8104-3B2665AD7400}">
      <dgm:prSet phldrT="[Text]" custT="1"/>
      <dgm:spPr/>
      <dgm:t>
        <a:bodyPr/>
        <a:lstStyle/>
        <a:p>
          <a:pPr algn="l">
            <a:spcBef>
              <a:spcPts val="600"/>
            </a:spcBef>
            <a:spcAft>
              <a:spcPts val="60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Nejvyšší vybavenost</a:t>
          </a:r>
        </a:p>
        <a:p>
          <a:pPr algn="l">
            <a:spcBef>
              <a:spcPct val="0"/>
            </a:spcBef>
            <a:spcAft>
              <a:spcPts val="60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Zázemí ČR, úřady,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nákupní centra, banky, hotely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588F0D85-C975-4253-8B16-2BACC57E68E5}" type="parTrans" cxnId="{CB319723-B6E0-47DE-A194-0B97858D0BF8}">
      <dgm:prSet/>
      <dgm:spPr/>
      <dgm:t>
        <a:bodyPr/>
        <a:lstStyle/>
        <a:p>
          <a:endParaRPr lang="cs-CZ"/>
        </a:p>
      </dgm:t>
    </dgm:pt>
    <dgm:pt modelId="{AD557900-F4AB-4A41-AF2E-E9C791E248DD}" type="sibTrans" cxnId="{CB319723-B6E0-47DE-A194-0B97858D0BF8}">
      <dgm:prSet/>
      <dgm:spPr/>
      <dgm:t>
        <a:bodyPr/>
        <a:lstStyle/>
        <a:p>
          <a:endParaRPr lang="cs-CZ"/>
        </a:p>
      </dgm:t>
    </dgm:pt>
    <dgm:pt modelId="{D6A9F50B-B25B-4601-B7FC-1A3867CF7A4B}">
      <dgm:prSet phldrT="[Text]" custT="1"/>
      <dgm:spPr/>
      <dgm:t>
        <a:bodyPr/>
        <a:lstStyle/>
        <a:p>
          <a:r>
            <a:rPr lang="cs-CZ" sz="1800" b="0" dirty="0" smtClean="0">
              <a:latin typeface="Arial" pitchFamily="34" charset="0"/>
              <a:cs typeface="Arial" pitchFamily="34" charset="0"/>
            </a:rPr>
            <a:t>Obce s </a:t>
          </a:r>
          <a:r>
            <a:rPr lang="cs-CZ" sz="1800" b="0" dirty="0" err="1" smtClean="0">
              <a:latin typeface="Arial" pitchFamily="34" charset="0"/>
              <a:cs typeface="Arial" pitchFamily="34" charset="0"/>
            </a:rPr>
            <a:t>rozš</a:t>
          </a:r>
          <a:r>
            <a:rPr lang="cs-CZ" sz="1800" b="0" dirty="0" smtClean="0">
              <a:latin typeface="Arial" pitchFamily="34" charset="0"/>
              <a:cs typeface="Arial" pitchFamily="34" charset="0"/>
            </a:rPr>
            <a:t>. působností</a:t>
          </a:r>
          <a:endParaRPr lang="cs-CZ" sz="1800" b="0" dirty="0">
            <a:latin typeface="Arial" pitchFamily="34" charset="0"/>
            <a:cs typeface="Arial" pitchFamily="34" charset="0"/>
          </a:endParaRPr>
        </a:p>
      </dgm:t>
    </dgm:pt>
    <dgm:pt modelId="{DFF76D28-B8E5-4918-87D9-FEAEB887F635}" type="parTrans" cxnId="{2555EB7B-6ECA-4FD4-B72A-8C535C6EF8C7}">
      <dgm:prSet/>
      <dgm:spPr/>
      <dgm:t>
        <a:bodyPr/>
        <a:lstStyle/>
        <a:p>
          <a:endParaRPr lang="cs-CZ"/>
        </a:p>
      </dgm:t>
    </dgm:pt>
    <dgm:pt modelId="{3D46C40E-A868-49A4-81A5-CC781DBADD46}" type="sibTrans" cxnId="{2555EB7B-6ECA-4FD4-B72A-8C535C6EF8C7}">
      <dgm:prSet/>
      <dgm:spPr/>
      <dgm:t>
        <a:bodyPr/>
        <a:lstStyle/>
        <a:p>
          <a:endParaRPr lang="cs-CZ"/>
        </a:p>
      </dgm:t>
    </dgm:pt>
    <dgm:pt modelId="{8AC9B1B5-76FA-4252-925E-436F68A6C40E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Pověřené obce 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III. stupně.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Vznik úřadů,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stoupá kvalita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a rozsah služeb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5C1DFC58-2B0D-4A17-A503-4ABBB9B6C3F0}" type="parTrans" cxnId="{610F1351-6203-4049-A7B8-D90237A54DC0}">
      <dgm:prSet/>
      <dgm:spPr/>
      <dgm:t>
        <a:bodyPr/>
        <a:lstStyle/>
        <a:p>
          <a:endParaRPr lang="cs-CZ"/>
        </a:p>
      </dgm:t>
    </dgm:pt>
    <dgm:pt modelId="{91002CAF-F126-43B2-8AE4-ADE72203B739}" type="sibTrans" cxnId="{610F1351-6203-4049-A7B8-D90237A54DC0}">
      <dgm:prSet/>
      <dgm:spPr/>
      <dgm:t>
        <a:bodyPr/>
        <a:lstStyle/>
        <a:p>
          <a:endParaRPr lang="cs-CZ"/>
        </a:p>
      </dgm:t>
    </dgm:pt>
    <dgm:pt modelId="{222A42FF-582D-418C-8408-939C688FF84D}">
      <dgm:prSet phldrT="[Text]"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Menší obce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B8E0B5D0-63EC-406E-B5E2-5F16220A9B48}" type="parTrans" cxnId="{54F9C81C-8E9D-47B5-A808-C1703079B974}">
      <dgm:prSet/>
      <dgm:spPr/>
      <dgm:t>
        <a:bodyPr/>
        <a:lstStyle/>
        <a:p>
          <a:endParaRPr lang="cs-CZ"/>
        </a:p>
      </dgm:t>
    </dgm:pt>
    <dgm:pt modelId="{969A7089-4DE9-4B69-9A4A-1BD6C5801642}" type="sibTrans" cxnId="{54F9C81C-8E9D-47B5-A808-C1703079B974}">
      <dgm:prSet/>
      <dgm:spPr/>
      <dgm:t>
        <a:bodyPr/>
        <a:lstStyle/>
        <a:p>
          <a:endParaRPr lang="cs-CZ"/>
        </a:p>
      </dgm:t>
    </dgm:pt>
    <dgm:pt modelId="{C8BEBF4E-2AC8-4D6C-9702-BF953A65AE79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600" dirty="0" smtClean="0">
              <a:latin typeface="Arial" pitchFamily="34" charset="0"/>
              <a:cs typeface="Arial" pitchFamily="34" charset="0"/>
            </a:rPr>
            <a:t>Kvalita služeb</a:t>
          </a:r>
          <a:br>
            <a:rPr lang="cs-CZ" sz="1600" dirty="0" smtClean="0">
              <a:latin typeface="Arial" pitchFamily="34" charset="0"/>
              <a:cs typeface="Arial" pitchFamily="34" charset="0"/>
            </a:rPr>
          </a:br>
          <a:r>
            <a:rPr lang="cs-CZ" sz="1600" dirty="0" smtClean="0">
              <a:latin typeface="Arial" pitchFamily="34" charset="0"/>
              <a:cs typeface="Arial" pitchFamily="34" charset="0"/>
            </a:rPr>
            <a:t>nevyhovuje vždy potřebám, zvláště těm starším, imobilním</a:t>
          </a:r>
          <a:endParaRPr lang="cs-CZ" sz="1600" dirty="0">
            <a:latin typeface="Arial" pitchFamily="34" charset="0"/>
            <a:cs typeface="Arial" pitchFamily="34" charset="0"/>
          </a:endParaRPr>
        </a:p>
      </dgm:t>
    </dgm:pt>
    <dgm:pt modelId="{0A8C5F73-8EF8-4A67-B6B9-AC9E0B2CF8DE}" type="parTrans" cxnId="{4F73EFBC-A72C-42C0-93CE-A41EDECF16AB}">
      <dgm:prSet/>
      <dgm:spPr/>
      <dgm:t>
        <a:bodyPr/>
        <a:lstStyle/>
        <a:p>
          <a:endParaRPr lang="cs-CZ"/>
        </a:p>
      </dgm:t>
    </dgm:pt>
    <dgm:pt modelId="{F8BA1E6B-AA97-4D2D-8A32-8C6BF6E60781}" type="sibTrans" cxnId="{4F73EFBC-A72C-42C0-93CE-A41EDECF16AB}">
      <dgm:prSet/>
      <dgm:spPr/>
      <dgm:t>
        <a:bodyPr/>
        <a:lstStyle/>
        <a:p>
          <a:endParaRPr lang="cs-CZ"/>
        </a:p>
      </dgm:t>
    </dgm:pt>
    <dgm:pt modelId="{06513C98-56E8-4062-B753-602A48528F61}">
      <dgm:prSet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Krajská města</a:t>
          </a:r>
          <a:endParaRPr lang="cs-CZ" sz="1800" b="1" dirty="0">
            <a:latin typeface="Arial" pitchFamily="34" charset="0"/>
            <a:cs typeface="Arial" pitchFamily="34" charset="0"/>
          </a:endParaRPr>
        </a:p>
      </dgm:t>
    </dgm:pt>
    <dgm:pt modelId="{C84E65E6-8347-45FB-91DA-46FC6CBB3687}" type="parTrans" cxnId="{35381ACF-82C3-4646-A34D-58C651FDED8A}">
      <dgm:prSet/>
      <dgm:spPr/>
      <dgm:t>
        <a:bodyPr/>
        <a:lstStyle/>
        <a:p>
          <a:endParaRPr lang="cs-CZ"/>
        </a:p>
      </dgm:t>
    </dgm:pt>
    <dgm:pt modelId="{4079D556-023A-4E33-AB16-782D560F9318}" type="sibTrans" cxnId="{35381ACF-82C3-4646-A34D-58C651FDED8A}">
      <dgm:prSet/>
      <dgm:spPr/>
      <dgm:t>
        <a:bodyPr/>
        <a:lstStyle/>
        <a:p>
          <a:endParaRPr lang="cs-CZ"/>
        </a:p>
      </dgm:t>
    </dgm:pt>
    <dgm:pt modelId="{E4DF75B5-EC4C-4C0B-A904-22451FC3C5B2}">
      <dgm:prSet custT="1"/>
      <dgm:spPr/>
      <dgm:t>
        <a:bodyPr/>
        <a:lstStyle/>
        <a:p>
          <a:r>
            <a:rPr lang="cs-CZ" sz="1800" b="1" dirty="0" smtClean="0">
              <a:latin typeface="Arial" pitchFamily="34" charset="0"/>
              <a:cs typeface="Arial" pitchFamily="34" charset="0"/>
            </a:rPr>
            <a:t>Okresní </a:t>
          </a:r>
          <a:r>
            <a:rPr lang="cs-CZ" sz="1800" b="0" dirty="0" smtClean="0">
              <a:latin typeface="Arial" pitchFamily="34" charset="0"/>
              <a:cs typeface="Arial" pitchFamily="34" charset="0"/>
            </a:rPr>
            <a:t>(bývalá)</a:t>
          </a:r>
          <a:endParaRPr lang="cs-CZ" sz="1800" b="0" dirty="0">
            <a:latin typeface="Arial" pitchFamily="34" charset="0"/>
            <a:cs typeface="Arial" pitchFamily="34" charset="0"/>
          </a:endParaRPr>
        </a:p>
      </dgm:t>
    </dgm:pt>
    <dgm:pt modelId="{44166A8D-6D1F-4E2D-A209-4EEB87C1B366}" type="parTrans" cxnId="{85749654-22DD-4B10-AA12-9AA750272854}">
      <dgm:prSet/>
      <dgm:spPr/>
      <dgm:t>
        <a:bodyPr/>
        <a:lstStyle/>
        <a:p>
          <a:endParaRPr lang="cs-CZ"/>
        </a:p>
      </dgm:t>
    </dgm:pt>
    <dgm:pt modelId="{6EA2F8A0-7945-4462-B892-A5BCE4E5C9FA}" type="sibTrans" cxnId="{85749654-22DD-4B10-AA12-9AA750272854}">
      <dgm:prSet/>
      <dgm:spPr/>
      <dgm:t>
        <a:bodyPr/>
        <a:lstStyle/>
        <a:p>
          <a:endParaRPr lang="cs-CZ"/>
        </a:p>
      </dgm:t>
    </dgm:pt>
    <dgm:pt modelId="{46A903D6-5A2B-49CD-A518-F35445952249}" type="pres">
      <dgm:prSet presAssocID="{E4C9FAC6-0EE4-4B4E-A93B-71FF20CBFDD0}" presName="Name0" presStyleCnt="0">
        <dgm:presLayoutVars>
          <dgm:dir/>
        </dgm:presLayoutVars>
      </dgm:prSet>
      <dgm:spPr/>
      <dgm:t>
        <a:bodyPr/>
        <a:lstStyle/>
        <a:p>
          <a:endParaRPr lang="cs-CZ"/>
        </a:p>
      </dgm:t>
    </dgm:pt>
    <dgm:pt modelId="{002AB967-211A-4525-8550-1815CEAE2997}" type="pres">
      <dgm:prSet presAssocID="{450BFD97-FA2A-42CF-9831-8A1B98C08342}" presName="composite" presStyleCnt="0"/>
      <dgm:spPr/>
    </dgm:pt>
    <dgm:pt modelId="{299ECEC6-95FF-41A4-90DD-B659AF387566}" type="pres">
      <dgm:prSet presAssocID="{450BFD97-FA2A-42CF-9831-8A1B98C08342}" presName="Accent" presStyleLbl="alignAcc1" presStyleIdx="0" presStyleCnt="5"/>
      <dgm:spPr/>
    </dgm:pt>
    <dgm:pt modelId="{4B3CBB32-3FBF-4A35-AD0A-86EDE6B906BC}" type="pres">
      <dgm:prSet presAssocID="{450BFD97-FA2A-42CF-9831-8A1B98C08342}" presName="Image" presStyleLbl="node1" presStyleIdx="0" presStyleCnt="5" custScaleY="125363" custLinFactNeighborX="-37" custLinFactNeighborY="12658"/>
      <dgm:spPr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</dgm:pt>
    <dgm:pt modelId="{B9C7BCFE-3F8A-4B9C-B55D-0B6B65A31B59}" type="pres">
      <dgm:prSet presAssocID="{450BFD97-FA2A-42CF-9831-8A1B98C08342}" presName="Child" presStyleLbl="revTx" presStyleIdx="0" presStyleCnt="5" custScaleY="126113" custLinFactNeighborX="2199" custLinFactNeighborY="4630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6664D0-84AC-463D-9CE1-A5F2DA493E8A}" type="pres">
      <dgm:prSet presAssocID="{450BFD97-FA2A-42CF-9831-8A1B98C08342}" presName="Parent" presStyleLbl="alignNode1" presStyleIdx="0" presStyleCnt="5" custScaleY="190394" custLinFactNeighborX="361" custLinFactNeighborY="-645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79FD24-1AC2-45D3-9EF6-06FC07FC0982}" type="pres">
      <dgm:prSet presAssocID="{C2C1D0D4-2B9D-4975-9E0C-859EFA0768F1}" presName="sibTrans" presStyleCnt="0"/>
      <dgm:spPr/>
    </dgm:pt>
    <dgm:pt modelId="{8AAA70B4-BCD1-4838-8274-F7E2D4E64D53}" type="pres">
      <dgm:prSet presAssocID="{06513C98-56E8-4062-B753-602A48528F61}" presName="composite" presStyleCnt="0"/>
      <dgm:spPr/>
    </dgm:pt>
    <dgm:pt modelId="{CEF71885-CBF9-40C3-9B9F-B187091A0098}" type="pres">
      <dgm:prSet presAssocID="{06513C98-56E8-4062-B753-602A48528F61}" presName="Accent" presStyleLbl="alignAcc1" presStyleIdx="1" presStyleCnt="5"/>
      <dgm:spPr/>
    </dgm:pt>
    <dgm:pt modelId="{9FCB765F-9AC8-4B03-9510-F75F5F64C78E}" type="pres">
      <dgm:prSet presAssocID="{06513C98-56E8-4062-B753-602A48528F61}" presName="Image" presStyleLbl="node1" presStyleIdx="1" presStyleCnt="5" custScaleY="125363" custLinFactNeighborX="106" custLinFactNeighborY="12658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7964BA3F-3547-463F-8261-0CB962CF9A2D}" type="pres">
      <dgm:prSet presAssocID="{06513C98-56E8-4062-B753-602A48528F61}" presName="Child" presStyleLbl="revTx" presStyleIdx="1" presStyleCnt="5">
        <dgm:presLayoutVars>
          <dgm:bulletEnabled val="1"/>
        </dgm:presLayoutVars>
      </dgm:prSet>
      <dgm:spPr/>
    </dgm:pt>
    <dgm:pt modelId="{BED90DEB-8D81-481F-96BC-A4964335B096}" type="pres">
      <dgm:prSet presAssocID="{06513C98-56E8-4062-B753-602A48528F61}" presName="Parent" presStyleLbl="alignNode1" presStyleIdx="1" presStyleCnt="5" custScaleY="190394" custLinFactNeighborX="497" custLinFactNeighborY="-645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06007A-C603-4C68-846B-CB20908BB1A1}" type="pres">
      <dgm:prSet presAssocID="{4079D556-023A-4E33-AB16-782D560F9318}" presName="sibTrans" presStyleCnt="0"/>
      <dgm:spPr/>
    </dgm:pt>
    <dgm:pt modelId="{E062DAE6-8AEF-4A20-AFEF-E24C435A7498}" type="pres">
      <dgm:prSet presAssocID="{E4DF75B5-EC4C-4C0B-A904-22451FC3C5B2}" presName="composite" presStyleCnt="0"/>
      <dgm:spPr/>
    </dgm:pt>
    <dgm:pt modelId="{D77C175E-1DB9-45C0-9839-E7B97E6CDADA}" type="pres">
      <dgm:prSet presAssocID="{E4DF75B5-EC4C-4C0B-A904-22451FC3C5B2}" presName="Accent" presStyleLbl="alignAcc1" presStyleIdx="2" presStyleCnt="5"/>
      <dgm:spPr/>
    </dgm:pt>
    <dgm:pt modelId="{99C7E203-1419-4365-9021-6B0182A1397D}" type="pres">
      <dgm:prSet presAssocID="{E4DF75B5-EC4C-4C0B-A904-22451FC3C5B2}" presName="Image" presStyleLbl="node1" presStyleIdx="2" presStyleCnt="5" custScaleY="125363" custLinFactNeighborX="1182" custLinFactNeighborY="12658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748A04A8-5DBC-4FE9-A6EB-0B734961D702}" type="pres">
      <dgm:prSet presAssocID="{E4DF75B5-EC4C-4C0B-A904-22451FC3C5B2}" presName="Child" presStyleLbl="revTx" presStyleIdx="2" presStyleCnt="5">
        <dgm:presLayoutVars>
          <dgm:bulletEnabled val="1"/>
        </dgm:presLayoutVars>
      </dgm:prSet>
      <dgm:spPr/>
    </dgm:pt>
    <dgm:pt modelId="{B4486AAA-6521-4852-8C78-22A53F02CB56}" type="pres">
      <dgm:prSet presAssocID="{E4DF75B5-EC4C-4C0B-A904-22451FC3C5B2}" presName="Parent" presStyleLbl="alignNode1" presStyleIdx="2" presStyleCnt="5" custScaleY="190394" custLinFactNeighborX="0" custLinFactNeighborY="-6455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65BED46-722D-466C-B303-13CA82C2D531}" type="pres">
      <dgm:prSet presAssocID="{6EA2F8A0-7945-4462-B892-A5BCE4E5C9FA}" presName="sibTrans" presStyleCnt="0"/>
      <dgm:spPr/>
    </dgm:pt>
    <dgm:pt modelId="{77B0AAE8-EF13-4D1F-B77E-E0DFCFDDB30F}" type="pres">
      <dgm:prSet presAssocID="{D6A9F50B-B25B-4601-B7FC-1A3867CF7A4B}" presName="composite" presStyleCnt="0"/>
      <dgm:spPr/>
    </dgm:pt>
    <dgm:pt modelId="{6CD2C476-C7B6-4EC7-B8A8-F279B145F0A0}" type="pres">
      <dgm:prSet presAssocID="{D6A9F50B-B25B-4601-B7FC-1A3867CF7A4B}" presName="Accent" presStyleLbl="alignAcc1" presStyleIdx="3" presStyleCnt="5"/>
      <dgm:spPr/>
    </dgm:pt>
    <dgm:pt modelId="{6B650D16-9288-4522-AA8A-F3BA0B973F2A}" type="pres">
      <dgm:prSet presAssocID="{D6A9F50B-B25B-4601-B7FC-1A3867CF7A4B}" presName="Image" presStyleLbl="node1" presStyleIdx="3" presStyleCnt="5" custScaleY="122173" custLinFactNeighborX="393" custLinFactNeighborY="13336"/>
      <dgm:spPr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CE3D1970-34E6-450B-A80C-6C8C7F50C7D1}" type="pres">
      <dgm:prSet presAssocID="{D6A9F50B-B25B-4601-B7FC-1A3867CF7A4B}" presName="Child" presStyleLbl="revTx" presStyleIdx="3" presStyleCnt="5" custScaleY="130079" custLinFactNeighborX="393" custLinFactNeighborY="434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147C1C-B7F0-4713-AB40-A0CA636B4EC0}" type="pres">
      <dgm:prSet presAssocID="{D6A9F50B-B25B-4601-B7FC-1A3867CF7A4B}" presName="Parent" presStyleLbl="alignNode1" presStyleIdx="3" presStyleCnt="5" custScaleY="190394" custLinFactNeighborX="768" custLinFactNeighborY="-560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BA98FB-F8AE-4909-85D9-23F8CC61D5A4}" type="pres">
      <dgm:prSet presAssocID="{3D46C40E-A868-49A4-81A5-CC781DBADD46}" presName="sibTrans" presStyleCnt="0"/>
      <dgm:spPr/>
    </dgm:pt>
    <dgm:pt modelId="{3806E07F-4EC4-4BB0-8CE3-34AFF513C701}" type="pres">
      <dgm:prSet presAssocID="{222A42FF-582D-418C-8408-939C688FF84D}" presName="composite" presStyleCnt="0"/>
      <dgm:spPr/>
    </dgm:pt>
    <dgm:pt modelId="{0960C019-2427-45B9-BD9A-081101E257E3}" type="pres">
      <dgm:prSet presAssocID="{222A42FF-582D-418C-8408-939C688FF84D}" presName="Accent" presStyleLbl="alignAcc1" presStyleIdx="4" presStyleCnt="5"/>
      <dgm:spPr/>
    </dgm:pt>
    <dgm:pt modelId="{89D0F0DC-7404-42BB-822F-DE167224F14C}" type="pres">
      <dgm:prSet presAssocID="{222A42FF-582D-418C-8408-939C688FF84D}" presName="Image" presStyleLbl="node1" presStyleIdx="4" presStyleCnt="5" custScaleY="125363" custLinFactNeighborX="536" custLinFactNeighborY="13336"/>
      <dgm:spPr>
        <a:blipFill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</dgm:pt>
    <dgm:pt modelId="{ED7B401F-3C28-4AFF-A23E-7BD95792362A}" type="pres">
      <dgm:prSet presAssocID="{222A42FF-582D-418C-8408-939C688FF84D}" presName="Child" presStyleLbl="revTx" presStyleIdx="4" presStyleCnt="5" custScaleY="131281" custLinFactNeighborX="536" custLinFactNeighborY="4318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1A562E-6590-4C3E-95EB-621917B3147E}" type="pres">
      <dgm:prSet presAssocID="{222A42FF-582D-418C-8408-939C688FF84D}" presName="Parent" presStyleLbl="alignNode1" presStyleIdx="4" presStyleCnt="5" custScaleY="190394" custLinFactNeighborX="903" custLinFactNeighborY="-6074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C80B222-1A9B-46E3-A438-ECD206EB57C1}" type="presOf" srcId="{8AC9B1B5-76FA-4252-925E-436F68A6C40E}" destId="{CE3D1970-34E6-450B-A80C-6C8C7F50C7D1}" srcOrd="0" destOrd="0" presId="urn:microsoft.com/office/officeart/2008/layout/TitlePictureLineup"/>
    <dgm:cxn modelId="{6AEB9EAC-2096-40B6-831B-32FE012160A5}" type="presOf" srcId="{C8BEBF4E-2AC8-4D6C-9702-BF953A65AE79}" destId="{ED7B401F-3C28-4AFF-A23E-7BD95792362A}" srcOrd="0" destOrd="0" presId="urn:microsoft.com/office/officeart/2008/layout/TitlePictureLineup"/>
    <dgm:cxn modelId="{E8EDE202-283D-41E9-9982-4972736D8DBA}" type="presOf" srcId="{222A42FF-582D-418C-8408-939C688FF84D}" destId="{0D1A562E-6590-4C3E-95EB-621917B3147E}" srcOrd="0" destOrd="0" presId="urn:microsoft.com/office/officeart/2008/layout/TitlePictureLineup"/>
    <dgm:cxn modelId="{4F73EFBC-A72C-42C0-93CE-A41EDECF16AB}" srcId="{222A42FF-582D-418C-8408-939C688FF84D}" destId="{C8BEBF4E-2AC8-4D6C-9702-BF953A65AE79}" srcOrd="0" destOrd="0" parTransId="{0A8C5F73-8EF8-4A67-B6B9-AC9E0B2CF8DE}" sibTransId="{F8BA1E6B-AA97-4D2D-8A32-8C6BF6E60781}"/>
    <dgm:cxn modelId="{35381ACF-82C3-4646-A34D-58C651FDED8A}" srcId="{E4C9FAC6-0EE4-4B4E-A93B-71FF20CBFDD0}" destId="{06513C98-56E8-4062-B753-602A48528F61}" srcOrd="1" destOrd="0" parTransId="{C84E65E6-8347-45FB-91DA-46FC6CBB3687}" sibTransId="{4079D556-023A-4E33-AB16-782D560F9318}"/>
    <dgm:cxn modelId="{D8EF6B8F-39B2-40B7-B65A-9B14FEB71FD2}" type="presOf" srcId="{450BFD97-FA2A-42CF-9831-8A1B98C08342}" destId="{FF6664D0-84AC-463D-9CE1-A5F2DA493E8A}" srcOrd="0" destOrd="0" presId="urn:microsoft.com/office/officeart/2008/layout/TitlePictureLineup"/>
    <dgm:cxn modelId="{54F9C81C-8E9D-47B5-A808-C1703079B974}" srcId="{E4C9FAC6-0EE4-4B4E-A93B-71FF20CBFDD0}" destId="{222A42FF-582D-418C-8408-939C688FF84D}" srcOrd="4" destOrd="0" parTransId="{B8E0B5D0-63EC-406E-B5E2-5F16220A9B48}" sibTransId="{969A7089-4DE9-4B69-9A4A-1BD6C5801642}"/>
    <dgm:cxn modelId="{7A5372C7-FD41-456A-802D-B48873CFCA16}" srcId="{E4C9FAC6-0EE4-4B4E-A93B-71FF20CBFDD0}" destId="{450BFD97-FA2A-42CF-9831-8A1B98C08342}" srcOrd="0" destOrd="0" parTransId="{0C1A9783-E421-471D-A969-5959020D3853}" sibTransId="{C2C1D0D4-2B9D-4975-9E0C-859EFA0768F1}"/>
    <dgm:cxn modelId="{85749654-22DD-4B10-AA12-9AA750272854}" srcId="{E4C9FAC6-0EE4-4B4E-A93B-71FF20CBFDD0}" destId="{E4DF75B5-EC4C-4C0B-A904-22451FC3C5B2}" srcOrd="2" destOrd="0" parTransId="{44166A8D-6D1F-4E2D-A209-4EEB87C1B366}" sibTransId="{6EA2F8A0-7945-4462-B892-A5BCE4E5C9FA}"/>
    <dgm:cxn modelId="{365B0383-7ED7-4839-833E-34D87EA638F1}" type="presOf" srcId="{06513C98-56E8-4062-B753-602A48528F61}" destId="{BED90DEB-8D81-481F-96BC-A4964335B096}" srcOrd="0" destOrd="0" presId="urn:microsoft.com/office/officeart/2008/layout/TitlePictureLineup"/>
    <dgm:cxn modelId="{CB319723-B6E0-47DE-A194-0B97858D0BF8}" srcId="{450BFD97-FA2A-42CF-9831-8A1B98C08342}" destId="{AD4CE749-9596-4085-8104-3B2665AD7400}" srcOrd="0" destOrd="0" parTransId="{588F0D85-C975-4253-8B16-2BACC57E68E5}" sibTransId="{AD557900-F4AB-4A41-AF2E-E9C791E248DD}"/>
    <dgm:cxn modelId="{41871658-BCF0-4C34-9A94-65580A8DD710}" type="presOf" srcId="{E4C9FAC6-0EE4-4B4E-A93B-71FF20CBFDD0}" destId="{46A903D6-5A2B-49CD-A518-F35445952249}" srcOrd="0" destOrd="0" presId="urn:microsoft.com/office/officeart/2008/layout/TitlePictureLineup"/>
    <dgm:cxn modelId="{DE6238E9-8DC8-421D-96EB-92C3D7B00E14}" type="presOf" srcId="{E4DF75B5-EC4C-4C0B-A904-22451FC3C5B2}" destId="{B4486AAA-6521-4852-8C78-22A53F02CB56}" srcOrd="0" destOrd="0" presId="urn:microsoft.com/office/officeart/2008/layout/TitlePictureLineup"/>
    <dgm:cxn modelId="{C092AC20-8449-4B9A-B5F8-93D778778F19}" type="presOf" srcId="{D6A9F50B-B25B-4601-B7FC-1A3867CF7A4B}" destId="{E5147C1C-B7F0-4713-AB40-A0CA636B4EC0}" srcOrd="0" destOrd="0" presId="urn:microsoft.com/office/officeart/2008/layout/TitlePictureLineup"/>
    <dgm:cxn modelId="{2555EB7B-6ECA-4FD4-B72A-8C535C6EF8C7}" srcId="{E4C9FAC6-0EE4-4B4E-A93B-71FF20CBFDD0}" destId="{D6A9F50B-B25B-4601-B7FC-1A3867CF7A4B}" srcOrd="3" destOrd="0" parTransId="{DFF76D28-B8E5-4918-87D9-FEAEB887F635}" sibTransId="{3D46C40E-A868-49A4-81A5-CC781DBADD46}"/>
    <dgm:cxn modelId="{610F1351-6203-4049-A7B8-D90237A54DC0}" srcId="{D6A9F50B-B25B-4601-B7FC-1A3867CF7A4B}" destId="{8AC9B1B5-76FA-4252-925E-436F68A6C40E}" srcOrd="0" destOrd="0" parTransId="{5C1DFC58-2B0D-4A17-A503-4ABBB9B6C3F0}" sibTransId="{91002CAF-F126-43B2-8AE4-ADE72203B739}"/>
    <dgm:cxn modelId="{CA9BEB4D-EEDF-4693-84D3-25CAE2DC6E5C}" type="presOf" srcId="{AD4CE749-9596-4085-8104-3B2665AD7400}" destId="{B9C7BCFE-3F8A-4B9C-B55D-0B6B65A31B59}" srcOrd="0" destOrd="0" presId="urn:microsoft.com/office/officeart/2008/layout/TitlePictureLineup"/>
    <dgm:cxn modelId="{3E646570-5F87-4A51-9EF8-831835A6E36A}" type="presParOf" srcId="{46A903D6-5A2B-49CD-A518-F35445952249}" destId="{002AB967-211A-4525-8550-1815CEAE2997}" srcOrd="0" destOrd="0" presId="urn:microsoft.com/office/officeart/2008/layout/TitlePictureLineup"/>
    <dgm:cxn modelId="{AFBDBAAE-FA50-4D91-94C6-A54C16F5ABD6}" type="presParOf" srcId="{002AB967-211A-4525-8550-1815CEAE2997}" destId="{299ECEC6-95FF-41A4-90DD-B659AF387566}" srcOrd="0" destOrd="0" presId="urn:microsoft.com/office/officeart/2008/layout/TitlePictureLineup"/>
    <dgm:cxn modelId="{D98D6156-1117-4C54-B59D-3731803BA015}" type="presParOf" srcId="{002AB967-211A-4525-8550-1815CEAE2997}" destId="{4B3CBB32-3FBF-4A35-AD0A-86EDE6B906BC}" srcOrd="1" destOrd="0" presId="urn:microsoft.com/office/officeart/2008/layout/TitlePictureLineup"/>
    <dgm:cxn modelId="{84D4D8F8-859C-46A1-9A0F-6E39BD2C93ED}" type="presParOf" srcId="{002AB967-211A-4525-8550-1815CEAE2997}" destId="{B9C7BCFE-3F8A-4B9C-B55D-0B6B65A31B59}" srcOrd="2" destOrd="0" presId="urn:microsoft.com/office/officeart/2008/layout/TitlePictureLineup"/>
    <dgm:cxn modelId="{826DCA19-6581-403E-92CD-4BAB303C8CD4}" type="presParOf" srcId="{002AB967-211A-4525-8550-1815CEAE2997}" destId="{FF6664D0-84AC-463D-9CE1-A5F2DA493E8A}" srcOrd="3" destOrd="0" presId="urn:microsoft.com/office/officeart/2008/layout/TitlePictureLineup"/>
    <dgm:cxn modelId="{DDEB6937-FB78-40F8-BD13-E87D2A65C584}" type="presParOf" srcId="{46A903D6-5A2B-49CD-A518-F35445952249}" destId="{2E79FD24-1AC2-45D3-9EF6-06FC07FC0982}" srcOrd="1" destOrd="0" presId="urn:microsoft.com/office/officeart/2008/layout/TitlePictureLineup"/>
    <dgm:cxn modelId="{E7286C0D-52B2-4AAD-8D38-B6E76366F174}" type="presParOf" srcId="{46A903D6-5A2B-49CD-A518-F35445952249}" destId="{8AAA70B4-BCD1-4838-8274-F7E2D4E64D53}" srcOrd="2" destOrd="0" presId="urn:microsoft.com/office/officeart/2008/layout/TitlePictureLineup"/>
    <dgm:cxn modelId="{5A4F59DB-6147-40BD-89AB-7D2EA34B1476}" type="presParOf" srcId="{8AAA70B4-BCD1-4838-8274-F7E2D4E64D53}" destId="{CEF71885-CBF9-40C3-9B9F-B187091A0098}" srcOrd="0" destOrd="0" presId="urn:microsoft.com/office/officeart/2008/layout/TitlePictureLineup"/>
    <dgm:cxn modelId="{7B1F7475-1BAE-46D7-8D0B-69B71300BBED}" type="presParOf" srcId="{8AAA70B4-BCD1-4838-8274-F7E2D4E64D53}" destId="{9FCB765F-9AC8-4B03-9510-F75F5F64C78E}" srcOrd="1" destOrd="0" presId="urn:microsoft.com/office/officeart/2008/layout/TitlePictureLineup"/>
    <dgm:cxn modelId="{55395C94-CA25-40CC-9BCB-A224E604A8EC}" type="presParOf" srcId="{8AAA70B4-BCD1-4838-8274-F7E2D4E64D53}" destId="{7964BA3F-3547-463F-8261-0CB962CF9A2D}" srcOrd="2" destOrd="0" presId="urn:microsoft.com/office/officeart/2008/layout/TitlePictureLineup"/>
    <dgm:cxn modelId="{007C61AC-E1B0-4405-9593-34E81B15C7CD}" type="presParOf" srcId="{8AAA70B4-BCD1-4838-8274-F7E2D4E64D53}" destId="{BED90DEB-8D81-481F-96BC-A4964335B096}" srcOrd="3" destOrd="0" presId="urn:microsoft.com/office/officeart/2008/layout/TitlePictureLineup"/>
    <dgm:cxn modelId="{509BEFCB-0D2F-44FA-997D-72541836EA0B}" type="presParOf" srcId="{46A903D6-5A2B-49CD-A518-F35445952249}" destId="{9006007A-C603-4C68-846B-CB20908BB1A1}" srcOrd="3" destOrd="0" presId="urn:microsoft.com/office/officeart/2008/layout/TitlePictureLineup"/>
    <dgm:cxn modelId="{CFD811FE-BB5D-4B16-994B-6A8C50CB7D96}" type="presParOf" srcId="{46A903D6-5A2B-49CD-A518-F35445952249}" destId="{E062DAE6-8AEF-4A20-AFEF-E24C435A7498}" srcOrd="4" destOrd="0" presId="urn:microsoft.com/office/officeart/2008/layout/TitlePictureLineup"/>
    <dgm:cxn modelId="{302B2B87-9505-4F0B-8759-42DA2A698526}" type="presParOf" srcId="{E062DAE6-8AEF-4A20-AFEF-E24C435A7498}" destId="{D77C175E-1DB9-45C0-9839-E7B97E6CDADA}" srcOrd="0" destOrd="0" presId="urn:microsoft.com/office/officeart/2008/layout/TitlePictureLineup"/>
    <dgm:cxn modelId="{DB9D4761-02B3-4E66-A005-A2D2262D105D}" type="presParOf" srcId="{E062DAE6-8AEF-4A20-AFEF-E24C435A7498}" destId="{99C7E203-1419-4365-9021-6B0182A1397D}" srcOrd="1" destOrd="0" presId="urn:microsoft.com/office/officeart/2008/layout/TitlePictureLineup"/>
    <dgm:cxn modelId="{51E39CD7-062A-4D22-8C3A-6BB182D9C331}" type="presParOf" srcId="{E062DAE6-8AEF-4A20-AFEF-E24C435A7498}" destId="{748A04A8-5DBC-4FE9-A6EB-0B734961D702}" srcOrd="2" destOrd="0" presId="urn:microsoft.com/office/officeart/2008/layout/TitlePictureLineup"/>
    <dgm:cxn modelId="{B9C5B81C-3789-4808-ADA7-C87A16EA1F24}" type="presParOf" srcId="{E062DAE6-8AEF-4A20-AFEF-E24C435A7498}" destId="{B4486AAA-6521-4852-8C78-22A53F02CB56}" srcOrd="3" destOrd="0" presId="urn:microsoft.com/office/officeart/2008/layout/TitlePictureLineup"/>
    <dgm:cxn modelId="{ADDFB6A0-CFA0-4E42-947A-096B2D2A004B}" type="presParOf" srcId="{46A903D6-5A2B-49CD-A518-F35445952249}" destId="{F65BED46-722D-466C-B303-13CA82C2D531}" srcOrd="5" destOrd="0" presId="urn:microsoft.com/office/officeart/2008/layout/TitlePictureLineup"/>
    <dgm:cxn modelId="{845EB2C1-5FFC-4045-A8DD-214A59B2133C}" type="presParOf" srcId="{46A903D6-5A2B-49CD-A518-F35445952249}" destId="{77B0AAE8-EF13-4D1F-B77E-E0DFCFDDB30F}" srcOrd="6" destOrd="0" presId="urn:microsoft.com/office/officeart/2008/layout/TitlePictureLineup"/>
    <dgm:cxn modelId="{11CC68CE-8645-4E4F-8782-623DDBAF7341}" type="presParOf" srcId="{77B0AAE8-EF13-4D1F-B77E-E0DFCFDDB30F}" destId="{6CD2C476-C7B6-4EC7-B8A8-F279B145F0A0}" srcOrd="0" destOrd="0" presId="urn:microsoft.com/office/officeart/2008/layout/TitlePictureLineup"/>
    <dgm:cxn modelId="{CB3526B7-5A91-48F7-BD78-86A595F6061B}" type="presParOf" srcId="{77B0AAE8-EF13-4D1F-B77E-E0DFCFDDB30F}" destId="{6B650D16-9288-4522-AA8A-F3BA0B973F2A}" srcOrd="1" destOrd="0" presId="urn:microsoft.com/office/officeart/2008/layout/TitlePictureLineup"/>
    <dgm:cxn modelId="{46BF834C-A66D-4D5C-B7FF-115D8F88D5A9}" type="presParOf" srcId="{77B0AAE8-EF13-4D1F-B77E-E0DFCFDDB30F}" destId="{CE3D1970-34E6-450B-A80C-6C8C7F50C7D1}" srcOrd="2" destOrd="0" presId="urn:microsoft.com/office/officeart/2008/layout/TitlePictureLineup"/>
    <dgm:cxn modelId="{04D4E627-2636-4320-AD9C-D2629FB2DA94}" type="presParOf" srcId="{77B0AAE8-EF13-4D1F-B77E-E0DFCFDDB30F}" destId="{E5147C1C-B7F0-4713-AB40-A0CA636B4EC0}" srcOrd="3" destOrd="0" presId="urn:microsoft.com/office/officeart/2008/layout/TitlePictureLineup"/>
    <dgm:cxn modelId="{80F1FE77-B398-487A-AC9D-5AA14E19B16B}" type="presParOf" srcId="{46A903D6-5A2B-49CD-A518-F35445952249}" destId="{C1BA98FB-F8AE-4909-85D9-23F8CC61D5A4}" srcOrd="7" destOrd="0" presId="urn:microsoft.com/office/officeart/2008/layout/TitlePictureLineup"/>
    <dgm:cxn modelId="{89590507-6D31-49FF-B8A8-7AAF074576DC}" type="presParOf" srcId="{46A903D6-5A2B-49CD-A518-F35445952249}" destId="{3806E07F-4EC4-4BB0-8CE3-34AFF513C701}" srcOrd="8" destOrd="0" presId="urn:microsoft.com/office/officeart/2008/layout/TitlePictureLineup"/>
    <dgm:cxn modelId="{152E169F-E1A8-4EC9-BED6-CFF26D3442FB}" type="presParOf" srcId="{3806E07F-4EC4-4BB0-8CE3-34AFF513C701}" destId="{0960C019-2427-45B9-BD9A-081101E257E3}" srcOrd="0" destOrd="0" presId="urn:microsoft.com/office/officeart/2008/layout/TitlePictureLineup"/>
    <dgm:cxn modelId="{EA23963B-C742-432B-8246-2172EB5DBFFA}" type="presParOf" srcId="{3806E07F-4EC4-4BB0-8CE3-34AFF513C701}" destId="{89D0F0DC-7404-42BB-822F-DE167224F14C}" srcOrd="1" destOrd="0" presId="urn:microsoft.com/office/officeart/2008/layout/TitlePictureLineup"/>
    <dgm:cxn modelId="{B5AACDC8-6A57-4BB9-89FB-41C3800679ED}" type="presParOf" srcId="{3806E07F-4EC4-4BB0-8CE3-34AFF513C701}" destId="{ED7B401F-3C28-4AFF-A23E-7BD95792362A}" srcOrd="2" destOrd="0" presId="urn:microsoft.com/office/officeart/2008/layout/TitlePictureLineup"/>
    <dgm:cxn modelId="{0CED8B6B-12AC-4744-B6B2-B84E0E64D44B}" type="presParOf" srcId="{3806E07F-4EC4-4BB0-8CE3-34AFF513C701}" destId="{0D1A562E-6590-4C3E-95EB-621917B3147E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E0A089-8618-40B8-9218-C0DC00490E9D}" type="doc">
      <dgm:prSet loTypeId="urn:microsoft.com/office/officeart/2005/8/layout/chevron2" loCatId="list" qsTypeId="urn:microsoft.com/office/officeart/2005/8/quickstyle/3d1" qsCatId="3D" csTypeId="urn:microsoft.com/office/officeart/2005/8/colors/accent5_5" csCatId="accent5" phldr="1"/>
      <dgm:spPr/>
      <dgm:t>
        <a:bodyPr/>
        <a:lstStyle/>
        <a:p>
          <a:endParaRPr lang="cs-CZ"/>
        </a:p>
      </dgm:t>
    </dgm:pt>
    <dgm:pt modelId="{5BD4E652-6689-4A52-9800-B518D0ACA442}">
      <dgm:prSet phldrT="[Text]" custT="1"/>
      <dgm:spPr>
        <a:solidFill>
          <a:srgbClr val="FFDDEE">
            <a:alpha val="89804"/>
          </a:srgbClr>
        </a:solidFill>
        <a:ln>
          <a:solidFill>
            <a:schemeClr val="tx1">
              <a:alpha val="9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Rozšiřování fondu volného času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994BEBFA-5C28-4D50-8D48-BC149E3A5738}" type="parTrans" cxnId="{7D898734-C37C-49B9-84D5-91D871BA2BF7}">
      <dgm:prSet/>
      <dgm:spPr/>
      <dgm:t>
        <a:bodyPr/>
        <a:lstStyle/>
        <a:p>
          <a:endParaRPr lang="cs-CZ"/>
        </a:p>
      </dgm:t>
    </dgm:pt>
    <dgm:pt modelId="{8DC80E84-1EC4-4FFC-9FF4-8A3634A76DE8}" type="sibTrans" cxnId="{7D898734-C37C-49B9-84D5-91D871BA2BF7}">
      <dgm:prSet/>
      <dgm:spPr/>
      <dgm:t>
        <a:bodyPr/>
        <a:lstStyle/>
        <a:p>
          <a:endParaRPr lang="cs-CZ"/>
        </a:p>
      </dgm:t>
    </dgm:pt>
    <dgm:pt modelId="{9438F99E-D2D8-42DD-93F7-DA3FB2CFE632}">
      <dgm:prSet phldrT="[Text]" custT="1"/>
      <dgm:spPr>
        <a:solidFill>
          <a:srgbClr val="FFDDEE">
            <a:alpha val="89804"/>
          </a:srgbClr>
        </a:solidFill>
        <a:ln>
          <a:solidFill>
            <a:schemeClr val="tx1">
              <a:alpha val="9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Ve vyspělých zemích se prodlužuje délka dovolené, 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počet svátků, nízký podíl zaměstnaných žen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CC19C55B-BA20-4382-951A-1A7157239409}" type="parTrans" cxnId="{B64954E2-8F97-4F1C-BE65-B199DF75B9F6}">
      <dgm:prSet/>
      <dgm:spPr/>
      <dgm:t>
        <a:bodyPr/>
        <a:lstStyle/>
        <a:p>
          <a:endParaRPr lang="cs-CZ"/>
        </a:p>
      </dgm:t>
    </dgm:pt>
    <dgm:pt modelId="{87530A0A-B595-4090-83D3-AEF579187563}" type="sibTrans" cxnId="{B64954E2-8F97-4F1C-BE65-B199DF75B9F6}">
      <dgm:prSet/>
      <dgm:spPr/>
      <dgm:t>
        <a:bodyPr/>
        <a:lstStyle/>
        <a:p>
          <a:endParaRPr lang="cs-CZ"/>
        </a:p>
      </dgm:t>
    </dgm:pt>
    <dgm:pt modelId="{ABC58DCE-0C6D-4396-B4E2-E449B994D5F5}">
      <dgm:prSet phldrT="[Text]"/>
      <dgm:spPr>
        <a:solidFill>
          <a:srgbClr val="FF3788"/>
        </a:solidFill>
        <a:ln w="3175"/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cs-CZ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Cestovní ruch</a:t>
          </a:r>
          <a:endParaRPr lang="cs-CZ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1C4DD4F-880D-4F15-BCA0-3F96A0ED6ACD}" type="parTrans" cxnId="{DB2F7C1A-C1E0-4C01-895B-D795417B921D}">
      <dgm:prSet/>
      <dgm:spPr/>
      <dgm:t>
        <a:bodyPr/>
        <a:lstStyle/>
        <a:p>
          <a:endParaRPr lang="cs-CZ"/>
        </a:p>
      </dgm:t>
    </dgm:pt>
    <dgm:pt modelId="{40CFC439-51AA-432D-9E01-E5874E8F9B91}" type="sibTrans" cxnId="{DB2F7C1A-C1E0-4C01-895B-D795417B921D}">
      <dgm:prSet/>
      <dgm:spPr/>
      <dgm:t>
        <a:bodyPr/>
        <a:lstStyle/>
        <a:p>
          <a:endParaRPr lang="cs-CZ"/>
        </a:p>
      </dgm:t>
    </dgm:pt>
    <dgm:pt modelId="{30E8A1A0-246D-4C0D-8A8C-9290CC18F807}">
      <dgm:prSet phldrT="[Text]" custT="1"/>
      <dgm:spPr>
        <a:solidFill>
          <a:srgbClr val="FFB3D2">
            <a:alpha val="89804"/>
          </a:srgbClr>
        </a:solidFill>
        <a:ln>
          <a:solidFill>
            <a:schemeClr val="tx1">
              <a:alpha val="7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Rozmach cestovního ruchu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A5271E65-DCA2-4B1A-9E28-05A114AAD2F7}" type="parTrans" cxnId="{EE557F4F-4287-422A-9F5C-E29F2A2AF52C}">
      <dgm:prSet/>
      <dgm:spPr/>
      <dgm:t>
        <a:bodyPr/>
        <a:lstStyle/>
        <a:p>
          <a:endParaRPr lang="cs-CZ"/>
        </a:p>
      </dgm:t>
    </dgm:pt>
    <dgm:pt modelId="{3A629524-49AE-4885-8F72-CE007CC62FF0}" type="sibTrans" cxnId="{EE557F4F-4287-422A-9F5C-E29F2A2AF52C}">
      <dgm:prSet/>
      <dgm:spPr/>
      <dgm:t>
        <a:bodyPr/>
        <a:lstStyle/>
        <a:p>
          <a:endParaRPr lang="cs-CZ"/>
        </a:p>
      </dgm:t>
    </dgm:pt>
    <dgm:pt modelId="{ECEA301E-5EA8-440C-B497-C78F69DE7594}">
      <dgm:prSet phldrT="[Text]" custT="1"/>
      <dgm:spPr>
        <a:solidFill>
          <a:srgbClr val="FFB3D2">
            <a:alpha val="89804"/>
          </a:srgbClr>
        </a:solidFill>
        <a:ln>
          <a:solidFill>
            <a:schemeClr val="tx1">
              <a:alpha val="7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Zvyšuje se zájem o luxusní služby 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(reprezentace, image úspěšných lidí…)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62081E80-4DAE-418A-B3A5-B5914B6DF23A}" type="parTrans" cxnId="{9A628605-2EB2-4A08-A2F9-DB98F63F6AD9}">
      <dgm:prSet/>
      <dgm:spPr/>
      <dgm:t>
        <a:bodyPr/>
        <a:lstStyle/>
        <a:p>
          <a:endParaRPr lang="cs-CZ"/>
        </a:p>
      </dgm:t>
    </dgm:pt>
    <dgm:pt modelId="{F001E432-F34C-40A5-9204-FDE7C5855410}" type="sibTrans" cxnId="{9A628605-2EB2-4A08-A2F9-DB98F63F6AD9}">
      <dgm:prSet/>
      <dgm:spPr/>
      <dgm:t>
        <a:bodyPr/>
        <a:lstStyle/>
        <a:p>
          <a:endParaRPr lang="cs-CZ"/>
        </a:p>
      </dgm:t>
    </dgm:pt>
    <dgm:pt modelId="{C70143FF-DA73-439D-B703-4FEAC7782184}">
      <dgm:prSet phldrT="[Text]"/>
      <dgm:spPr>
        <a:solidFill>
          <a:srgbClr val="BE3BFF"/>
        </a:solidFill>
        <a:ln w="3175"/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Rozvoj osobnosti</a:t>
          </a:r>
          <a:endParaRPr lang="cs-CZ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365B180-4D3A-4AA6-ABCF-31C2D488DD81}" type="parTrans" cxnId="{765909EF-18EB-4492-AC37-85476F010ED6}">
      <dgm:prSet/>
      <dgm:spPr/>
      <dgm:t>
        <a:bodyPr/>
        <a:lstStyle/>
        <a:p>
          <a:endParaRPr lang="cs-CZ"/>
        </a:p>
      </dgm:t>
    </dgm:pt>
    <dgm:pt modelId="{DC720FBE-B5DE-43FE-BFD5-87AF043A69D9}" type="sibTrans" cxnId="{765909EF-18EB-4492-AC37-85476F010ED6}">
      <dgm:prSet/>
      <dgm:spPr/>
      <dgm:t>
        <a:bodyPr/>
        <a:lstStyle/>
        <a:p>
          <a:endParaRPr lang="cs-CZ"/>
        </a:p>
      </dgm:t>
    </dgm:pt>
    <dgm:pt modelId="{E6B0126C-12F8-4458-83E8-3A4A9DE0208E}">
      <dgm:prSet phldrT="[Text]" custT="1"/>
      <dgm:spPr>
        <a:solidFill>
          <a:srgbClr val="E9BDFF">
            <a:alpha val="89804"/>
          </a:srgbClr>
        </a:solidFill>
        <a:ln>
          <a:solidFill>
            <a:schemeClr val="tx1">
              <a:alpha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Potřeba neustálého vzdělávání, zvýšená péče o zdraví, hygienu a vzhled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FF7A2417-EC74-4278-AC30-6C03B915DC6E}" type="parTrans" cxnId="{3E11081F-4EDD-4B2E-B06F-E194114C0213}">
      <dgm:prSet/>
      <dgm:spPr/>
      <dgm:t>
        <a:bodyPr/>
        <a:lstStyle/>
        <a:p>
          <a:endParaRPr lang="cs-CZ"/>
        </a:p>
      </dgm:t>
    </dgm:pt>
    <dgm:pt modelId="{552217DB-51FE-413B-8D83-A085387AA6D1}" type="sibTrans" cxnId="{3E11081F-4EDD-4B2E-B06F-E194114C0213}">
      <dgm:prSet/>
      <dgm:spPr/>
      <dgm:t>
        <a:bodyPr/>
        <a:lstStyle/>
        <a:p>
          <a:endParaRPr lang="cs-CZ"/>
        </a:p>
      </dgm:t>
    </dgm:pt>
    <dgm:pt modelId="{B509854C-F898-4755-AF19-1ECBD82D618F}">
      <dgm:prSet phldrT="[Text]" custT="1"/>
      <dgm:spPr>
        <a:solidFill>
          <a:srgbClr val="E9BDFF">
            <a:alpha val="89804"/>
          </a:srgbClr>
        </a:solidFill>
        <a:ln>
          <a:solidFill>
            <a:schemeClr val="tx1">
              <a:alpha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Rozšiřování různých aktivit – společenských, sportovních, rekreačních, cestovatelských…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CCEDC99B-BF95-458C-8DCF-09EA1DB218F8}" type="parTrans" cxnId="{0172B51C-304D-41E7-B864-D334FF1713EC}">
      <dgm:prSet/>
      <dgm:spPr/>
      <dgm:t>
        <a:bodyPr/>
        <a:lstStyle/>
        <a:p>
          <a:endParaRPr lang="cs-CZ"/>
        </a:p>
      </dgm:t>
    </dgm:pt>
    <dgm:pt modelId="{EE008C74-353F-41C1-870A-C8F8C5525978}" type="sibTrans" cxnId="{0172B51C-304D-41E7-B864-D334FF1713EC}">
      <dgm:prSet/>
      <dgm:spPr/>
      <dgm:t>
        <a:bodyPr/>
        <a:lstStyle/>
        <a:p>
          <a:endParaRPr lang="cs-CZ"/>
        </a:p>
      </dgm:t>
    </dgm:pt>
    <dgm:pt modelId="{F1CAFE90-18BA-45C4-A6C8-AD4BE7F354BB}">
      <dgm:prSet phldrT="[Text]"/>
      <dgm:spPr>
        <a:solidFill>
          <a:srgbClr val="FF8BC5"/>
        </a:solidFill>
        <a:ln w="3175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cs-CZ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Volný čas</a:t>
          </a:r>
          <a:endParaRPr lang="cs-CZ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6B7CF90-F28C-4A51-8A37-6AFE953B6FF0}" type="sibTrans" cxnId="{3D59B1D6-D145-4A7C-9334-B85669200EC3}">
      <dgm:prSet/>
      <dgm:spPr/>
      <dgm:t>
        <a:bodyPr/>
        <a:lstStyle/>
        <a:p>
          <a:endParaRPr lang="cs-CZ"/>
        </a:p>
      </dgm:t>
    </dgm:pt>
    <dgm:pt modelId="{E9755C92-2292-4B55-85A5-765BE5E0A732}" type="parTrans" cxnId="{3D59B1D6-D145-4A7C-9334-B85669200EC3}">
      <dgm:prSet/>
      <dgm:spPr/>
      <dgm:t>
        <a:bodyPr/>
        <a:lstStyle/>
        <a:p>
          <a:endParaRPr lang="cs-CZ"/>
        </a:p>
      </dgm:t>
    </dgm:pt>
    <dgm:pt modelId="{31C3F94F-7830-4C92-B37B-38520D5772EE}" type="pres">
      <dgm:prSet presAssocID="{06E0A089-8618-40B8-9218-C0DC00490E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3364A9C-B17C-43E4-BF80-4343DDC094D7}" type="pres">
      <dgm:prSet presAssocID="{F1CAFE90-18BA-45C4-A6C8-AD4BE7F354BB}" presName="composite" presStyleCnt="0"/>
      <dgm:spPr/>
    </dgm:pt>
    <dgm:pt modelId="{214D0D8E-1E3D-409D-8C22-E78962096235}" type="pres">
      <dgm:prSet presAssocID="{F1CAFE90-18BA-45C4-A6C8-AD4BE7F354B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08E34A1-9A4A-4373-942F-E34DFD7D4654}" type="pres">
      <dgm:prSet presAssocID="{F1CAFE90-18BA-45C4-A6C8-AD4BE7F354BB}" presName="descendantText" presStyleLbl="alignAcc1" presStyleIdx="0" presStyleCnt="3" custScaleY="9216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6C1A31-42DB-4262-B0AF-420C77C411FF}" type="pres">
      <dgm:prSet presAssocID="{F6B7CF90-F28C-4A51-8A37-6AFE953B6FF0}" presName="sp" presStyleCnt="0"/>
      <dgm:spPr/>
    </dgm:pt>
    <dgm:pt modelId="{FC01CF36-5312-4F8A-A902-F5227826EB76}" type="pres">
      <dgm:prSet presAssocID="{ABC58DCE-0C6D-4396-B4E2-E449B994D5F5}" presName="composite" presStyleCnt="0"/>
      <dgm:spPr/>
    </dgm:pt>
    <dgm:pt modelId="{27B1BC15-8591-4505-BA1E-6D0BDC7A8ECE}" type="pres">
      <dgm:prSet presAssocID="{ABC58DCE-0C6D-4396-B4E2-E449B994D5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AA5BCD8-2ACA-4258-9895-5346E0A25744}" type="pres">
      <dgm:prSet presAssocID="{ABC58DCE-0C6D-4396-B4E2-E449B994D5F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B099E7-4042-4205-B20D-8E64FE222C62}" type="pres">
      <dgm:prSet presAssocID="{40CFC439-51AA-432D-9E01-E5874E8F9B91}" presName="sp" presStyleCnt="0"/>
      <dgm:spPr/>
    </dgm:pt>
    <dgm:pt modelId="{105B7F43-189E-45EA-A96D-8FF62019919F}" type="pres">
      <dgm:prSet presAssocID="{C70143FF-DA73-439D-B703-4FEAC7782184}" presName="composite" presStyleCnt="0"/>
      <dgm:spPr/>
    </dgm:pt>
    <dgm:pt modelId="{35EBA59A-D5E9-454D-9689-EEE8AC90FAAC}" type="pres">
      <dgm:prSet presAssocID="{C70143FF-DA73-439D-B703-4FEAC778218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B3023E-7C9B-4FF1-BFA1-B79B2B3ADC3F}" type="pres">
      <dgm:prSet presAssocID="{C70143FF-DA73-439D-B703-4FEAC778218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C618D16-D83C-4200-A3EF-578DF384EEAF}" type="presOf" srcId="{06E0A089-8618-40B8-9218-C0DC00490E9D}" destId="{31C3F94F-7830-4C92-B37B-38520D5772EE}" srcOrd="0" destOrd="0" presId="urn:microsoft.com/office/officeart/2005/8/layout/chevron2"/>
    <dgm:cxn modelId="{B64954E2-8F97-4F1C-BE65-B199DF75B9F6}" srcId="{F1CAFE90-18BA-45C4-A6C8-AD4BE7F354BB}" destId="{9438F99E-D2D8-42DD-93F7-DA3FB2CFE632}" srcOrd="1" destOrd="0" parTransId="{CC19C55B-BA20-4382-951A-1A7157239409}" sibTransId="{87530A0A-B595-4090-83D3-AEF579187563}"/>
    <dgm:cxn modelId="{9A628605-2EB2-4A08-A2F9-DB98F63F6AD9}" srcId="{ABC58DCE-0C6D-4396-B4E2-E449B994D5F5}" destId="{ECEA301E-5EA8-440C-B497-C78F69DE7594}" srcOrd="1" destOrd="0" parTransId="{62081E80-4DAE-418A-B3A5-B5914B6DF23A}" sibTransId="{F001E432-F34C-40A5-9204-FDE7C5855410}"/>
    <dgm:cxn modelId="{3E11081F-4EDD-4B2E-B06F-E194114C0213}" srcId="{C70143FF-DA73-439D-B703-4FEAC7782184}" destId="{E6B0126C-12F8-4458-83E8-3A4A9DE0208E}" srcOrd="0" destOrd="0" parTransId="{FF7A2417-EC74-4278-AC30-6C03B915DC6E}" sibTransId="{552217DB-51FE-413B-8D83-A085387AA6D1}"/>
    <dgm:cxn modelId="{7D898734-C37C-49B9-84D5-91D871BA2BF7}" srcId="{F1CAFE90-18BA-45C4-A6C8-AD4BE7F354BB}" destId="{5BD4E652-6689-4A52-9800-B518D0ACA442}" srcOrd="0" destOrd="0" parTransId="{994BEBFA-5C28-4D50-8D48-BC149E3A5738}" sibTransId="{8DC80E84-1EC4-4FFC-9FF4-8A3634A76DE8}"/>
    <dgm:cxn modelId="{85A86EF3-08AD-4A64-B0DB-C802F8B9AF5C}" type="presOf" srcId="{ABC58DCE-0C6D-4396-B4E2-E449B994D5F5}" destId="{27B1BC15-8591-4505-BA1E-6D0BDC7A8ECE}" srcOrd="0" destOrd="0" presId="urn:microsoft.com/office/officeart/2005/8/layout/chevron2"/>
    <dgm:cxn modelId="{DB2F7C1A-C1E0-4C01-895B-D795417B921D}" srcId="{06E0A089-8618-40B8-9218-C0DC00490E9D}" destId="{ABC58DCE-0C6D-4396-B4E2-E449B994D5F5}" srcOrd="1" destOrd="0" parTransId="{91C4DD4F-880D-4F15-BCA0-3F96A0ED6ACD}" sibTransId="{40CFC439-51AA-432D-9E01-E5874E8F9B91}"/>
    <dgm:cxn modelId="{765909EF-18EB-4492-AC37-85476F010ED6}" srcId="{06E0A089-8618-40B8-9218-C0DC00490E9D}" destId="{C70143FF-DA73-439D-B703-4FEAC7782184}" srcOrd="2" destOrd="0" parTransId="{7365B180-4D3A-4AA6-ABCF-31C2D488DD81}" sibTransId="{DC720FBE-B5DE-43FE-BFD5-87AF043A69D9}"/>
    <dgm:cxn modelId="{81C0559A-4545-47A2-BC04-C7C576AF9D73}" type="presOf" srcId="{E6B0126C-12F8-4458-83E8-3A4A9DE0208E}" destId="{EFB3023E-7C9B-4FF1-BFA1-B79B2B3ADC3F}" srcOrd="0" destOrd="0" presId="urn:microsoft.com/office/officeart/2005/8/layout/chevron2"/>
    <dgm:cxn modelId="{EE557F4F-4287-422A-9F5C-E29F2A2AF52C}" srcId="{ABC58DCE-0C6D-4396-B4E2-E449B994D5F5}" destId="{30E8A1A0-246D-4C0D-8A8C-9290CC18F807}" srcOrd="0" destOrd="0" parTransId="{A5271E65-DCA2-4B1A-9E28-05A114AAD2F7}" sibTransId="{3A629524-49AE-4885-8F72-CE007CC62FF0}"/>
    <dgm:cxn modelId="{64955C1B-BC1C-4260-A639-85E01238018C}" type="presOf" srcId="{B509854C-F898-4755-AF19-1ECBD82D618F}" destId="{EFB3023E-7C9B-4FF1-BFA1-B79B2B3ADC3F}" srcOrd="0" destOrd="1" presId="urn:microsoft.com/office/officeart/2005/8/layout/chevron2"/>
    <dgm:cxn modelId="{A3FF25D6-A18B-49AD-99CB-5D0890337FCA}" type="presOf" srcId="{F1CAFE90-18BA-45C4-A6C8-AD4BE7F354BB}" destId="{214D0D8E-1E3D-409D-8C22-E78962096235}" srcOrd="0" destOrd="0" presId="urn:microsoft.com/office/officeart/2005/8/layout/chevron2"/>
    <dgm:cxn modelId="{0172B51C-304D-41E7-B864-D334FF1713EC}" srcId="{C70143FF-DA73-439D-B703-4FEAC7782184}" destId="{B509854C-F898-4755-AF19-1ECBD82D618F}" srcOrd="1" destOrd="0" parTransId="{CCEDC99B-BF95-458C-8DCF-09EA1DB218F8}" sibTransId="{EE008C74-353F-41C1-870A-C8F8C5525978}"/>
    <dgm:cxn modelId="{273FC662-6D99-4EE7-8ECF-D311B58D6D1A}" type="presOf" srcId="{ECEA301E-5EA8-440C-B497-C78F69DE7594}" destId="{9AA5BCD8-2ACA-4258-9895-5346E0A25744}" srcOrd="0" destOrd="1" presId="urn:microsoft.com/office/officeart/2005/8/layout/chevron2"/>
    <dgm:cxn modelId="{3D59B1D6-D145-4A7C-9334-B85669200EC3}" srcId="{06E0A089-8618-40B8-9218-C0DC00490E9D}" destId="{F1CAFE90-18BA-45C4-A6C8-AD4BE7F354BB}" srcOrd="0" destOrd="0" parTransId="{E9755C92-2292-4B55-85A5-765BE5E0A732}" sibTransId="{F6B7CF90-F28C-4A51-8A37-6AFE953B6FF0}"/>
    <dgm:cxn modelId="{2F4D9156-490E-4CBE-A931-E32EB90F728C}" type="presOf" srcId="{5BD4E652-6689-4A52-9800-B518D0ACA442}" destId="{608E34A1-9A4A-4373-942F-E34DFD7D4654}" srcOrd="0" destOrd="0" presId="urn:microsoft.com/office/officeart/2005/8/layout/chevron2"/>
    <dgm:cxn modelId="{3FFC8129-CBF8-44D4-BFD8-AB03A5889016}" type="presOf" srcId="{9438F99E-D2D8-42DD-93F7-DA3FB2CFE632}" destId="{608E34A1-9A4A-4373-942F-E34DFD7D4654}" srcOrd="0" destOrd="1" presId="urn:microsoft.com/office/officeart/2005/8/layout/chevron2"/>
    <dgm:cxn modelId="{B2670773-006F-4009-B327-C2DCC71F2453}" type="presOf" srcId="{C70143FF-DA73-439D-B703-4FEAC7782184}" destId="{35EBA59A-D5E9-454D-9689-EEE8AC90FAAC}" srcOrd="0" destOrd="0" presId="urn:microsoft.com/office/officeart/2005/8/layout/chevron2"/>
    <dgm:cxn modelId="{B2ABCD1C-91E7-4576-A95F-305C11ED7C79}" type="presOf" srcId="{30E8A1A0-246D-4C0D-8A8C-9290CC18F807}" destId="{9AA5BCD8-2ACA-4258-9895-5346E0A25744}" srcOrd="0" destOrd="0" presId="urn:microsoft.com/office/officeart/2005/8/layout/chevron2"/>
    <dgm:cxn modelId="{004E1958-0B4C-4776-88E9-2A4F2A0798C8}" type="presParOf" srcId="{31C3F94F-7830-4C92-B37B-38520D5772EE}" destId="{63364A9C-B17C-43E4-BF80-4343DDC094D7}" srcOrd="0" destOrd="0" presId="urn:microsoft.com/office/officeart/2005/8/layout/chevron2"/>
    <dgm:cxn modelId="{C0568FAC-9942-44DC-95D5-9FDE615A3D21}" type="presParOf" srcId="{63364A9C-B17C-43E4-BF80-4343DDC094D7}" destId="{214D0D8E-1E3D-409D-8C22-E78962096235}" srcOrd="0" destOrd="0" presId="urn:microsoft.com/office/officeart/2005/8/layout/chevron2"/>
    <dgm:cxn modelId="{4DC0442F-CEF4-457C-B21E-C04B680F5AFC}" type="presParOf" srcId="{63364A9C-B17C-43E4-BF80-4343DDC094D7}" destId="{608E34A1-9A4A-4373-942F-E34DFD7D4654}" srcOrd="1" destOrd="0" presId="urn:microsoft.com/office/officeart/2005/8/layout/chevron2"/>
    <dgm:cxn modelId="{C8283D20-CEB8-4F7B-9D0C-A8923A720392}" type="presParOf" srcId="{31C3F94F-7830-4C92-B37B-38520D5772EE}" destId="{C16C1A31-42DB-4262-B0AF-420C77C411FF}" srcOrd="1" destOrd="0" presId="urn:microsoft.com/office/officeart/2005/8/layout/chevron2"/>
    <dgm:cxn modelId="{E0735134-3463-4C9A-8C71-CDEEF0F64089}" type="presParOf" srcId="{31C3F94F-7830-4C92-B37B-38520D5772EE}" destId="{FC01CF36-5312-4F8A-A902-F5227826EB76}" srcOrd="2" destOrd="0" presId="urn:microsoft.com/office/officeart/2005/8/layout/chevron2"/>
    <dgm:cxn modelId="{95156E08-78A7-4E89-8241-BC9CA27A209F}" type="presParOf" srcId="{FC01CF36-5312-4F8A-A902-F5227826EB76}" destId="{27B1BC15-8591-4505-BA1E-6D0BDC7A8ECE}" srcOrd="0" destOrd="0" presId="urn:microsoft.com/office/officeart/2005/8/layout/chevron2"/>
    <dgm:cxn modelId="{DDE81372-5364-44EF-B7F4-A6A09F7B7526}" type="presParOf" srcId="{FC01CF36-5312-4F8A-A902-F5227826EB76}" destId="{9AA5BCD8-2ACA-4258-9895-5346E0A25744}" srcOrd="1" destOrd="0" presId="urn:microsoft.com/office/officeart/2005/8/layout/chevron2"/>
    <dgm:cxn modelId="{0A0958C5-3ACF-46F9-8818-993F45237CB9}" type="presParOf" srcId="{31C3F94F-7830-4C92-B37B-38520D5772EE}" destId="{89B099E7-4042-4205-B20D-8E64FE222C62}" srcOrd="3" destOrd="0" presId="urn:microsoft.com/office/officeart/2005/8/layout/chevron2"/>
    <dgm:cxn modelId="{923D54F8-EDA6-48B6-81E2-E664F924B363}" type="presParOf" srcId="{31C3F94F-7830-4C92-B37B-38520D5772EE}" destId="{105B7F43-189E-45EA-A96D-8FF62019919F}" srcOrd="4" destOrd="0" presId="urn:microsoft.com/office/officeart/2005/8/layout/chevron2"/>
    <dgm:cxn modelId="{7D088633-C099-4FD5-B1C8-73EFC681CF43}" type="presParOf" srcId="{105B7F43-189E-45EA-A96D-8FF62019919F}" destId="{35EBA59A-D5E9-454D-9689-EEE8AC90FAAC}" srcOrd="0" destOrd="0" presId="urn:microsoft.com/office/officeart/2005/8/layout/chevron2"/>
    <dgm:cxn modelId="{C42DB349-E8F2-4709-BE4B-C6EAD429AE30}" type="presParOf" srcId="{105B7F43-189E-45EA-A96D-8FF62019919F}" destId="{EFB3023E-7C9B-4FF1-BFA1-B79B2B3ADC3F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3B46B-E548-4AA4-9F9D-02C07DD8DFFC}">
      <dsp:nvSpPr>
        <dsp:cNvPr id="0" name=""/>
        <dsp:cNvSpPr/>
      </dsp:nvSpPr>
      <dsp:spPr>
        <a:xfrm>
          <a:off x="1142988" y="0"/>
          <a:ext cx="4883666" cy="4883666"/>
        </a:xfrm>
        <a:prstGeom prst="triangle">
          <a:avLst/>
        </a:prstGeom>
        <a:solidFill>
          <a:schemeClr val="bg1">
            <a:lumMod val="85000"/>
          </a:schemeClr>
        </a:solidFill>
        <a:ln w="3175">
          <a:solidFill>
            <a:schemeClr val="tx1"/>
          </a:solidFill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F97ECD-99E6-44B0-8AC8-C323D9AF8495}">
      <dsp:nvSpPr>
        <dsp:cNvPr id="0" name=""/>
        <dsp:cNvSpPr/>
      </dsp:nvSpPr>
      <dsp:spPr>
        <a:xfrm>
          <a:off x="3481825" y="491257"/>
          <a:ext cx="3174382" cy="315244"/>
        </a:xfrm>
        <a:prstGeom prst="roundRect">
          <a:avLst/>
        </a:prstGeom>
        <a:solidFill>
          <a:srgbClr val="FFFF5B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Obchod</a:t>
          </a:r>
          <a:endParaRPr lang="cs-CZ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497214" y="506646"/>
        <a:ext cx="3143604" cy="284466"/>
      </dsp:txXfrm>
    </dsp:sp>
    <dsp:sp modelId="{00CB36EF-E5B6-4518-84F3-830B11374CBF}">
      <dsp:nvSpPr>
        <dsp:cNvPr id="0" name=""/>
        <dsp:cNvSpPr/>
      </dsp:nvSpPr>
      <dsp:spPr>
        <a:xfrm>
          <a:off x="3481825" y="845907"/>
          <a:ext cx="3174382" cy="315244"/>
        </a:xfrm>
        <a:prstGeom prst="roundRect">
          <a:avLst/>
        </a:prstGeom>
        <a:solidFill>
          <a:srgbClr val="B0EE00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Doprava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861296"/>
        <a:ext cx="3143604" cy="284466"/>
      </dsp:txXfrm>
    </dsp:sp>
    <dsp:sp modelId="{C16566A2-ED7F-4284-BC0D-4E46F410451A}">
      <dsp:nvSpPr>
        <dsp:cNvPr id="0" name=""/>
        <dsp:cNvSpPr/>
      </dsp:nvSpPr>
      <dsp:spPr>
        <a:xfrm>
          <a:off x="3481825" y="1200557"/>
          <a:ext cx="3174382" cy="315244"/>
        </a:xfrm>
        <a:prstGeom prst="roundRect">
          <a:avLst/>
        </a:prstGeom>
        <a:solidFill>
          <a:srgbClr val="00CC00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Zdravotnictví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1215946"/>
        <a:ext cx="3143604" cy="284466"/>
      </dsp:txXfrm>
    </dsp:sp>
    <dsp:sp modelId="{D96996D3-A9FC-4A71-AB46-7AD836FC0EED}">
      <dsp:nvSpPr>
        <dsp:cNvPr id="0" name=""/>
        <dsp:cNvSpPr/>
      </dsp:nvSpPr>
      <dsp:spPr>
        <a:xfrm>
          <a:off x="3481825" y="1555207"/>
          <a:ext cx="3174382" cy="315244"/>
        </a:xfrm>
        <a:prstGeom prst="roundRect">
          <a:avLst/>
        </a:prstGeom>
        <a:solidFill>
          <a:srgbClr val="00E6BA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Vzdělávání, sport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1570596"/>
        <a:ext cx="3143604" cy="284466"/>
      </dsp:txXfrm>
    </dsp:sp>
    <dsp:sp modelId="{EE4C32DA-2B4E-4FE7-AF78-D80FCA308609}">
      <dsp:nvSpPr>
        <dsp:cNvPr id="0" name=""/>
        <dsp:cNvSpPr/>
      </dsp:nvSpPr>
      <dsp:spPr>
        <a:xfrm>
          <a:off x="3481825" y="1909857"/>
          <a:ext cx="3174382" cy="315244"/>
        </a:xfrm>
        <a:prstGeom prst="roundRect">
          <a:avLst/>
        </a:prstGeom>
        <a:solidFill>
          <a:schemeClr val="accent3">
            <a:lumMod val="40000"/>
            <a:lumOff val="60000"/>
            <a:alpha val="89804"/>
          </a:scheme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Služby správní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1925246"/>
        <a:ext cx="3143604" cy="284466"/>
      </dsp:txXfrm>
    </dsp:sp>
    <dsp:sp modelId="{403F7774-B8D7-4768-930D-06A61DAB38C4}">
      <dsp:nvSpPr>
        <dsp:cNvPr id="0" name=""/>
        <dsp:cNvSpPr/>
      </dsp:nvSpPr>
      <dsp:spPr>
        <a:xfrm>
          <a:off x="3481825" y="2264507"/>
          <a:ext cx="3174382" cy="315244"/>
        </a:xfrm>
        <a:prstGeom prst="roundRect">
          <a:avLst/>
        </a:prstGeom>
        <a:solidFill>
          <a:srgbClr val="0066FF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Komunikace, kultura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2279896"/>
        <a:ext cx="3143604" cy="284466"/>
      </dsp:txXfrm>
    </dsp:sp>
    <dsp:sp modelId="{D9A1C0B2-0E25-4470-A167-40E71BA2E9B8}">
      <dsp:nvSpPr>
        <dsp:cNvPr id="0" name=""/>
        <dsp:cNvSpPr/>
      </dsp:nvSpPr>
      <dsp:spPr>
        <a:xfrm>
          <a:off x="3481825" y="2619158"/>
          <a:ext cx="3174382" cy="315244"/>
        </a:xfrm>
        <a:prstGeom prst="roundRect">
          <a:avLst/>
        </a:prstGeom>
        <a:solidFill>
          <a:srgbClr val="FF8BC5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Služby finanční (banky)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2634547"/>
        <a:ext cx="3143604" cy="284466"/>
      </dsp:txXfrm>
    </dsp:sp>
    <dsp:sp modelId="{5CBA486A-726C-442A-8D6D-C1042AE8443A}">
      <dsp:nvSpPr>
        <dsp:cNvPr id="0" name=""/>
        <dsp:cNvSpPr/>
      </dsp:nvSpPr>
      <dsp:spPr>
        <a:xfrm>
          <a:off x="3481825" y="2973808"/>
          <a:ext cx="3174382" cy="315244"/>
        </a:xfrm>
        <a:prstGeom prst="roundRect">
          <a:avLst/>
        </a:prstGeom>
        <a:solidFill>
          <a:srgbClr val="BE3BFF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Služby pojišťovací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2989197"/>
        <a:ext cx="3143604" cy="284466"/>
      </dsp:txXfrm>
    </dsp:sp>
    <dsp:sp modelId="{42536816-1A7E-41A3-923D-28D5E779A08F}">
      <dsp:nvSpPr>
        <dsp:cNvPr id="0" name=""/>
        <dsp:cNvSpPr/>
      </dsp:nvSpPr>
      <dsp:spPr>
        <a:xfrm>
          <a:off x="3481825" y="3328458"/>
          <a:ext cx="3174382" cy="315244"/>
        </a:xfrm>
        <a:prstGeom prst="roundRect">
          <a:avLst/>
        </a:prstGeom>
        <a:solidFill>
          <a:srgbClr val="FF3B8A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Služby právní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3343847"/>
        <a:ext cx="3143604" cy="284466"/>
      </dsp:txXfrm>
    </dsp:sp>
    <dsp:sp modelId="{47064EA9-BD8B-4D4B-8935-8832995B0F6B}">
      <dsp:nvSpPr>
        <dsp:cNvPr id="0" name=""/>
        <dsp:cNvSpPr/>
      </dsp:nvSpPr>
      <dsp:spPr>
        <a:xfrm>
          <a:off x="3481825" y="3683108"/>
          <a:ext cx="3174382" cy="315244"/>
        </a:xfrm>
        <a:prstGeom prst="roundRect">
          <a:avLst/>
        </a:prstGeom>
        <a:solidFill>
          <a:srgbClr val="FF3F3F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Služby informační, vládní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3698497"/>
        <a:ext cx="3143604" cy="284466"/>
      </dsp:txXfrm>
    </dsp:sp>
    <dsp:sp modelId="{E1FBA882-969A-49A7-BF5C-6EED24EF3F79}">
      <dsp:nvSpPr>
        <dsp:cNvPr id="0" name=""/>
        <dsp:cNvSpPr/>
      </dsp:nvSpPr>
      <dsp:spPr>
        <a:xfrm>
          <a:off x="3481825" y="4037758"/>
          <a:ext cx="3174382" cy="315244"/>
        </a:xfrm>
        <a:prstGeom prst="roundRect">
          <a:avLst/>
        </a:prstGeom>
        <a:solidFill>
          <a:srgbClr val="FF9933">
            <a:alpha val="89804"/>
          </a:srgbClr>
        </a:solidFill>
        <a:ln w="3175" cap="flat" cmpd="sng" algn="ctr">
          <a:solidFill>
            <a:schemeClr val="tx1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Další služby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3497214" y="4053147"/>
        <a:ext cx="3143604" cy="284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A4210-307D-4EF5-8946-19AD2F232245}">
      <dsp:nvSpPr>
        <dsp:cNvPr id="0" name=""/>
        <dsp:cNvSpPr/>
      </dsp:nvSpPr>
      <dsp:spPr>
        <a:xfrm>
          <a:off x="2679298" y="-130535"/>
          <a:ext cx="1728002" cy="10799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Rozmanitost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2732019" y="-77814"/>
        <a:ext cx="1622560" cy="974557"/>
      </dsp:txXfrm>
    </dsp:sp>
    <dsp:sp modelId="{93021087-A747-4FC2-8D99-BA89C59AD910}">
      <dsp:nvSpPr>
        <dsp:cNvPr id="0" name=""/>
        <dsp:cNvSpPr/>
      </dsp:nvSpPr>
      <dsp:spPr>
        <a:xfrm>
          <a:off x="1208242" y="409463"/>
          <a:ext cx="4670115" cy="4670115"/>
        </a:xfrm>
        <a:custGeom>
          <a:avLst/>
          <a:gdLst/>
          <a:ahLst/>
          <a:cxnLst/>
          <a:rect l="0" t="0" r="0" b="0"/>
          <a:pathLst>
            <a:path>
              <a:moveTo>
                <a:pt x="3202670" y="167168"/>
              </a:moveTo>
              <a:arcTo wR="2335057" hR="2335057" stAng="17508709" swAng="56165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741E8-50F1-4FFC-9521-DE8B9959F17E}">
      <dsp:nvSpPr>
        <dsp:cNvPr id="0" name=""/>
        <dsp:cNvSpPr/>
      </dsp:nvSpPr>
      <dsp:spPr>
        <a:xfrm>
          <a:off x="4504920" y="748637"/>
          <a:ext cx="1728002" cy="1079999"/>
        </a:xfrm>
        <a:prstGeom prst="roundRect">
          <a:avLst/>
        </a:prstGeom>
        <a:gradFill rotWithShape="0">
          <a:gsLst>
            <a:gs pos="0">
              <a:schemeClr val="accent2">
                <a:hueOff val="-1511200"/>
                <a:satOff val="873"/>
                <a:lumOff val="-1601"/>
                <a:alphaOff val="0"/>
                <a:shade val="45000"/>
                <a:satMod val="155000"/>
              </a:schemeClr>
            </a:gs>
            <a:gs pos="60000">
              <a:schemeClr val="accent2">
                <a:hueOff val="-1511200"/>
                <a:satOff val="873"/>
                <a:lumOff val="-1601"/>
                <a:alphaOff val="0"/>
                <a:shade val="95000"/>
                <a:satMod val="150000"/>
              </a:schemeClr>
            </a:gs>
            <a:gs pos="100000">
              <a:schemeClr val="accent2">
                <a:hueOff val="-1511200"/>
                <a:satOff val="873"/>
                <a:lumOff val="-1601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Proměnlivost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4557641" y="801358"/>
        <a:ext cx="1622560" cy="974557"/>
      </dsp:txXfrm>
    </dsp:sp>
    <dsp:sp modelId="{A107A9C9-5B73-4A3F-9F7A-8BEB44147DCD}">
      <dsp:nvSpPr>
        <dsp:cNvPr id="0" name=""/>
        <dsp:cNvSpPr/>
      </dsp:nvSpPr>
      <dsp:spPr>
        <a:xfrm>
          <a:off x="1208242" y="409463"/>
          <a:ext cx="4670115" cy="4670115"/>
        </a:xfrm>
        <a:custGeom>
          <a:avLst/>
          <a:gdLst/>
          <a:ahLst/>
          <a:cxnLst/>
          <a:rect l="0" t="0" r="0" b="0"/>
          <a:pathLst>
            <a:path>
              <a:moveTo>
                <a:pt x="4486570" y="1427594"/>
              </a:moveTo>
              <a:arcTo wR="2335057" hR="2335057" stAng="20227860" swAng="1328638"/>
            </a:path>
          </a:pathLst>
        </a:custGeom>
        <a:noFill/>
        <a:ln w="9525" cap="flat" cmpd="sng" algn="ctr">
          <a:solidFill>
            <a:schemeClr val="accent2">
              <a:hueOff val="-1511200"/>
              <a:satOff val="873"/>
              <a:lumOff val="-1601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3B04FF-4E4E-4E63-B02E-520277A18119}">
      <dsp:nvSpPr>
        <dsp:cNvPr id="0" name=""/>
        <dsp:cNvSpPr/>
      </dsp:nvSpPr>
      <dsp:spPr>
        <a:xfrm>
          <a:off x="4955811" y="2724121"/>
          <a:ext cx="1728002" cy="1079999"/>
        </a:xfrm>
        <a:prstGeom prst="roundRect">
          <a:avLst/>
        </a:prstGeom>
        <a:gradFill rotWithShape="0">
          <a:gsLst>
            <a:gs pos="0">
              <a:schemeClr val="accent2">
                <a:hueOff val="-3022401"/>
                <a:satOff val="1745"/>
                <a:lumOff val="-3202"/>
                <a:alphaOff val="0"/>
                <a:shade val="45000"/>
                <a:satMod val="155000"/>
              </a:schemeClr>
            </a:gs>
            <a:gs pos="60000">
              <a:schemeClr val="accent2">
                <a:hueOff val="-3022401"/>
                <a:satOff val="1745"/>
                <a:lumOff val="-3202"/>
                <a:alphaOff val="0"/>
                <a:shade val="95000"/>
                <a:satMod val="150000"/>
              </a:schemeClr>
            </a:gs>
            <a:gs pos="100000">
              <a:schemeClr val="accent2">
                <a:hueOff val="-3022401"/>
                <a:satOff val="1745"/>
                <a:lumOff val="-3202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Dynamičnost </a:t>
          </a:r>
          <a:r>
            <a:rPr lang="cs-CZ" sz="1400" kern="1200" dirty="0" smtClean="0">
              <a:latin typeface="Arial" pitchFamily="34" charset="0"/>
              <a:cs typeface="Arial" pitchFamily="34" charset="0"/>
            </a:rPr>
            <a:t>změna činností</a:t>
          </a:r>
          <a:endParaRPr lang="cs-CZ" sz="1400" kern="1200" dirty="0">
            <a:latin typeface="Arial" pitchFamily="34" charset="0"/>
            <a:cs typeface="Arial" pitchFamily="34" charset="0"/>
          </a:endParaRPr>
        </a:p>
      </dsp:txBody>
      <dsp:txXfrm>
        <a:off x="5008532" y="2776842"/>
        <a:ext cx="1622560" cy="974557"/>
      </dsp:txXfrm>
    </dsp:sp>
    <dsp:sp modelId="{606A505A-52DF-4921-9E21-AB8537ECB19C}">
      <dsp:nvSpPr>
        <dsp:cNvPr id="0" name=""/>
        <dsp:cNvSpPr/>
      </dsp:nvSpPr>
      <dsp:spPr>
        <a:xfrm>
          <a:off x="1208242" y="409463"/>
          <a:ext cx="4670115" cy="4670115"/>
        </a:xfrm>
        <a:custGeom>
          <a:avLst/>
          <a:gdLst/>
          <a:ahLst/>
          <a:cxnLst/>
          <a:rect l="0" t="0" r="0" b="0"/>
          <a:pathLst>
            <a:path>
              <a:moveTo>
                <a:pt x="4413077" y="3400106"/>
              </a:moveTo>
              <a:arcTo wR="2335057" hR="2335057" stAng="1628191" swAng="885487"/>
            </a:path>
          </a:pathLst>
        </a:custGeom>
        <a:noFill/>
        <a:ln w="9525" cap="flat" cmpd="sng" algn="ctr">
          <a:solidFill>
            <a:schemeClr val="accent2">
              <a:hueOff val="-3022401"/>
              <a:satOff val="1745"/>
              <a:lumOff val="-3202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49409-248C-4DC9-B587-96A3F15A23C3}">
      <dsp:nvSpPr>
        <dsp:cNvPr id="0" name=""/>
        <dsp:cNvSpPr/>
      </dsp:nvSpPr>
      <dsp:spPr>
        <a:xfrm>
          <a:off x="3692442" y="4308336"/>
          <a:ext cx="1728002" cy="1079999"/>
        </a:xfrm>
        <a:prstGeom prst="roundRect">
          <a:avLst/>
        </a:prstGeom>
        <a:gradFill rotWithShape="0">
          <a:gsLst>
            <a:gs pos="0">
              <a:schemeClr val="accent2">
                <a:hueOff val="-4533601"/>
                <a:satOff val="2618"/>
                <a:lumOff val="-4804"/>
                <a:alphaOff val="0"/>
                <a:shade val="45000"/>
                <a:satMod val="155000"/>
              </a:schemeClr>
            </a:gs>
            <a:gs pos="60000">
              <a:schemeClr val="accent2">
                <a:hueOff val="-4533601"/>
                <a:satOff val="2618"/>
                <a:lumOff val="-4804"/>
                <a:alphaOff val="0"/>
                <a:shade val="95000"/>
                <a:satMod val="150000"/>
              </a:schemeClr>
            </a:gs>
            <a:gs pos="100000">
              <a:schemeClr val="accent2">
                <a:hueOff val="-4533601"/>
                <a:satOff val="2618"/>
                <a:lumOff val="-4804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err="1" smtClean="0">
              <a:latin typeface="Arial" pitchFamily="34" charset="0"/>
              <a:cs typeface="Arial" pitchFamily="34" charset="0"/>
            </a:rPr>
            <a:t>Nerovno</a:t>
          </a: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-měrnost </a:t>
          </a:r>
          <a:br>
            <a:rPr lang="cs-CZ" sz="1800" b="1" kern="1200" dirty="0" smtClean="0">
              <a:latin typeface="Arial" pitchFamily="34" charset="0"/>
              <a:cs typeface="Arial" pitchFamily="34" charset="0"/>
            </a:rPr>
          </a:br>
          <a:r>
            <a:rPr lang="cs-CZ" sz="1400" kern="1200" dirty="0" smtClean="0">
              <a:latin typeface="Arial" pitchFamily="34" charset="0"/>
              <a:cs typeface="Arial" pitchFamily="34" charset="0"/>
            </a:rPr>
            <a:t>vliv sezóny, módy</a:t>
          </a:r>
          <a:endParaRPr lang="cs-CZ" sz="1400" kern="1200" dirty="0">
            <a:latin typeface="Arial" pitchFamily="34" charset="0"/>
            <a:cs typeface="Arial" pitchFamily="34" charset="0"/>
          </a:endParaRPr>
        </a:p>
      </dsp:txBody>
      <dsp:txXfrm>
        <a:off x="3745163" y="4361057"/>
        <a:ext cx="1622560" cy="974557"/>
      </dsp:txXfrm>
    </dsp:sp>
    <dsp:sp modelId="{B135DF80-0F05-43F7-BBC9-4FF801831AAA}">
      <dsp:nvSpPr>
        <dsp:cNvPr id="0" name=""/>
        <dsp:cNvSpPr/>
      </dsp:nvSpPr>
      <dsp:spPr>
        <a:xfrm>
          <a:off x="1208242" y="409463"/>
          <a:ext cx="4670115" cy="4670115"/>
        </a:xfrm>
        <a:custGeom>
          <a:avLst/>
          <a:gdLst/>
          <a:ahLst/>
          <a:cxnLst/>
          <a:rect l="0" t="0" r="0" b="0"/>
          <a:pathLst>
            <a:path>
              <a:moveTo>
                <a:pt x="2481223" y="4665536"/>
              </a:moveTo>
              <a:arcTo wR="2335057" hR="2335057" stAng="5184670" swAng="430660"/>
            </a:path>
          </a:pathLst>
        </a:custGeom>
        <a:noFill/>
        <a:ln w="9525" cap="flat" cmpd="sng" algn="ctr">
          <a:solidFill>
            <a:schemeClr val="accent2">
              <a:hueOff val="-4533601"/>
              <a:satOff val="2618"/>
              <a:lumOff val="-4804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C80327-0B10-4351-BFDA-B344261C482B}">
      <dsp:nvSpPr>
        <dsp:cNvPr id="0" name=""/>
        <dsp:cNvSpPr/>
      </dsp:nvSpPr>
      <dsp:spPr>
        <a:xfrm>
          <a:off x="1666154" y="4308336"/>
          <a:ext cx="1728002" cy="1079999"/>
        </a:xfrm>
        <a:prstGeom prst="roundRect">
          <a:avLst/>
        </a:prstGeom>
        <a:gradFill rotWithShape="0">
          <a:gsLst>
            <a:gs pos="0">
              <a:schemeClr val="accent2">
                <a:hueOff val="-6044802"/>
                <a:satOff val="3491"/>
                <a:lumOff val="-6405"/>
                <a:alphaOff val="0"/>
                <a:shade val="45000"/>
                <a:satMod val="155000"/>
              </a:schemeClr>
            </a:gs>
            <a:gs pos="60000">
              <a:schemeClr val="accent2">
                <a:hueOff val="-6044802"/>
                <a:satOff val="3491"/>
                <a:lumOff val="-6405"/>
                <a:alphaOff val="0"/>
                <a:shade val="95000"/>
                <a:satMod val="150000"/>
              </a:schemeClr>
            </a:gs>
            <a:gs pos="100000">
              <a:schemeClr val="accent2">
                <a:hueOff val="-6044802"/>
                <a:satOff val="3491"/>
                <a:lumOff val="-6405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Náročnost na</a:t>
          </a:r>
          <a:br>
            <a:rPr lang="cs-CZ" sz="1800" b="1" kern="1200" dirty="0" smtClean="0">
              <a:latin typeface="Arial" pitchFamily="34" charset="0"/>
              <a:cs typeface="Arial" pitchFamily="34" charset="0"/>
            </a:rPr>
          </a:b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pracovní síly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1718875" y="4361057"/>
        <a:ext cx="1622560" cy="974557"/>
      </dsp:txXfrm>
    </dsp:sp>
    <dsp:sp modelId="{1F482A24-3CDD-44E3-9296-610E5A726427}">
      <dsp:nvSpPr>
        <dsp:cNvPr id="0" name=""/>
        <dsp:cNvSpPr/>
      </dsp:nvSpPr>
      <dsp:spPr>
        <a:xfrm>
          <a:off x="1208242" y="409463"/>
          <a:ext cx="4670115" cy="4670115"/>
        </a:xfrm>
        <a:custGeom>
          <a:avLst/>
          <a:gdLst/>
          <a:ahLst/>
          <a:cxnLst/>
          <a:rect l="0" t="0" r="0" b="0"/>
          <a:pathLst>
            <a:path>
              <a:moveTo>
                <a:pt x="596901" y="3894322"/>
              </a:moveTo>
              <a:arcTo wR="2335057" hR="2335057" stAng="8286322" swAng="885487"/>
            </a:path>
          </a:pathLst>
        </a:custGeom>
        <a:noFill/>
        <a:ln w="9525" cap="flat" cmpd="sng" algn="ctr">
          <a:solidFill>
            <a:schemeClr val="accent2">
              <a:hueOff val="-6044802"/>
              <a:satOff val="3491"/>
              <a:lumOff val="-640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0F609-61E4-4DD6-A5E9-BB0E5CBAB04A}">
      <dsp:nvSpPr>
        <dsp:cNvPr id="0" name=""/>
        <dsp:cNvSpPr/>
      </dsp:nvSpPr>
      <dsp:spPr>
        <a:xfrm>
          <a:off x="402785" y="2724121"/>
          <a:ext cx="1728002" cy="1079999"/>
        </a:xfrm>
        <a:prstGeom prst="roundRect">
          <a:avLst/>
        </a:prstGeom>
        <a:gradFill rotWithShape="0">
          <a:gsLst>
            <a:gs pos="0">
              <a:schemeClr val="accent2">
                <a:hueOff val="-7556002"/>
                <a:satOff val="4363"/>
                <a:lumOff val="-8006"/>
                <a:alphaOff val="0"/>
                <a:shade val="45000"/>
                <a:satMod val="155000"/>
              </a:schemeClr>
            </a:gs>
            <a:gs pos="60000">
              <a:schemeClr val="accent2">
                <a:hueOff val="-7556002"/>
                <a:satOff val="4363"/>
                <a:lumOff val="-8006"/>
                <a:alphaOff val="0"/>
                <a:shade val="95000"/>
                <a:satMod val="150000"/>
              </a:schemeClr>
            </a:gs>
            <a:gs pos="100000">
              <a:schemeClr val="accent2">
                <a:hueOff val="-7556002"/>
                <a:satOff val="4363"/>
                <a:lumOff val="-8006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Závislost na osobním kontaktu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455506" y="2776842"/>
        <a:ext cx="1622560" cy="974557"/>
      </dsp:txXfrm>
    </dsp:sp>
    <dsp:sp modelId="{3B4DC73D-BA22-4EB7-86C9-32096B08A3B0}">
      <dsp:nvSpPr>
        <dsp:cNvPr id="0" name=""/>
        <dsp:cNvSpPr/>
      </dsp:nvSpPr>
      <dsp:spPr>
        <a:xfrm>
          <a:off x="1208242" y="409463"/>
          <a:ext cx="4670115" cy="4670115"/>
        </a:xfrm>
        <a:custGeom>
          <a:avLst/>
          <a:gdLst/>
          <a:ahLst/>
          <a:cxnLst/>
          <a:rect l="0" t="0" r="0" b="0"/>
          <a:pathLst>
            <a:path>
              <a:moveTo>
                <a:pt x="186" y="2305509"/>
              </a:moveTo>
              <a:arcTo wR="2335057" hR="2335057" stAng="10843503" swAng="1328638"/>
            </a:path>
          </a:pathLst>
        </a:custGeom>
        <a:noFill/>
        <a:ln w="9525" cap="flat" cmpd="sng" algn="ctr">
          <a:solidFill>
            <a:schemeClr val="accent2">
              <a:hueOff val="-7556002"/>
              <a:satOff val="4363"/>
              <a:lumOff val="-8006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07A04-2A9C-4CA9-BC6A-DA7CBF218F15}">
      <dsp:nvSpPr>
        <dsp:cNvPr id="0" name=""/>
        <dsp:cNvSpPr/>
      </dsp:nvSpPr>
      <dsp:spPr>
        <a:xfrm>
          <a:off x="853676" y="748637"/>
          <a:ext cx="1728002" cy="1079999"/>
        </a:xfrm>
        <a:prstGeom prst="roundRect">
          <a:avLst/>
        </a:prstGeom>
        <a:gradFill rotWithShape="0">
          <a:gsLst>
            <a:gs pos="0">
              <a:schemeClr val="accent2">
                <a:hueOff val="-9067202"/>
                <a:satOff val="5236"/>
                <a:lumOff val="-9607"/>
                <a:alphaOff val="0"/>
                <a:shade val="45000"/>
                <a:satMod val="155000"/>
              </a:schemeClr>
            </a:gs>
            <a:gs pos="60000">
              <a:schemeClr val="accent2">
                <a:hueOff val="-9067202"/>
                <a:satOff val="5236"/>
                <a:lumOff val="-9607"/>
                <a:alphaOff val="0"/>
                <a:shade val="95000"/>
                <a:satMod val="150000"/>
              </a:schemeClr>
            </a:gs>
            <a:gs pos="100000">
              <a:schemeClr val="accent2">
                <a:hueOff val="-9067202"/>
                <a:satOff val="5236"/>
                <a:lumOff val="-9607"/>
                <a:alphaOff val="0"/>
                <a:tint val="87000"/>
                <a:satMod val="250000"/>
              </a:schemeClr>
            </a:gs>
          </a:gsLst>
          <a:lin ang="16200000" scaled="0"/>
        </a:grad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Roztříštěnost </a:t>
          </a:r>
          <a:r>
            <a:rPr lang="cs-CZ" sz="1400" kern="1200" dirty="0" smtClean="0">
              <a:latin typeface="Arial" pitchFamily="34" charset="0"/>
              <a:cs typeface="Arial" pitchFamily="34" charset="0"/>
            </a:rPr>
            <a:t>podle zaměření</a:t>
          </a:r>
          <a:endParaRPr lang="cs-CZ" sz="1400" kern="1200" dirty="0">
            <a:latin typeface="Arial" pitchFamily="34" charset="0"/>
            <a:cs typeface="Arial" pitchFamily="34" charset="0"/>
          </a:endParaRPr>
        </a:p>
      </dsp:txBody>
      <dsp:txXfrm>
        <a:off x="906397" y="801358"/>
        <a:ext cx="1622560" cy="974557"/>
      </dsp:txXfrm>
    </dsp:sp>
    <dsp:sp modelId="{88198FD8-FDD7-49E0-9F07-B66029D67922}">
      <dsp:nvSpPr>
        <dsp:cNvPr id="0" name=""/>
        <dsp:cNvSpPr/>
      </dsp:nvSpPr>
      <dsp:spPr>
        <a:xfrm>
          <a:off x="1208242" y="409463"/>
          <a:ext cx="4670115" cy="4670115"/>
        </a:xfrm>
        <a:custGeom>
          <a:avLst/>
          <a:gdLst/>
          <a:ahLst/>
          <a:cxnLst/>
          <a:rect l="0" t="0" r="0" b="0"/>
          <a:pathLst>
            <a:path>
              <a:moveTo>
                <a:pt x="1126384" y="337158"/>
              </a:moveTo>
              <a:arcTo wR="2335057" hR="2335057" stAng="14329634" swAng="561657"/>
            </a:path>
          </a:pathLst>
        </a:custGeom>
        <a:noFill/>
        <a:ln w="9525" cap="flat" cmpd="sng" algn="ctr">
          <a:solidFill>
            <a:schemeClr val="accent2">
              <a:hueOff val="-9067202"/>
              <a:satOff val="5236"/>
              <a:lumOff val="-960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6AFA4-BB4A-4653-B670-40B0A43E7F26}">
      <dsp:nvSpPr>
        <dsp:cNvPr id="0" name=""/>
        <dsp:cNvSpPr/>
      </dsp:nvSpPr>
      <dsp:spPr>
        <a:xfrm>
          <a:off x="3595916" y="751522"/>
          <a:ext cx="148382" cy="650057"/>
        </a:xfrm>
        <a:custGeom>
          <a:avLst/>
          <a:gdLst/>
          <a:ahLst/>
          <a:cxnLst/>
          <a:rect l="0" t="0" r="0" b="0"/>
          <a:pathLst>
            <a:path>
              <a:moveTo>
                <a:pt x="148382" y="0"/>
              </a:moveTo>
              <a:lnTo>
                <a:pt x="148382" y="650057"/>
              </a:lnTo>
              <a:lnTo>
                <a:pt x="0" y="650057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855DD-B54A-4011-8872-507480B24909}">
      <dsp:nvSpPr>
        <dsp:cNvPr id="0" name=""/>
        <dsp:cNvSpPr/>
      </dsp:nvSpPr>
      <dsp:spPr>
        <a:xfrm>
          <a:off x="4923065" y="2758223"/>
          <a:ext cx="216000" cy="165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408"/>
              </a:lnTo>
              <a:lnTo>
                <a:pt x="216000" y="1653408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C0E02-2EF1-4103-BDBE-089220283698}">
      <dsp:nvSpPr>
        <dsp:cNvPr id="0" name=""/>
        <dsp:cNvSpPr/>
      </dsp:nvSpPr>
      <dsp:spPr>
        <a:xfrm>
          <a:off x="4923065" y="2758223"/>
          <a:ext cx="216000" cy="650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057"/>
              </a:lnTo>
              <a:lnTo>
                <a:pt x="216000" y="650057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E895A-38C2-4F56-9FB3-EDEEAD46D544}">
      <dsp:nvSpPr>
        <dsp:cNvPr id="0" name=""/>
        <dsp:cNvSpPr/>
      </dsp:nvSpPr>
      <dsp:spPr>
        <a:xfrm>
          <a:off x="3744299" y="751522"/>
          <a:ext cx="1754767" cy="1300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1733"/>
              </a:lnTo>
              <a:lnTo>
                <a:pt x="1754767" y="1151733"/>
              </a:lnTo>
              <a:lnTo>
                <a:pt x="1754767" y="1300115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982FC6-61CB-428C-80CE-2EC5ABECE9F5}">
      <dsp:nvSpPr>
        <dsp:cNvPr id="0" name=""/>
        <dsp:cNvSpPr/>
      </dsp:nvSpPr>
      <dsp:spPr>
        <a:xfrm>
          <a:off x="3147413" y="2731443"/>
          <a:ext cx="227886" cy="16801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0187"/>
              </a:lnTo>
              <a:lnTo>
                <a:pt x="227886" y="1680187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F346F-2C15-477B-8D66-4628FB79ED0F}">
      <dsp:nvSpPr>
        <dsp:cNvPr id="0" name=""/>
        <dsp:cNvSpPr/>
      </dsp:nvSpPr>
      <dsp:spPr>
        <a:xfrm>
          <a:off x="3147413" y="2731443"/>
          <a:ext cx="227886" cy="676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6837"/>
              </a:lnTo>
              <a:lnTo>
                <a:pt x="227886" y="676837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065BC-76A1-4D9B-88DB-CFA58B4E8EA5}">
      <dsp:nvSpPr>
        <dsp:cNvPr id="0" name=""/>
        <dsp:cNvSpPr/>
      </dsp:nvSpPr>
      <dsp:spPr>
        <a:xfrm>
          <a:off x="3692092" y="751522"/>
          <a:ext cx="91440" cy="1273336"/>
        </a:xfrm>
        <a:custGeom>
          <a:avLst/>
          <a:gdLst/>
          <a:ahLst/>
          <a:cxnLst/>
          <a:rect l="0" t="0" r="0" b="0"/>
          <a:pathLst>
            <a:path>
              <a:moveTo>
                <a:pt x="52206" y="0"/>
              </a:moveTo>
              <a:lnTo>
                <a:pt x="52206" y="1124953"/>
              </a:lnTo>
              <a:lnTo>
                <a:pt x="45720" y="1124953"/>
              </a:lnTo>
              <a:lnTo>
                <a:pt x="45720" y="1273336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D3786-51CA-4450-B5B6-7FF033E67DEC}">
      <dsp:nvSpPr>
        <dsp:cNvPr id="0" name=""/>
        <dsp:cNvSpPr/>
      </dsp:nvSpPr>
      <dsp:spPr>
        <a:xfrm>
          <a:off x="1413529" y="2758223"/>
          <a:ext cx="216000" cy="1653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408"/>
              </a:lnTo>
              <a:lnTo>
                <a:pt x="216000" y="1653408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B7606-5C83-4987-9DB5-CF6A79A72AC1}">
      <dsp:nvSpPr>
        <dsp:cNvPr id="0" name=""/>
        <dsp:cNvSpPr/>
      </dsp:nvSpPr>
      <dsp:spPr>
        <a:xfrm>
          <a:off x="1413529" y="2758223"/>
          <a:ext cx="216000" cy="650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057"/>
              </a:lnTo>
              <a:lnTo>
                <a:pt x="216000" y="650057"/>
              </a:lnTo>
            </a:path>
          </a:pathLst>
        </a:custGeom>
        <a:noFill/>
        <a:ln w="425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929C9-0A75-4997-9F48-A68676BDC818}">
      <dsp:nvSpPr>
        <dsp:cNvPr id="0" name=""/>
        <dsp:cNvSpPr/>
      </dsp:nvSpPr>
      <dsp:spPr>
        <a:xfrm>
          <a:off x="1989531" y="751522"/>
          <a:ext cx="1754767" cy="1300115"/>
        </a:xfrm>
        <a:custGeom>
          <a:avLst/>
          <a:gdLst/>
          <a:ahLst/>
          <a:cxnLst/>
          <a:rect l="0" t="0" r="0" b="0"/>
          <a:pathLst>
            <a:path>
              <a:moveTo>
                <a:pt x="1754767" y="0"/>
              </a:moveTo>
              <a:lnTo>
                <a:pt x="1754767" y="1151733"/>
              </a:lnTo>
              <a:lnTo>
                <a:pt x="0" y="1151733"/>
              </a:lnTo>
              <a:lnTo>
                <a:pt x="0" y="1300115"/>
              </a:lnTo>
            </a:path>
          </a:pathLst>
        </a:custGeom>
        <a:noFill/>
        <a:ln w="425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F263B-5279-430B-91F9-8C47B5A0DECF}">
      <dsp:nvSpPr>
        <dsp:cNvPr id="0" name=""/>
        <dsp:cNvSpPr/>
      </dsp:nvSpPr>
      <dsp:spPr>
        <a:xfrm>
          <a:off x="3024296" y="3136"/>
          <a:ext cx="1440005" cy="7483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Smíšené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zboží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3024296" y="3136"/>
        <a:ext cx="1440005" cy="748386"/>
      </dsp:txXfrm>
    </dsp:sp>
    <dsp:sp modelId="{4778DC0A-8823-4DB3-93D9-D8011AB8A3D2}">
      <dsp:nvSpPr>
        <dsp:cNvPr id="0" name=""/>
        <dsp:cNvSpPr/>
      </dsp:nvSpPr>
      <dsp:spPr>
        <a:xfrm>
          <a:off x="3108372" y="94695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2DADB-414C-42DF-9265-C4B3E8D7AB73}">
      <dsp:nvSpPr>
        <dsp:cNvPr id="0" name=""/>
        <dsp:cNvSpPr/>
      </dsp:nvSpPr>
      <dsp:spPr>
        <a:xfrm>
          <a:off x="1269528" y="205163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Obecní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úřady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1269528" y="2051638"/>
        <a:ext cx="1440005" cy="706584"/>
      </dsp:txXfrm>
    </dsp:sp>
    <dsp:sp modelId="{CD5EC0F6-4E56-4A8D-90A0-D2009C43FD96}">
      <dsp:nvSpPr>
        <dsp:cNvPr id="0" name=""/>
        <dsp:cNvSpPr/>
      </dsp:nvSpPr>
      <dsp:spPr>
        <a:xfrm>
          <a:off x="1353605" y="2122296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10E15-FAA4-49D4-9F67-C5A0C3C8576B}">
      <dsp:nvSpPr>
        <dsp:cNvPr id="0" name=""/>
        <dsp:cNvSpPr/>
      </dsp:nvSpPr>
      <dsp:spPr>
        <a:xfrm>
          <a:off x="1629529" y="305498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Střední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školy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1629529" y="3054988"/>
        <a:ext cx="1440005" cy="706584"/>
      </dsp:txXfrm>
    </dsp:sp>
    <dsp:sp modelId="{C8D7629D-B2D3-4328-A914-97ECC9D978FF}">
      <dsp:nvSpPr>
        <dsp:cNvPr id="0" name=""/>
        <dsp:cNvSpPr/>
      </dsp:nvSpPr>
      <dsp:spPr>
        <a:xfrm>
          <a:off x="1713606" y="312564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CEA38-E5AF-4CA9-B024-F5C7476AD442}">
      <dsp:nvSpPr>
        <dsp:cNvPr id="0" name=""/>
        <dsp:cNvSpPr/>
      </dsp:nvSpPr>
      <dsp:spPr>
        <a:xfrm>
          <a:off x="1629529" y="4058339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Divadla,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err="1" smtClean="0">
              <a:latin typeface="Arial" pitchFamily="34" charset="0"/>
              <a:cs typeface="Arial" pitchFamily="34" charset="0"/>
            </a:rPr>
            <a:t>multi</a:t>
          </a: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-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kina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1629529" y="4058339"/>
        <a:ext cx="1440005" cy="706584"/>
      </dsp:txXfrm>
    </dsp:sp>
    <dsp:sp modelId="{4428179C-05E1-4EEC-8C61-FB8EABB9E8F1}">
      <dsp:nvSpPr>
        <dsp:cNvPr id="0" name=""/>
        <dsp:cNvSpPr/>
      </dsp:nvSpPr>
      <dsp:spPr>
        <a:xfrm>
          <a:off x="1713606" y="412899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17B86-E009-44FE-9DE3-CC3B5114A06B}">
      <dsp:nvSpPr>
        <dsp:cNvPr id="0" name=""/>
        <dsp:cNvSpPr/>
      </dsp:nvSpPr>
      <dsp:spPr>
        <a:xfrm>
          <a:off x="2999813" y="2024858"/>
          <a:ext cx="1475999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Lékárny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2999813" y="2024858"/>
        <a:ext cx="1475999" cy="706584"/>
      </dsp:txXfrm>
    </dsp:sp>
    <dsp:sp modelId="{F5914C9D-73F2-4DB3-91BD-246D3FAEC40B}">
      <dsp:nvSpPr>
        <dsp:cNvPr id="0" name=""/>
        <dsp:cNvSpPr/>
      </dsp:nvSpPr>
      <dsp:spPr>
        <a:xfrm>
          <a:off x="3108372" y="2122296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62117-75BA-4F73-97C2-C24629EBC8B2}">
      <dsp:nvSpPr>
        <dsp:cNvPr id="0" name=""/>
        <dsp:cNvSpPr/>
      </dsp:nvSpPr>
      <dsp:spPr>
        <a:xfrm>
          <a:off x="3375299" y="305498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Nemoc-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nice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3375299" y="3054988"/>
        <a:ext cx="1440005" cy="706584"/>
      </dsp:txXfrm>
    </dsp:sp>
    <dsp:sp modelId="{1FD4D8FD-D573-4C95-8EBC-2E3B300F401E}">
      <dsp:nvSpPr>
        <dsp:cNvPr id="0" name=""/>
        <dsp:cNvSpPr/>
      </dsp:nvSpPr>
      <dsp:spPr>
        <a:xfrm>
          <a:off x="3459376" y="312564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09B75-0F71-4026-A82B-1D4F652E9BA0}">
      <dsp:nvSpPr>
        <dsp:cNvPr id="0" name=""/>
        <dsp:cNvSpPr/>
      </dsp:nvSpPr>
      <dsp:spPr>
        <a:xfrm>
          <a:off x="3375299" y="4058339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Vysoké školy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3375299" y="4058339"/>
        <a:ext cx="1440005" cy="706584"/>
      </dsp:txXfrm>
    </dsp:sp>
    <dsp:sp modelId="{391D825A-DC06-4ABF-B24C-CECEE9B49A6C}">
      <dsp:nvSpPr>
        <dsp:cNvPr id="0" name=""/>
        <dsp:cNvSpPr/>
      </dsp:nvSpPr>
      <dsp:spPr>
        <a:xfrm>
          <a:off x="3459376" y="412899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D720D-42E5-4D48-82DD-61ADAEDDDAAE}">
      <dsp:nvSpPr>
        <dsp:cNvPr id="0" name=""/>
        <dsp:cNvSpPr/>
      </dsp:nvSpPr>
      <dsp:spPr>
        <a:xfrm>
          <a:off x="4779064" y="205163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Základní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školy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4779064" y="2051638"/>
        <a:ext cx="1440005" cy="706584"/>
      </dsp:txXfrm>
    </dsp:sp>
    <dsp:sp modelId="{B5CC5FD0-9781-47E4-A001-6F86E04CF0FC}">
      <dsp:nvSpPr>
        <dsp:cNvPr id="0" name=""/>
        <dsp:cNvSpPr/>
      </dsp:nvSpPr>
      <dsp:spPr>
        <a:xfrm>
          <a:off x="4863140" y="2122296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A202A-71B3-4C44-A77B-457989356316}">
      <dsp:nvSpPr>
        <dsp:cNvPr id="0" name=""/>
        <dsp:cNvSpPr/>
      </dsp:nvSpPr>
      <dsp:spPr>
        <a:xfrm>
          <a:off x="5139065" y="305498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err="1" smtClean="0">
              <a:latin typeface="Arial" pitchFamily="34" charset="0"/>
              <a:cs typeface="Arial" pitchFamily="34" charset="0"/>
            </a:rPr>
            <a:t>Sportov</a:t>
          </a: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. 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stadiony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5139065" y="3054988"/>
        <a:ext cx="1440005" cy="706584"/>
      </dsp:txXfrm>
    </dsp:sp>
    <dsp:sp modelId="{241CFDF7-82CE-4151-B9DB-921D0A9DCFD3}">
      <dsp:nvSpPr>
        <dsp:cNvPr id="0" name=""/>
        <dsp:cNvSpPr/>
      </dsp:nvSpPr>
      <dsp:spPr>
        <a:xfrm>
          <a:off x="5223142" y="312564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1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CCBABD-D5F9-4DD0-9B36-29313001C3BC}">
      <dsp:nvSpPr>
        <dsp:cNvPr id="0" name=""/>
        <dsp:cNvSpPr/>
      </dsp:nvSpPr>
      <dsp:spPr>
        <a:xfrm>
          <a:off x="5139065" y="4058339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err="1" smtClean="0">
              <a:latin typeface="Arial" pitchFamily="34" charset="0"/>
              <a:cs typeface="Arial" pitchFamily="34" charset="0"/>
            </a:rPr>
            <a:t>Minister</a:t>
          </a: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-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err="1" smtClean="0">
              <a:latin typeface="Arial" pitchFamily="34" charset="0"/>
              <a:cs typeface="Arial" pitchFamily="34" charset="0"/>
            </a:rPr>
            <a:t>stva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5139065" y="4058339"/>
        <a:ext cx="1440005" cy="706584"/>
      </dsp:txXfrm>
    </dsp:sp>
    <dsp:sp modelId="{4C212546-A537-45B8-8B8B-4998F4A2FEEB}">
      <dsp:nvSpPr>
        <dsp:cNvPr id="0" name=""/>
        <dsp:cNvSpPr/>
      </dsp:nvSpPr>
      <dsp:spPr>
        <a:xfrm>
          <a:off x="5223142" y="4128997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1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30546-AABA-4F1E-B2F9-7D31BF71C845}">
      <dsp:nvSpPr>
        <dsp:cNvPr id="0" name=""/>
        <dsp:cNvSpPr/>
      </dsp:nvSpPr>
      <dsp:spPr>
        <a:xfrm>
          <a:off x="2155910" y="1048288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Speciální</a:t>
          </a:r>
          <a:br>
            <a:rPr lang="cs-CZ" sz="1600" b="1" kern="1200" dirty="0" smtClean="0">
              <a:latin typeface="Arial" pitchFamily="34" charset="0"/>
              <a:cs typeface="Arial" pitchFamily="34" charset="0"/>
            </a:rPr>
          </a:b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prodejny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2155910" y="1048288"/>
        <a:ext cx="1440005" cy="706584"/>
      </dsp:txXfrm>
    </dsp:sp>
    <dsp:sp modelId="{C1AB4676-AA5E-4FE2-AF11-1F8A8316D59A}">
      <dsp:nvSpPr>
        <dsp:cNvPr id="0" name=""/>
        <dsp:cNvSpPr/>
      </dsp:nvSpPr>
      <dsp:spPr>
        <a:xfrm>
          <a:off x="2239987" y="1118946"/>
          <a:ext cx="423950" cy="565267"/>
        </a:xfrm>
        <a:prstGeom prst="rect">
          <a:avLst/>
        </a:prstGeom>
        <a:blipFill rotWithShape="1">
          <a:blip xmlns:r="http://schemas.openxmlformats.org/officeDocument/2006/relationships"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25C1B-F261-4D39-9470-480D9C305AAB}">
      <dsp:nvSpPr>
        <dsp:cNvPr id="0" name=""/>
        <dsp:cNvSpPr/>
      </dsp:nvSpPr>
      <dsp:spPr>
        <a:xfrm>
          <a:off x="114297" y="4060430"/>
          <a:ext cx="1440005" cy="7065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3462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itchFamily="34" charset="0"/>
              <a:cs typeface="Arial" pitchFamily="34" charset="0"/>
            </a:rPr>
            <a:t>Hotely</a:t>
          </a:r>
          <a:endParaRPr lang="cs-CZ" sz="1600" b="1" kern="1200" dirty="0">
            <a:latin typeface="Arial" pitchFamily="34" charset="0"/>
            <a:cs typeface="Arial" pitchFamily="34" charset="0"/>
          </a:endParaRPr>
        </a:p>
      </dsp:txBody>
      <dsp:txXfrm>
        <a:off x="114297" y="4060430"/>
        <a:ext cx="1440005" cy="706584"/>
      </dsp:txXfrm>
    </dsp:sp>
    <dsp:sp modelId="{F9E02F60-3E6B-4B7E-9FE0-B3CCDD489457}">
      <dsp:nvSpPr>
        <dsp:cNvPr id="0" name=""/>
        <dsp:cNvSpPr/>
      </dsp:nvSpPr>
      <dsp:spPr>
        <a:xfrm>
          <a:off x="6819898" y="4136628"/>
          <a:ext cx="423950" cy="565267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ECEC6-95FF-41A4-90DD-B659AF387566}">
      <dsp:nvSpPr>
        <dsp:cNvPr id="0" name=""/>
        <dsp:cNvSpPr/>
      </dsp:nvSpPr>
      <dsp:spPr>
        <a:xfrm>
          <a:off x="3851" y="932100"/>
          <a:ext cx="0" cy="253056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3CBB32-3FBF-4A35-AD0A-86EDE6B906BC}">
      <dsp:nvSpPr>
        <dsp:cNvPr id="0" name=""/>
        <dsp:cNvSpPr/>
      </dsp:nvSpPr>
      <dsp:spPr>
        <a:xfrm>
          <a:off x="73652" y="1016184"/>
          <a:ext cx="1330934" cy="142757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C7BCFE-3F8A-4B9C-B55D-0B6B65A31B59}">
      <dsp:nvSpPr>
        <dsp:cNvPr id="0" name=""/>
        <dsp:cNvSpPr/>
      </dsp:nvSpPr>
      <dsp:spPr>
        <a:xfrm>
          <a:off x="103412" y="2542126"/>
          <a:ext cx="1330934" cy="1648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Nejvyšší vybavenost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Zázemí ČR, úřady,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nákupní centra, banky, hotely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103412" y="2542126"/>
        <a:ext cx="1330934" cy="1648873"/>
      </dsp:txXfrm>
    </dsp:sp>
    <dsp:sp modelId="{FF6664D0-84AC-463D-9CE1-A5F2DA493E8A}">
      <dsp:nvSpPr>
        <dsp:cNvPr id="0" name=""/>
        <dsp:cNvSpPr/>
      </dsp:nvSpPr>
      <dsp:spPr>
        <a:xfrm>
          <a:off x="8926" y="342330"/>
          <a:ext cx="1405867" cy="535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Praha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8926" y="342330"/>
        <a:ext cx="1405867" cy="535337"/>
      </dsp:txXfrm>
    </dsp:sp>
    <dsp:sp modelId="{CEF71885-CBF9-40C3-9B9F-B187091A0098}">
      <dsp:nvSpPr>
        <dsp:cNvPr id="0" name=""/>
        <dsp:cNvSpPr/>
      </dsp:nvSpPr>
      <dsp:spPr>
        <a:xfrm>
          <a:off x="1682358" y="932100"/>
          <a:ext cx="0" cy="253056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CB765F-9AC8-4B03-9510-F75F5F64C78E}">
      <dsp:nvSpPr>
        <dsp:cNvPr id="0" name=""/>
        <dsp:cNvSpPr/>
      </dsp:nvSpPr>
      <dsp:spPr>
        <a:xfrm>
          <a:off x="1754062" y="1016184"/>
          <a:ext cx="1330934" cy="142757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64BA3F-3547-463F-8261-0CB962CF9A2D}">
      <dsp:nvSpPr>
        <dsp:cNvPr id="0" name=""/>
        <dsp:cNvSpPr/>
      </dsp:nvSpPr>
      <dsp:spPr>
        <a:xfrm>
          <a:off x="1752652" y="2155205"/>
          <a:ext cx="1330934" cy="130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90DEB-8D81-481F-96BC-A4964335B096}">
      <dsp:nvSpPr>
        <dsp:cNvPr id="0" name=""/>
        <dsp:cNvSpPr/>
      </dsp:nvSpPr>
      <dsp:spPr>
        <a:xfrm>
          <a:off x="1689345" y="342330"/>
          <a:ext cx="1405867" cy="535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Krajská města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1689345" y="342330"/>
        <a:ext cx="1405867" cy="535337"/>
      </dsp:txXfrm>
    </dsp:sp>
    <dsp:sp modelId="{D77C175E-1DB9-45C0-9839-E7B97E6CDADA}">
      <dsp:nvSpPr>
        <dsp:cNvPr id="0" name=""/>
        <dsp:cNvSpPr/>
      </dsp:nvSpPr>
      <dsp:spPr>
        <a:xfrm>
          <a:off x="3360866" y="932100"/>
          <a:ext cx="0" cy="253056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C7E203-1419-4365-9021-6B0182A1397D}">
      <dsp:nvSpPr>
        <dsp:cNvPr id="0" name=""/>
        <dsp:cNvSpPr/>
      </dsp:nvSpPr>
      <dsp:spPr>
        <a:xfrm>
          <a:off x="3446891" y="1016184"/>
          <a:ext cx="1330934" cy="1427574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8A04A8-5DBC-4FE9-A6EB-0B734961D702}">
      <dsp:nvSpPr>
        <dsp:cNvPr id="0" name=""/>
        <dsp:cNvSpPr/>
      </dsp:nvSpPr>
      <dsp:spPr>
        <a:xfrm>
          <a:off x="3431159" y="2155205"/>
          <a:ext cx="1330934" cy="130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86AAA-6521-4852-8C78-22A53F02CB56}">
      <dsp:nvSpPr>
        <dsp:cNvPr id="0" name=""/>
        <dsp:cNvSpPr/>
      </dsp:nvSpPr>
      <dsp:spPr>
        <a:xfrm>
          <a:off x="3360866" y="342330"/>
          <a:ext cx="1405867" cy="535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Okresní </a:t>
          </a: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(bývalá)</a:t>
          </a:r>
          <a:endParaRPr lang="cs-CZ" sz="1800" b="0" kern="1200" dirty="0">
            <a:latin typeface="Arial" pitchFamily="34" charset="0"/>
            <a:cs typeface="Arial" pitchFamily="34" charset="0"/>
          </a:endParaRPr>
        </a:p>
      </dsp:txBody>
      <dsp:txXfrm>
        <a:off x="3360866" y="342330"/>
        <a:ext cx="1405867" cy="535337"/>
      </dsp:txXfrm>
    </dsp:sp>
    <dsp:sp modelId="{6CD2C476-C7B6-4EC7-B8A8-F279B145F0A0}">
      <dsp:nvSpPr>
        <dsp:cNvPr id="0" name=""/>
        <dsp:cNvSpPr/>
      </dsp:nvSpPr>
      <dsp:spPr>
        <a:xfrm>
          <a:off x="5039373" y="932100"/>
          <a:ext cx="0" cy="253056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650D16-9288-4522-AA8A-F3BA0B973F2A}">
      <dsp:nvSpPr>
        <dsp:cNvPr id="0" name=""/>
        <dsp:cNvSpPr/>
      </dsp:nvSpPr>
      <dsp:spPr>
        <a:xfrm>
          <a:off x="5114897" y="1042068"/>
          <a:ext cx="1330934" cy="1391248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E3D1970-34E6-450B-A80C-6C8C7F50C7D1}">
      <dsp:nvSpPr>
        <dsp:cNvPr id="0" name=""/>
        <dsp:cNvSpPr/>
      </dsp:nvSpPr>
      <dsp:spPr>
        <a:xfrm>
          <a:off x="5114897" y="2490273"/>
          <a:ext cx="1330934" cy="170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Pověřené obce 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III. stupně.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Vznik úřadů,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stoupá kvalita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a rozsah služeb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5114897" y="2490273"/>
        <a:ext cx="1330934" cy="1700726"/>
      </dsp:txXfrm>
    </dsp:sp>
    <dsp:sp modelId="{E5147C1C-B7F0-4713-AB40-A0CA636B4EC0}">
      <dsp:nvSpPr>
        <dsp:cNvPr id="0" name=""/>
        <dsp:cNvSpPr/>
      </dsp:nvSpPr>
      <dsp:spPr>
        <a:xfrm>
          <a:off x="5050170" y="366123"/>
          <a:ext cx="1405867" cy="535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Obce s </a:t>
          </a:r>
          <a:r>
            <a:rPr lang="cs-CZ" sz="1800" b="0" kern="1200" dirty="0" err="1" smtClean="0">
              <a:latin typeface="Arial" pitchFamily="34" charset="0"/>
              <a:cs typeface="Arial" pitchFamily="34" charset="0"/>
            </a:rPr>
            <a:t>rozš</a:t>
          </a:r>
          <a:r>
            <a:rPr lang="cs-CZ" sz="1800" b="0" kern="1200" dirty="0" smtClean="0">
              <a:latin typeface="Arial" pitchFamily="34" charset="0"/>
              <a:cs typeface="Arial" pitchFamily="34" charset="0"/>
            </a:rPr>
            <a:t>. působností</a:t>
          </a:r>
          <a:endParaRPr lang="cs-CZ" sz="1800" b="0" kern="1200" dirty="0">
            <a:latin typeface="Arial" pitchFamily="34" charset="0"/>
            <a:cs typeface="Arial" pitchFamily="34" charset="0"/>
          </a:endParaRPr>
        </a:p>
      </dsp:txBody>
      <dsp:txXfrm>
        <a:off x="5050170" y="366123"/>
        <a:ext cx="1405867" cy="535337"/>
      </dsp:txXfrm>
    </dsp:sp>
    <dsp:sp modelId="{0960C019-2427-45B9-BD9A-081101E257E3}">
      <dsp:nvSpPr>
        <dsp:cNvPr id="0" name=""/>
        <dsp:cNvSpPr/>
      </dsp:nvSpPr>
      <dsp:spPr>
        <a:xfrm>
          <a:off x="6717880" y="932100"/>
          <a:ext cx="0" cy="253056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D0F0DC-7404-42BB-822F-DE167224F14C}">
      <dsp:nvSpPr>
        <dsp:cNvPr id="0" name=""/>
        <dsp:cNvSpPr/>
      </dsp:nvSpPr>
      <dsp:spPr>
        <a:xfrm>
          <a:off x="6795308" y="1023905"/>
          <a:ext cx="1330934" cy="1427574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7B401F-3C28-4AFF-A23E-7BD95792362A}">
      <dsp:nvSpPr>
        <dsp:cNvPr id="0" name=""/>
        <dsp:cNvSpPr/>
      </dsp:nvSpPr>
      <dsp:spPr>
        <a:xfrm>
          <a:off x="6795308" y="2474557"/>
          <a:ext cx="1330934" cy="1716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600" kern="1200" dirty="0" smtClean="0">
              <a:latin typeface="Arial" pitchFamily="34" charset="0"/>
              <a:cs typeface="Arial" pitchFamily="34" charset="0"/>
            </a:rPr>
            <a:t>Kvalita služeb</a:t>
          </a:r>
          <a:br>
            <a:rPr lang="cs-CZ" sz="1600" kern="1200" dirty="0" smtClean="0">
              <a:latin typeface="Arial" pitchFamily="34" charset="0"/>
              <a:cs typeface="Arial" pitchFamily="34" charset="0"/>
            </a:rPr>
          </a:br>
          <a:r>
            <a:rPr lang="cs-CZ" sz="1600" kern="1200" dirty="0" smtClean="0">
              <a:latin typeface="Arial" pitchFamily="34" charset="0"/>
              <a:cs typeface="Arial" pitchFamily="34" charset="0"/>
            </a:rPr>
            <a:t>nevyhovuje vždy potřebám, zvláště těm starším, imobilním</a:t>
          </a:r>
          <a:endParaRPr lang="cs-CZ" sz="1600" kern="1200" dirty="0">
            <a:latin typeface="Arial" pitchFamily="34" charset="0"/>
            <a:cs typeface="Arial" pitchFamily="34" charset="0"/>
          </a:endParaRPr>
        </a:p>
      </dsp:txBody>
      <dsp:txXfrm>
        <a:off x="6795308" y="2474557"/>
        <a:ext cx="1330934" cy="1716442"/>
      </dsp:txXfrm>
    </dsp:sp>
    <dsp:sp modelId="{0D1A562E-6590-4C3E-95EB-621917B3147E}">
      <dsp:nvSpPr>
        <dsp:cNvPr id="0" name=""/>
        <dsp:cNvSpPr/>
      </dsp:nvSpPr>
      <dsp:spPr>
        <a:xfrm>
          <a:off x="6721732" y="353034"/>
          <a:ext cx="1405867" cy="53533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>
              <a:latin typeface="Arial" pitchFamily="34" charset="0"/>
              <a:cs typeface="Arial" pitchFamily="34" charset="0"/>
            </a:rPr>
            <a:t>Menší obce</a:t>
          </a:r>
          <a:endParaRPr lang="cs-CZ" sz="1800" b="1" kern="1200" dirty="0">
            <a:latin typeface="Arial" pitchFamily="34" charset="0"/>
            <a:cs typeface="Arial" pitchFamily="34" charset="0"/>
          </a:endParaRPr>
        </a:p>
      </dsp:txBody>
      <dsp:txXfrm>
        <a:off x="6721732" y="353034"/>
        <a:ext cx="1405867" cy="535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4D0D8E-1E3D-409D-8C22-E78962096235}">
      <dsp:nvSpPr>
        <dsp:cNvPr id="0" name=""/>
        <dsp:cNvSpPr/>
      </dsp:nvSpPr>
      <dsp:spPr>
        <a:xfrm rot="5400000">
          <a:off x="-262158" y="264698"/>
          <a:ext cx="1747721" cy="1223404"/>
        </a:xfrm>
        <a:prstGeom prst="chevron">
          <a:avLst/>
        </a:prstGeom>
        <a:solidFill>
          <a:srgbClr val="FF8BC5"/>
        </a:solidFill>
        <a:ln w="3175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Volný čas</a:t>
          </a:r>
          <a:endParaRPr lang="cs-CZ" sz="19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" y="614241"/>
        <a:ext cx="1223404" cy="524317"/>
      </dsp:txXfrm>
    </dsp:sp>
    <dsp:sp modelId="{608E34A1-9A4A-4373-942F-E34DFD7D4654}">
      <dsp:nvSpPr>
        <dsp:cNvPr id="0" name=""/>
        <dsp:cNvSpPr/>
      </dsp:nvSpPr>
      <dsp:spPr>
        <a:xfrm rot="5400000">
          <a:off x="3852952" y="-2582503"/>
          <a:ext cx="1047011" cy="6306107"/>
        </a:xfrm>
        <a:prstGeom prst="round2SameRect">
          <a:avLst/>
        </a:prstGeom>
        <a:solidFill>
          <a:srgbClr val="FFDDEE">
            <a:alpha val="89804"/>
          </a:srgb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Rozšiřování fondu volného času</a:t>
          </a:r>
          <a:endParaRPr lang="cs-CZ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Ve vyspělých zemích se prodlužuje délka dovolené, 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počet svátků, nízký podíl zaměstnaných žen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223405" y="98155"/>
        <a:ext cx="6254996" cy="944789"/>
      </dsp:txXfrm>
    </dsp:sp>
    <dsp:sp modelId="{27B1BC15-8591-4505-BA1E-6D0BDC7A8ECE}">
      <dsp:nvSpPr>
        <dsp:cNvPr id="0" name=""/>
        <dsp:cNvSpPr/>
      </dsp:nvSpPr>
      <dsp:spPr>
        <a:xfrm rot="5400000">
          <a:off x="-262158" y="1819909"/>
          <a:ext cx="1747721" cy="1223404"/>
        </a:xfrm>
        <a:prstGeom prst="chevron">
          <a:avLst/>
        </a:prstGeom>
        <a:solidFill>
          <a:srgbClr val="FF3788"/>
        </a:solidFill>
        <a:ln w="3175" cap="flat" cmpd="sng" algn="ctr">
          <a:solidFill>
            <a:scrgbClr r="0" g="0" b="0">
              <a:satMod val="150000"/>
            </a:scrgb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Cestovní ruch</a:t>
          </a:r>
          <a:endParaRPr lang="cs-CZ" sz="19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" y="2169452"/>
        <a:ext cx="1223404" cy="524317"/>
      </dsp:txXfrm>
    </dsp:sp>
    <dsp:sp modelId="{9AA5BCD8-2ACA-4258-9895-5346E0A25744}">
      <dsp:nvSpPr>
        <dsp:cNvPr id="0" name=""/>
        <dsp:cNvSpPr/>
      </dsp:nvSpPr>
      <dsp:spPr>
        <a:xfrm rot="5400000">
          <a:off x="3808449" y="-1027292"/>
          <a:ext cx="1136018" cy="6306107"/>
        </a:xfrm>
        <a:prstGeom prst="round2SameRect">
          <a:avLst/>
        </a:prstGeom>
        <a:solidFill>
          <a:srgbClr val="FFB3D2">
            <a:alpha val="89804"/>
          </a:srgbClr>
        </a:solidFill>
        <a:ln w="9525" cap="flat" cmpd="sng" algn="ctr">
          <a:solidFill>
            <a:schemeClr val="tx1">
              <a:alpha val="7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Rozmach cestovního ruchu</a:t>
          </a:r>
          <a:endParaRPr lang="cs-CZ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Zvyšuje se zájem o luxusní služby 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(reprezentace, image úspěšných lidí…)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223405" y="1613208"/>
        <a:ext cx="6250651" cy="1025106"/>
      </dsp:txXfrm>
    </dsp:sp>
    <dsp:sp modelId="{35EBA59A-D5E9-454D-9689-EEE8AC90FAAC}">
      <dsp:nvSpPr>
        <dsp:cNvPr id="0" name=""/>
        <dsp:cNvSpPr/>
      </dsp:nvSpPr>
      <dsp:spPr>
        <a:xfrm rot="5400000">
          <a:off x="-262158" y="3375120"/>
          <a:ext cx="1747721" cy="1223404"/>
        </a:xfrm>
        <a:prstGeom prst="chevron">
          <a:avLst/>
        </a:prstGeom>
        <a:solidFill>
          <a:srgbClr val="BE3BFF"/>
        </a:solidFill>
        <a:ln w="3175" cap="flat" cmpd="sng" algn="ctr">
          <a:solidFill>
            <a:scrgbClr r="0" g="0" b="0">
              <a:satMod val="150000"/>
            </a:scrgb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Rozvoj osobnosti</a:t>
          </a:r>
          <a:endParaRPr lang="cs-CZ" sz="19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1" y="3724663"/>
        <a:ext cx="1223404" cy="524317"/>
      </dsp:txXfrm>
    </dsp:sp>
    <dsp:sp modelId="{EFB3023E-7C9B-4FF1-BFA1-B79B2B3ADC3F}">
      <dsp:nvSpPr>
        <dsp:cNvPr id="0" name=""/>
        <dsp:cNvSpPr/>
      </dsp:nvSpPr>
      <dsp:spPr>
        <a:xfrm rot="5400000">
          <a:off x="3808449" y="527918"/>
          <a:ext cx="1136018" cy="6306107"/>
        </a:xfrm>
        <a:prstGeom prst="round2SameRect">
          <a:avLst/>
        </a:prstGeom>
        <a:solidFill>
          <a:srgbClr val="E9BDFF">
            <a:alpha val="89804"/>
          </a:srgbClr>
        </a:solidFill>
        <a:ln w="9525" cap="flat" cmpd="sng" algn="ctr">
          <a:solidFill>
            <a:schemeClr val="tx1">
              <a:alpha val="5000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Potřeba neustálého vzdělávání, zvýšená péče o zdraví, hygienu a vzhled</a:t>
          </a:r>
          <a:endParaRPr lang="cs-CZ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Rozšiřování různých aktivit – společenských, sportovních, rekreačních, cestovatelských…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223405" y="3168418"/>
        <a:ext cx="6250651" cy="1025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ictureOrgChart+Icon">
  <dgm:title val="Obrázkový organizační diagram"/>
  <dgm:desc val="Umožňuje znázornit hierarchické informace nebo zobrazit vztahy nadřízený-podřízený v organizaci s odpovídajícími obrázky. S tímto rozložením je k dispozici obrazec Asistent a rozložení organizačního diagramu s předsazením."/>
  <dgm:catLst>
    <dgm:cat type="hierarchy" pri="1050"/>
    <dgm:cat type="officeonline" pri="1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Marg" for="ch" forName="rootText1" refType="w" fact="1.05"/>
                  <dgm:constr type="l" for="ch" forName="rootPict1" refType="w" refFor="ch" refForName="rootText1" op="equ" fact="0.05"/>
                  <dgm:constr type="t" for="ch" forName="rootPict1" refType="h" refFor="ch" refForName="rootText1" op="equ" fact="0.1"/>
                  <dgm:constr type="w" for="ch" forName="rootPict1" refType="w" refFor="ch" refForName="rootText1" op="equ" fact="0.3"/>
                  <dgm:constr type="h" for="ch" forName="rootPict1" refType="h" refFor="ch" refForName="rootText1" op="equ" fact="0.8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Pict1" styleLbl="alignImgPlace1">
              <dgm:alg type="sp"/>
              <dgm:shape xmlns:r="http://schemas.openxmlformats.org/officeDocument/2006/relationships" type="rect" r:blip="" blipPhldr="1">
                <dgm:adjLst/>
              </dgm:shape>
              <dgm:presOf/>
              <dgm:constrLst/>
              <dgm:ruleLst/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Marg" for="ch" forName="rootText" refType="w" fact="1.05"/>
                        <dgm:constr type="l" for="ch" forName="rootPict" refType="w" fact="0.05"/>
                        <dgm:constr type="t" for="ch" forName="rootPict" refType="h" refFor="ch" refForName="rootText" fact="0.1"/>
                        <dgm:constr type="w" for="ch" forName="rootPict" refType="w" fact="0.3"/>
                        <dgm:constr type="h" for="ch" forName="rootPict" refType="h" refFor="ch" refForName="rootText" fact="0.8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Marg" for="ch" forName="rootText3" refType="w" fact="1.05"/>
                        <dgm:constr type="l" for="ch" forName="rootPict3" refType="w" fact="0.05"/>
                        <dgm:constr type="t" for="ch" forName="rootPict3" refType="h" refFor="ch" refForName="rootText3" fact="0.1"/>
                        <dgm:constr type="w" for="ch" forName="rootPict3" refType="w" fact="0.3"/>
                        <dgm:constr type="h" for="ch" forName="rootPict3" refType="h" refFor="ch" refForName="rootText3" fact="0.8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Pict3" styleLbl="alignImgPlace1">
                    <dgm:alg type="sp"/>
                    <dgm:shape xmlns:r="http://schemas.openxmlformats.org/officeDocument/2006/relationships" type="rect" r:blip="" blipPhldr="1">
                      <dgm:adjLst/>
                    </dgm:shape>
                    <dgm:presOf/>
                    <dgm:constrLst/>
                    <dgm:ruleLst/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3.11.2014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74A-22A4-4CAE-9EB7-47338255F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7432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997-DAC4-45AE-A999-50E1F7E1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0435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ABA-24F9-4EAF-808B-47EFA9FB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198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ACB-8326-4117-B47C-429B373DD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3540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CB73-388D-48FE-A817-407D8F580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17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6BA-2CDC-414F-A33F-78429F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8345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FAF2-47C5-4B46-A826-5F33FE18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7878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B0F9-C716-44FA-88E0-288D7E74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7809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E11F-D244-4CA6-8913-9E7A1FC30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145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C79C-50C5-482C-973A-C52C08C14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31322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64E-7509-4988-AABA-9605827E6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3286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7A8B0D-FD0C-4F5D-A4FE-F77457B1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diagramData" Target="../diagrams/data2.xml"/><Relationship Id="rId21" Type="http://schemas.microsoft.com/office/2007/relationships/hdphoto" Target="../media/hdphoto7.wdp"/><Relationship Id="rId7" Type="http://schemas.microsoft.com/office/2007/relationships/diagramDrawing" Target="../diagrams/drawing2.xml"/><Relationship Id="rId12" Type="http://schemas.openxmlformats.org/officeDocument/2006/relationships/image" Target="../media/image6.png"/><Relationship Id="rId17" Type="http://schemas.microsoft.com/office/2007/relationships/hdphoto" Target="../media/hdphoto5.wdp"/><Relationship Id="rId25" Type="http://schemas.microsoft.com/office/2007/relationships/hdphoto" Target="../media/hdphoto9.wdp"/><Relationship Id="rId33" Type="http://schemas.microsoft.com/office/2007/relationships/hdphoto" Target="../media/hdphoto13.wdp"/><Relationship Id="rId2" Type="http://schemas.openxmlformats.org/officeDocument/2006/relationships/image" Target="../media/image3.jpe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microsoft.com/office/2007/relationships/hdphoto" Target="../media/hdphoto2.wdp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diagramQuickStyle" Target="../diagrams/quickStyle2.xml"/><Relationship Id="rId15" Type="http://schemas.microsoft.com/office/2007/relationships/hdphoto" Target="../media/hdphoto4.wdp"/><Relationship Id="rId23" Type="http://schemas.microsoft.com/office/2007/relationships/hdphoto" Target="../media/hdphoto8.wdp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microsoft.com/office/2007/relationships/hdphoto" Target="../media/hdphoto6.wdp"/><Relationship Id="rId31" Type="http://schemas.microsoft.com/office/2007/relationships/hdphoto" Target="../media/hdphoto12.wdp"/><Relationship Id="rId4" Type="http://schemas.openxmlformats.org/officeDocument/2006/relationships/diagramLayout" Target="../diagrams/layout2.xml"/><Relationship Id="rId9" Type="http://schemas.microsoft.com/office/2007/relationships/hdphoto" Target="../media/hdphoto1.wdp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microsoft.com/office/2007/relationships/hdphoto" Target="../media/hdphoto10.wdp"/><Relationship Id="rId30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5.wdp"/><Relationship Id="rId5" Type="http://schemas.openxmlformats.org/officeDocument/2006/relationships/image" Target="../media/image18.jpeg"/><Relationship Id="rId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5.wdp"/><Relationship Id="rId5" Type="http://schemas.openxmlformats.org/officeDocument/2006/relationships/image" Target="../media/image39.jpeg"/><Relationship Id="rId4" Type="http://schemas.microsoft.com/office/2007/relationships/hdphoto" Target="../media/hdphoto2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2"/>
            <a:ext cx="7772400" cy="16906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Služby</a:t>
            </a:r>
            <a:b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err="1" smtClean="0">
                <a:solidFill>
                  <a:schemeClr val="tx1"/>
                </a:solidFill>
              </a:rPr>
              <a:t>Z_113_Česká_republika_Služby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6450" y="360363"/>
            <a:ext cx="75311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Podíl sektorů na hospodářství</a:t>
            </a:r>
            <a:endParaRPr lang="cs-CZ" sz="1600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96069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5800" y="11430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Terciární sektor  je měřítkem vyspělosti státu. Údaje v tabulce z roku 2010.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3232205"/>
              </p:ext>
            </p:extLst>
          </p:nvPr>
        </p:nvGraphicFramePr>
        <p:xfrm>
          <a:off x="1684200" y="1752600"/>
          <a:ext cx="5775600" cy="396000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1455600"/>
                <a:gridCol w="1440000"/>
                <a:gridCol w="1440000"/>
                <a:gridCol w="144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Země/oblast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Primární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Sekundární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Arial" pitchFamily="34" charset="0"/>
                          <a:cs typeface="Arial" pitchFamily="34" charset="0"/>
                        </a:rPr>
                        <a:t>Terciární</a:t>
                      </a:r>
                      <a:endParaRPr lang="cs-CZ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>
                          <a:latin typeface="Arial" pitchFamily="34" charset="0"/>
                          <a:cs typeface="Arial" pitchFamily="34" charset="0"/>
                        </a:rPr>
                        <a:t>Svět</a:t>
                      </a: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30,9%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63,2%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1,8%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73,1%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USA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1,1%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22,1%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76,8%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Čína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10,2%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49,6%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Arial" pitchFamily="34" charset="0"/>
                          <a:cs typeface="Arial" pitchFamily="34" charset="0"/>
                        </a:rPr>
                        <a:t>43%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Německo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Arial" pitchFamily="34" charset="0"/>
                          <a:cs typeface="Arial" pitchFamily="34" charset="0"/>
                        </a:rPr>
                        <a:t>0,9%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27,8%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71,3%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Velká Británie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Arial" pitchFamily="34" charset="0"/>
                          <a:cs typeface="Arial" pitchFamily="34" charset="0"/>
                        </a:rPr>
                        <a:t>0,7%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21,8%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77,5%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Francie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latin typeface="Arial" pitchFamily="34" charset="0"/>
                          <a:cs typeface="Arial" pitchFamily="34" charset="0"/>
                        </a:rPr>
                        <a:t>18,5%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79,5%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Rakousko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1,5%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29,4%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69,1%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Polsko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3,4%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33%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63,5%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Česko</a:t>
                      </a:r>
                      <a:endParaRPr lang="cs-CZ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7546" marR="67546" marT="33773" marB="3377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2,4%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37,6%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</a:p>
                  </a:txBody>
                  <a:tcPr marL="67546" marR="67546" marT="33773" marB="3377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7467600" y="2895600"/>
            <a:ext cx="553998" cy="27763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200" dirty="0" smtClean="0"/>
              <a:t>Zdroj</a:t>
            </a:r>
            <a:r>
              <a:rPr lang="cs-CZ" sz="1200" dirty="0"/>
              <a:t>: http://</a:t>
            </a:r>
            <a:r>
              <a:rPr lang="cs-CZ" sz="1200" dirty="0" err="1" smtClean="0"/>
              <a:t>cs.wikipedia.org</a:t>
            </a:r>
            <a:r>
              <a:rPr lang="cs-CZ" sz="1200" dirty="0" smtClean="0"/>
              <a:t>/wiki/</a:t>
            </a:r>
            <a:br>
              <a:rPr lang="cs-CZ" sz="1200" dirty="0" smtClean="0"/>
            </a:br>
            <a:r>
              <a:rPr lang="cs-CZ" sz="1200" dirty="0" err="1" smtClean="0"/>
              <a:t>Terci%C3%A1rn%C3%AD_sektor</a:t>
            </a:r>
            <a:r>
              <a:rPr lang="cs-CZ" sz="1200" dirty="0" smtClean="0"/>
              <a:t> 2010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597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2"/>
          <p:cNvSpPr>
            <a:spLocks noGrp="1"/>
          </p:cNvSpPr>
          <p:nvPr>
            <p:ph type="title"/>
          </p:nvPr>
        </p:nvSpPr>
        <p:spPr bwMode="auto">
          <a:xfrm>
            <a:off x="1062038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28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Úkol: Odpovídej na kontrolní otázky.  </a:t>
            </a:r>
          </a:p>
        </p:txBody>
      </p:sp>
      <p:pic>
        <p:nvPicPr>
          <p:cNvPr id="16388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450556" y="990600"/>
            <a:ext cx="7880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Uveď příklady co nejvíce konkrétních činností patřících do oblasti služeb.</a:t>
            </a:r>
          </a:p>
          <a:p>
            <a:r>
              <a:rPr lang="cs-CZ" dirty="0" smtClean="0"/>
              <a:t>    </a:t>
            </a:r>
            <a:r>
              <a:rPr lang="cs-CZ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9900FF"/>
                </a:solidFill>
              </a:rPr>
              <a:t>Nápověda: zdravotnictví, školství, sociální péče, stravovací a ubytovací </a:t>
            </a:r>
            <a:br>
              <a:rPr lang="cs-CZ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9900FF"/>
                </a:solidFill>
              </a:rPr>
            </a:br>
            <a:r>
              <a:rPr lang="cs-CZ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9900FF"/>
                </a:solidFill>
              </a:rPr>
              <a:t>    zařízení, kultura, sport, rekreace, státní správa</a:t>
            </a:r>
            <a:endParaRPr lang="cs-CZ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900FF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39312" y="1933870"/>
            <a:ext cx="586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Služby patří do tzv. terciární sféry. Proč se jí tak říká?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17469" y="2282386"/>
            <a:ext cx="628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9900FF"/>
                </a:solidFill>
              </a:rPr>
              <a:t>3. Které činnosti spadají do primární a do sekundární sféry?</a:t>
            </a:r>
            <a:endParaRPr lang="cs-CZ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rgbClr val="9900FF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17469" y="2646184"/>
            <a:ext cx="7797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</a:t>
            </a:r>
            <a:r>
              <a:rPr lang="cs-CZ" dirty="0" smtClean="0"/>
              <a:t>. Služby poskytují i zahraniční spotřební řetězce – hyper a super markety.</a:t>
            </a:r>
            <a:br>
              <a:rPr lang="cs-CZ" dirty="0" smtClean="0"/>
            </a:br>
            <a:r>
              <a:rPr lang="cs-CZ" dirty="0" smtClean="0"/>
              <a:t>    Znáš nějaký v ČR? (nápověda obrázky)</a:t>
            </a:r>
            <a:endParaRPr lang="cs-CZ" dirty="0"/>
          </a:p>
        </p:txBody>
      </p:sp>
      <p:pic>
        <p:nvPicPr>
          <p:cNvPr id="6146" name="Picture 2" descr="C:\Documents and Settings\Miluse\Plocha\obr_projekt_slusovice\113\561px-KFCdrivethr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54" y="3485260"/>
            <a:ext cx="2160000" cy="216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Miluse\Plocha\obr_projekt_slusovice\113\800px-Ikea_almh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4"/>
          <a:stretch/>
        </p:blipFill>
        <p:spPr bwMode="auto">
          <a:xfrm>
            <a:off x="4689908" y="3505200"/>
            <a:ext cx="3189139" cy="216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4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6450" y="360363"/>
            <a:ext cx="75311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Přesmyčky</a:t>
            </a:r>
            <a:endParaRPr lang="cs-CZ" sz="1600" dirty="0" smtClean="0"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96069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905000" y="114300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Přesmyknutím hlásek dostaneš druhy služeb. </a:t>
            </a:r>
            <a:endParaRPr 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3400" y="1934633"/>
            <a:ext cx="3611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1. Ošetřování, zdravotní péče.</a:t>
            </a:r>
            <a:endParaRPr lang="cs-CZ" sz="2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3400" y="2491991"/>
            <a:ext cx="3589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2. Přeprava osob, </a:t>
            </a:r>
            <a:r>
              <a:rPr lang="cs-CZ" sz="2000" dirty="0"/>
              <a:t>předmětů</a:t>
            </a:r>
            <a:r>
              <a:rPr lang="cs-CZ" sz="2000" dirty="0"/>
              <a:t>…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3400" y="3049349"/>
            <a:ext cx="348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3. </a:t>
            </a:r>
            <a:r>
              <a:rPr lang="cs-CZ" sz="2000" dirty="0"/>
              <a:t>Směna zboží a služeb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    za peníze nebo za zboží. 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3400" y="3914483"/>
            <a:ext cx="3190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4. Divadla, kina, výstavy…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3400" y="4471841"/>
            <a:ext cx="2476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5. Výuka, studium…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3400" y="5029200"/>
            <a:ext cx="3247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6. Florbal, hokej, kopaná…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67200" y="1934633"/>
            <a:ext cx="226857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VOTZDRANICTVÍ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764370" y="263843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Doprava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267200" y="2541998"/>
            <a:ext cx="1403333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AVARPOD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764370" y="202872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Zdravotnictví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267200" y="3149363"/>
            <a:ext cx="1311578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CHODOB</a:t>
            </a:r>
            <a:endParaRPr lang="cs-CZ" sz="20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764370" y="3248151"/>
            <a:ext cx="10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Obchod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764370" y="3857864"/>
            <a:ext cx="97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Kultura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267200" y="3756728"/>
            <a:ext cx="1385316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TURAKUL</a:t>
            </a:r>
            <a:endParaRPr lang="cs-CZ" sz="2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267200" y="4364093"/>
            <a:ext cx="1784463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LÁVÁNÍDĚVZ</a:t>
            </a:r>
            <a:endParaRPr lang="cs-CZ" sz="20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764370" y="446757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Vzdělávání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267200" y="4971459"/>
            <a:ext cx="1069524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TROPS</a:t>
            </a:r>
            <a:endParaRPr lang="cs-CZ" sz="20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6764370" y="5077289"/>
            <a:ext cx="78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Sport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Miluse\Local Settings\Temporary Internet Files\Content.IE5\I2H97CFC\MC9000786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144730"/>
            <a:ext cx="1346225" cy="136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Miluse\Local Settings\Temporary Internet Files\Content.IE5\I2H97CFC\MC90007862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372" y="581123"/>
            <a:ext cx="1205777" cy="118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Miluse\Local Settings\Temporary Internet Files\Content.IE5\490L11BI\MC90007862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07" y="546227"/>
            <a:ext cx="436486" cy="132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48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9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522287" y="990600"/>
            <a:ext cx="8099425" cy="50403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Soubor:Peter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Stehlik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2012.01.11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004a.jpg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10.1.2012 [cit. 2013-08-26].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Soubor:Peter_Stehlik_2012.01.11_004a.jpg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File:Kiosk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in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Zlín.JPG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18.11.2010 [cit. 2013-08-26].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File:Kiosk_in_Zl%C3%ADn.JPG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Soubor:Praha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Veletržní palác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jih.jpg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4.2.2007 [cit. 2013-08-26].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Soubor:Praha_Veletr%C5%BEn%C3%AD_pal%C3%A1c_jih.jpg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Soubor:Gymnázium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J. K.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Tyla.jpg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20.8.2011 [cit. 2013-08-26].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/wiki/Soubor:Gymn%C3%A1zium_J._K._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Tyla.jpg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Soubor:Kroměříž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Vodní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3.jpg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11.5.2013 [cit. 2013-08-26].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Soubor:Krom%C4%9B%C5%99%C3%AD%C5%BE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Vodn%C3%AD_3.jpg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Soubor:Kyjov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- kulturní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dům.JPG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19.7.2008 [cit. 2013-08-26].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Soubor:Kyjov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_-_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kulturn%C3%AD_d%C5%AFm.JPG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Soubor:Town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hall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Fryšták.JPG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30.4.2007 [cit. 2013-08-26].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Soubor:Town_hall_of_Fry%C5%A1t%C3%A1k.JPG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Soubor:Prague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Academy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Sci.jpg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6.3.2007 [cit. 2013-08-26].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Soubor:Prague_Academy_Sci.jpg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533400" y="1073149"/>
            <a:ext cx="8099425" cy="50403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Soubor:Prague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Charles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University.JPG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12.11.2006 [cit. 2013-08-26].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Soubor:Prague_Charles_University.JPG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Tabulka sektorového rozdělení některých ekonomik.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5.4.2013 [cit. 2013-08-27].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Terci%C3%A1rn%C3%AD_sektor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Soubor:Ikea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almhult.jpg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13.2.2006 [cit. 2013-08-27].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Soubor:Ikea_almhult.jpg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Soubor:KFCdrivethru.jpg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29.12.2008 [cit. 2013-08-27].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Soubor:KFCdrivethru.jpg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i="1" dirty="0">
                <a:latin typeface="Arial" pitchFamily="34" charset="0"/>
                <a:cs typeface="Arial" pitchFamily="34" charset="0"/>
              </a:rPr>
              <a:t>Zeměpis České republiky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Praha: Nakladatelství České geografické společnosti, s.r.o., 2003.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ISBN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80-86034-53-4.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Tx/>
            </a:pPr>
            <a:r>
              <a:rPr lang="cs-CZ" sz="1200" i="1" dirty="0">
                <a:latin typeface="Arial" pitchFamily="34" charset="0"/>
                <a:cs typeface="Arial" pitchFamily="34" charset="0"/>
              </a:rPr>
              <a:t>Geografie Česká republika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Praha: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SPN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Pedagogické nakladatelství, a. s., 2004. ISBN 80-7235-266-0.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i="1" dirty="0">
                <a:latin typeface="Arial" pitchFamily="34" charset="0"/>
                <a:cs typeface="Arial" pitchFamily="34" charset="0"/>
              </a:rPr>
              <a:t>Zeměpis naší vlasti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Praha: Nakladatelství České geografické společnosti, s. r. o., 2009.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1200" dirty="0" smtClean="0">
                <a:latin typeface="Arial" pitchFamily="34" charset="0"/>
                <a:cs typeface="Arial" pitchFamily="34" charset="0"/>
              </a:rPr>
            </a:br>
            <a:r>
              <a:rPr lang="cs-CZ" sz="1200" dirty="0" smtClean="0">
                <a:latin typeface="Arial" pitchFamily="34" charset="0"/>
                <a:cs typeface="Arial" pitchFamily="34" charset="0"/>
              </a:rPr>
              <a:t>ISBN 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978-80-86034-85-0.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www.office.microsoft.com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70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23501" y="3518731"/>
            <a:ext cx="9167501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Digitální učební materiál je určen pro seznámení žáků </a:t>
            </a:r>
            <a:r>
              <a:rPr lang="cs-CZ" dirty="0" smtClean="0"/>
              <a:t>s terciárním 	sektorem hospodářství České republiky – se </a:t>
            </a:r>
            <a:r>
              <a:rPr lang="cs-CZ" smtClean="0"/>
              <a:t>službami.</a:t>
            </a:r>
            <a:endParaRPr lang="cs-CZ" dirty="0" smtClean="0"/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Materiál </a:t>
            </a:r>
            <a:r>
              <a:rPr lang="cs-CZ" dirty="0"/>
              <a:t>rozvíjí </a:t>
            </a:r>
            <a:r>
              <a:rPr lang="cs-CZ" dirty="0" smtClean="0"/>
              <a:t>nové znalosti a procvičuje vědomosti z nižších ročníků. 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Je </a:t>
            </a:r>
            <a:r>
              <a:rPr lang="cs-CZ" dirty="0"/>
              <a:t>určen pro předmět zeměpis, 8. ročník.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	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	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s</a:t>
            </a:r>
            <a:r>
              <a:rPr lang="cs-CZ" dirty="0"/>
              <a:t>. r. o., 2009. ISBN 978-80-86034-85-0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Služby České republiky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62000" y="1371600"/>
            <a:ext cx="247407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spcAft>
                <a:spcPts val="1200"/>
              </a:spcAft>
              <a:buFont typeface="Arial" pitchFamily="34" charset="0"/>
              <a:buChar char="▪"/>
            </a:pPr>
            <a:r>
              <a:rPr lang="cs-CZ" sz="2000" dirty="0" smtClean="0"/>
              <a:t>Terciární sektor </a:t>
            </a:r>
            <a:br>
              <a:rPr lang="cs-CZ" sz="2000" dirty="0" smtClean="0"/>
            </a:br>
            <a:r>
              <a:rPr lang="cs-CZ" sz="2000" dirty="0" smtClean="0"/>
              <a:t>hospodářství.</a:t>
            </a:r>
          </a:p>
          <a:p>
            <a:pPr marL="180000" indent="-180000">
              <a:spcAft>
                <a:spcPts val="1200"/>
              </a:spcAft>
              <a:buFont typeface="Arial" pitchFamily="34" charset="0"/>
              <a:buChar char="▪"/>
            </a:pPr>
            <a:r>
              <a:rPr lang="cs-CZ" sz="2000" dirty="0" smtClean="0"/>
              <a:t>Nejrychleji se </a:t>
            </a:r>
            <a:br>
              <a:rPr lang="cs-CZ" sz="2000" dirty="0" smtClean="0"/>
            </a:br>
            <a:r>
              <a:rPr lang="cs-CZ" sz="2000" dirty="0" smtClean="0"/>
              <a:t>rozvíjí.</a:t>
            </a:r>
          </a:p>
          <a:p>
            <a:pPr marL="180000" indent="-180000">
              <a:spcAft>
                <a:spcPts val="1200"/>
              </a:spcAft>
              <a:buFont typeface="Arial" pitchFamily="34" charset="0"/>
              <a:buChar char="▪"/>
            </a:pPr>
            <a:r>
              <a:rPr lang="cs-CZ" sz="2000" dirty="0" smtClean="0"/>
              <a:t>„Vyrábí“ tím, že </a:t>
            </a:r>
            <a:br>
              <a:rPr lang="cs-CZ" sz="2000" dirty="0" smtClean="0"/>
            </a:br>
            <a:r>
              <a:rPr lang="cs-CZ" sz="2000" dirty="0" smtClean="0"/>
              <a:t>něčemu a někomu</a:t>
            </a:r>
            <a:br>
              <a:rPr lang="cs-CZ" sz="2000" dirty="0" smtClean="0"/>
            </a:br>
            <a:r>
              <a:rPr lang="cs-CZ" sz="2000" dirty="0" smtClean="0"/>
              <a:t>slouží.</a:t>
            </a:r>
          </a:p>
          <a:p>
            <a:pPr marL="180000" indent="-180000">
              <a:spcAft>
                <a:spcPts val="1200"/>
              </a:spcAft>
              <a:buFont typeface="Arial" pitchFamily="34" charset="0"/>
              <a:buChar char="▪"/>
            </a:pPr>
            <a:r>
              <a:rPr lang="cs-CZ" sz="2000" dirty="0" smtClean="0"/>
              <a:t>Zahrnuje </a:t>
            </a:r>
            <a:br>
              <a:rPr lang="cs-CZ" sz="2000" dirty="0" smtClean="0"/>
            </a:br>
            <a:r>
              <a:rPr lang="cs-CZ" sz="2000" dirty="0" smtClean="0"/>
              <a:t>různorodé</a:t>
            </a:r>
            <a:br>
              <a:rPr lang="cs-CZ" sz="2000" dirty="0" smtClean="0"/>
            </a:br>
            <a:r>
              <a:rPr lang="cs-CZ" sz="2000" dirty="0" smtClean="0"/>
              <a:t>ekonomické </a:t>
            </a:r>
            <a:br>
              <a:rPr lang="cs-CZ" sz="2000" dirty="0" smtClean="0"/>
            </a:br>
            <a:r>
              <a:rPr lang="cs-CZ" sz="2000" dirty="0" smtClean="0"/>
              <a:t>činnosti. </a:t>
            </a:r>
            <a:endParaRPr lang="cs-CZ" sz="2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573478"/>
              </p:ext>
            </p:extLst>
          </p:nvPr>
        </p:nvGraphicFramePr>
        <p:xfrm>
          <a:off x="1143000" y="990600"/>
          <a:ext cx="7696200" cy="488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895600" y="4682312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Vymezení</a:t>
            </a:r>
            <a:br>
              <a:rPr lang="cs-CZ" dirty="0" smtClean="0"/>
            </a:br>
            <a:r>
              <a:rPr lang="cs-CZ" dirty="0" smtClean="0"/>
              <a:t>není jednotné.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Graphic spid="7" grpId="0">
        <p:bldAsOne/>
      </p:bldGraphic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0400" y="2743200"/>
            <a:ext cx="2895600" cy="9350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Charakteristika </a:t>
            </a:r>
            <a:b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služeb 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5252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24466220"/>
              </p:ext>
            </p:extLst>
          </p:nvPr>
        </p:nvGraphicFramePr>
        <p:xfrm>
          <a:off x="1028700" y="609600"/>
          <a:ext cx="7086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62" l="6154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3" b="98958" l="52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54873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688" b="92708" l="20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95" y="476428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563" r="979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42" b="100000" l="67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30164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077" b="97538" l="15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90" y="2286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646" b="100000" l="6771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0" y="48768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292" b="98438" l="6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18374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9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95" y="1389734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42" b="98438" l="520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898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7813" b="973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34" y="22098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23958" b="100000" l="10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32" y="15240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521" b="93229" l="135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92" y="4451918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0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9A4210-307D-4EF5-8946-19AD2F232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409A4210-307D-4EF5-8946-19AD2F232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409A4210-307D-4EF5-8946-19AD2F232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graphicEl>
                                              <a:dgm id="{409A4210-307D-4EF5-8946-19AD2F232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3021087-A747-4FC2-8D99-BA89C59A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93021087-A747-4FC2-8D99-BA89C59A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93021087-A747-4FC2-8D99-BA89C59A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93021087-A747-4FC2-8D99-BA89C59A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B741E8-50F1-4FFC-9521-DE8B9959F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48B741E8-50F1-4FFC-9521-DE8B9959F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48B741E8-50F1-4FFC-9521-DE8B9959F1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48B741E8-50F1-4FFC-9521-DE8B9959F1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07A9C9-5B73-4A3F-9F7A-8BEB44147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A107A9C9-5B73-4A3F-9F7A-8BEB44147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A107A9C9-5B73-4A3F-9F7A-8BEB44147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A107A9C9-5B73-4A3F-9F7A-8BEB44147D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3B04FF-4E4E-4E63-B02E-520277A18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F53B04FF-4E4E-4E63-B02E-520277A18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F53B04FF-4E4E-4E63-B02E-520277A18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F53B04FF-4E4E-4E63-B02E-520277A18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6A505A-52DF-4921-9E21-AB8537ECB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606A505A-52DF-4921-9E21-AB8537ECB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606A505A-52DF-4921-9E21-AB8537ECB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606A505A-52DF-4921-9E21-AB8537ECB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549409-248C-4DC9-B587-96A3F15A2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34549409-248C-4DC9-B587-96A3F15A2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34549409-248C-4DC9-B587-96A3F15A2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34549409-248C-4DC9-B587-96A3F15A2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35DF80-0F05-43F7-BBC9-4FF801831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B135DF80-0F05-43F7-BBC9-4FF801831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B135DF80-0F05-43F7-BBC9-4FF801831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B135DF80-0F05-43F7-BBC9-4FF801831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C80327-0B10-4351-BFDA-B344261C4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26C80327-0B10-4351-BFDA-B344261C4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26C80327-0B10-4351-BFDA-B344261C4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26C80327-0B10-4351-BFDA-B344261C4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482A24-3CDD-44E3-9296-610E5A72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1F482A24-3CDD-44E3-9296-610E5A72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1F482A24-3CDD-44E3-9296-610E5A726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1F482A24-3CDD-44E3-9296-610E5A726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D0F609-61E4-4DD6-A5E9-BB0E5CBAB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CBD0F609-61E4-4DD6-A5E9-BB0E5CBAB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graphicEl>
                                              <a:dgm id="{CBD0F609-61E4-4DD6-A5E9-BB0E5CBAB0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graphicEl>
                                              <a:dgm id="{CBD0F609-61E4-4DD6-A5E9-BB0E5CBAB0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4DC73D-BA22-4EB7-86C9-32096B08A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graphicEl>
                                              <a:dgm id="{3B4DC73D-BA22-4EB7-86C9-32096B08A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3B4DC73D-BA22-4EB7-86C9-32096B08A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graphicEl>
                                              <a:dgm id="{3B4DC73D-BA22-4EB7-86C9-32096B08A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07A04-2A9C-4CA9-BC6A-DA7CBF218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43207A04-2A9C-4CA9-BC6A-DA7CBF218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43207A04-2A9C-4CA9-BC6A-DA7CBF218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graphicEl>
                                              <a:dgm id="{43207A04-2A9C-4CA9-BC6A-DA7CBF218F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198FD8-FDD7-49E0-9F07-B66029D67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graphicEl>
                                              <a:dgm id="{88198FD8-FDD7-49E0-9F07-B66029D67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88198FD8-FDD7-49E0-9F07-B66029D67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graphicEl>
                                              <a:dgm id="{88198FD8-FDD7-49E0-9F07-B66029D67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služeb České republiky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1" y="572781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84542" y="1295400"/>
            <a:ext cx="3801041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Do roku 1989</a:t>
            </a:r>
          </a:p>
          <a:p>
            <a:r>
              <a:rPr lang="cs-CZ" dirty="0" smtClean="0"/>
              <a:t>Po likvidaci soukromého podnikání </a:t>
            </a:r>
            <a:br>
              <a:rPr lang="cs-CZ" dirty="0" smtClean="0"/>
            </a:br>
            <a:r>
              <a:rPr lang="cs-CZ" dirty="0" smtClean="0"/>
              <a:t>(1948) poklesla kvalita a rozsah </a:t>
            </a:r>
            <a:br>
              <a:rPr lang="cs-CZ" dirty="0" smtClean="0"/>
            </a:br>
            <a:r>
              <a:rPr lang="cs-CZ" dirty="0" smtClean="0"/>
              <a:t>služeb. Služby byly podceňovány,</a:t>
            </a:r>
            <a:br>
              <a:rPr lang="cs-CZ" dirty="0" smtClean="0"/>
            </a:br>
            <a:r>
              <a:rPr lang="cs-CZ" dirty="0" smtClean="0"/>
              <a:t>pomalu se rozvíjely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95800" y="3540958"/>
            <a:ext cx="4046621" cy="230832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Po roce 1989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Rozmach soukromého podnikání 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Vstup zahraničních společností </a:t>
            </a:r>
            <a:br>
              <a:rPr lang="cs-CZ" dirty="0" smtClean="0"/>
            </a:br>
            <a:r>
              <a:rPr lang="cs-CZ" dirty="0" smtClean="0"/>
              <a:t>(kapitál, zkušenosti)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Roste nabídka zboží, služeb, kvalita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Zvyšuje se kultura prodeje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Ve službách pracuje nejvíce lidí </a:t>
            </a:r>
            <a:br>
              <a:rPr lang="cs-CZ" dirty="0" smtClean="0"/>
            </a:br>
            <a:r>
              <a:rPr lang="cs-CZ" dirty="0" smtClean="0"/>
              <a:t>z celého hospodářství (57 %)</a:t>
            </a:r>
            <a:endParaRPr lang="cs-CZ" dirty="0"/>
          </a:p>
        </p:txBody>
      </p:sp>
      <p:pic>
        <p:nvPicPr>
          <p:cNvPr id="2050" name="Picture 2" descr="C:\Documents and Settings\Miluse\Plocha\obr_projekt_slusovice\113\800px-Kiosk_in_Zlí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10" y="1160804"/>
            <a:ext cx="3200400" cy="218424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Miluse\Plocha\obr_projekt_slusovice\113\800px-Peter_Stehlik_2012.01.11_004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2270"/>
          <a:stretch/>
        </p:blipFill>
        <p:spPr bwMode="auto">
          <a:xfrm>
            <a:off x="590951" y="3048000"/>
            <a:ext cx="3801041" cy="2424358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Rozmístění služeb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18260" y="1066800"/>
            <a:ext cx="1776768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/>
              <a:t>Závisí na: 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Funkci služeb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Velikosti sídla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15000" y="1082467"/>
            <a:ext cx="2852127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cs-CZ" b="1" dirty="0" smtClean="0"/>
              <a:t>Služby mají stupňovitý </a:t>
            </a:r>
            <a:br>
              <a:rPr lang="cs-CZ" b="1" dirty="0" smtClean="0"/>
            </a:br>
            <a:r>
              <a:rPr lang="cs-CZ" b="1" dirty="0" smtClean="0"/>
              <a:t>(hierarchický) charakter.</a:t>
            </a:r>
          </a:p>
          <a:p>
            <a:pPr algn="r"/>
            <a:r>
              <a:rPr lang="cs-CZ" dirty="0" smtClean="0"/>
              <a:t>Čím větší město, </a:t>
            </a:r>
            <a:br>
              <a:rPr lang="cs-CZ" dirty="0" smtClean="0"/>
            </a:br>
            <a:r>
              <a:rPr lang="cs-CZ" dirty="0" smtClean="0"/>
              <a:t>tím více nejrůznějších </a:t>
            </a:r>
            <a:br>
              <a:rPr lang="cs-CZ" dirty="0" smtClean="0"/>
            </a:br>
            <a:r>
              <a:rPr lang="cs-CZ" dirty="0" smtClean="0"/>
              <a:t>druhů služeb.</a:t>
            </a:r>
            <a:endParaRPr lang="cs-CZ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605862617"/>
              </p:ext>
            </p:extLst>
          </p:nvPr>
        </p:nvGraphicFramePr>
        <p:xfrm>
          <a:off x="514349" y="1049432"/>
          <a:ext cx="7848600" cy="4768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81600"/>
            <a:ext cx="565200" cy="5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7239000" y="5110908"/>
            <a:ext cx="1440005" cy="706584"/>
            <a:chOff x="4779064" y="2051638"/>
            <a:chExt cx="1440005" cy="7065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bdélník 16"/>
            <p:cNvSpPr/>
            <p:nvPr/>
          </p:nvSpPr>
          <p:spPr>
            <a:xfrm>
              <a:off x="4779064" y="2051638"/>
              <a:ext cx="1440005" cy="706584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bdélník 17"/>
            <p:cNvSpPr/>
            <p:nvPr/>
          </p:nvSpPr>
          <p:spPr>
            <a:xfrm>
              <a:off x="4779064" y="2051638"/>
              <a:ext cx="1440005" cy="706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3462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>
                  <a:latin typeface="Arial" pitchFamily="34" charset="0"/>
                  <a:cs typeface="Arial" pitchFamily="34" charset="0"/>
                </a:rPr>
                <a:t> Banky</a:t>
              </a:r>
              <a:endParaRPr lang="cs-CZ" sz="16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7239000" y="4099845"/>
            <a:ext cx="1440005" cy="706584"/>
            <a:chOff x="4779064" y="2051638"/>
            <a:chExt cx="1440005" cy="70658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Obdélník 19"/>
            <p:cNvSpPr/>
            <p:nvPr/>
          </p:nvSpPr>
          <p:spPr>
            <a:xfrm>
              <a:off x="4779064" y="2051638"/>
              <a:ext cx="1440005" cy="706584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bdélník 20"/>
            <p:cNvSpPr/>
            <p:nvPr/>
          </p:nvSpPr>
          <p:spPr>
            <a:xfrm>
              <a:off x="4779064" y="2051638"/>
              <a:ext cx="1440005" cy="70658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3462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>
                  <a:latin typeface="Arial" pitchFamily="34" charset="0"/>
                  <a:cs typeface="Arial" pitchFamily="34" charset="0"/>
                </a:rPr>
                <a:t>Hyper</a:t>
              </a:r>
              <a:br>
                <a:rPr lang="cs-CZ" sz="1600" b="1" kern="1200" dirty="0" smtClean="0">
                  <a:latin typeface="Arial" pitchFamily="34" charset="0"/>
                  <a:cs typeface="Arial" pitchFamily="34" charset="0"/>
                </a:rPr>
              </a:br>
              <a:r>
                <a:rPr lang="cs-CZ" sz="1600" b="1" kern="1200" dirty="0" smtClean="0">
                  <a:latin typeface="Arial" pitchFamily="34" charset="0"/>
                  <a:cs typeface="Arial" pitchFamily="34" charset="0"/>
                </a:rPr>
                <a:t>markety</a:t>
              </a:r>
              <a:endParaRPr lang="cs-CZ" sz="16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95" y="5181600"/>
            <a:ext cx="565200" cy="5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19" y="4201225"/>
            <a:ext cx="565200" cy="5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11"/>
          <p:cNvCxnSpPr>
            <a:endCxn id="3076" idx="1"/>
          </p:cNvCxnSpPr>
          <p:nvPr/>
        </p:nvCxnSpPr>
        <p:spPr>
          <a:xfrm>
            <a:off x="7010400" y="4468482"/>
            <a:ext cx="241419" cy="153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endCxn id="17" idx="1"/>
          </p:cNvCxnSpPr>
          <p:nvPr/>
        </p:nvCxnSpPr>
        <p:spPr>
          <a:xfrm>
            <a:off x="7061676" y="5464200"/>
            <a:ext cx="1773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222" name="TextovéPole 9221"/>
          <p:cNvSpPr txBox="1"/>
          <p:nvPr/>
        </p:nvSpPr>
        <p:spPr>
          <a:xfrm>
            <a:off x="4966156" y="1130781"/>
            <a:ext cx="400110" cy="69987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vesnice</a:t>
            </a:r>
            <a:endParaRPr lang="cs-CZ" sz="1400" dirty="0"/>
          </a:p>
        </p:txBody>
      </p:sp>
      <p:sp>
        <p:nvSpPr>
          <p:cNvPr id="9223" name="TextovéPole 9222"/>
          <p:cNvSpPr txBox="1"/>
          <p:nvPr/>
        </p:nvSpPr>
        <p:spPr>
          <a:xfrm>
            <a:off x="4343400" y="2067074"/>
            <a:ext cx="400110" cy="85856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městečko</a:t>
            </a:r>
            <a:endParaRPr lang="cs-CZ" sz="1400" dirty="0"/>
          </a:p>
        </p:txBody>
      </p:sp>
      <p:sp>
        <p:nvSpPr>
          <p:cNvPr id="9224" name="TextovéPole 9223"/>
          <p:cNvSpPr txBox="1"/>
          <p:nvPr/>
        </p:nvSpPr>
        <p:spPr>
          <a:xfrm>
            <a:off x="1447800" y="3200400"/>
            <a:ext cx="400110" cy="57964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město</a:t>
            </a:r>
            <a:endParaRPr lang="cs-CZ" sz="1400" dirty="0"/>
          </a:p>
        </p:txBody>
      </p:sp>
      <p:sp>
        <p:nvSpPr>
          <p:cNvPr id="9225" name="TextovéPole 9224"/>
          <p:cNvSpPr txBox="1"/>
          <p:nvPr/>
        </p:nvSpPr>
        <p:spPr>
          <a:xfrm>
            <a:off x="1304794" y="4130624"/>
            <a:ext cx="615553" cy="65979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krajské</a:t>
            </a:r>
            <a:br>
              <a:rPr lang="cs-CZ" sz="1400" dirty="0" smtClean="0"/>
            </a:br>
            <a:r>
              <a:rPr lang="cs-CZ" sz="1400" dirty="0" smtClean="0"/>
              <a:t>město</a:t>
            </a:r>
            <a:endParaRPr lang="cs-CZ" sz="1400" dirty="0"/>
          </a:p>
        </p:txBody>
      </p:sp>
      <p:sp>
        <p:nvSpPr>
          <p:cNvPr id="9226" name="TextovéPole 9225"/>
          <p:cNvSpPr txBox="1"/>
          <p:nvPr/>
        </p:nvSpPr>
        <p:spPr>
          <a:xfrm>
            <a:off x="314294" y="5176772"/>
            <a:ext cx="400110" cy="57002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400" dirty="0" smtClean="0"/>
              <a:t>Praha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8645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Graphic spid="10" grpId="0">
        <p:bldAsOne/>
      </p:bldGraphic>
      <p:bldP spid="9222" grpId="0"/>
      <p:bldP spid="9223" grpId="0"/>
      <p:bldP spid="9224" grpId="0"/>
      <p:bldP spid="9225" grpId="0"/>
      <p:bldP spid="92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Vybavenost službami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88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1457421"/>
              </p:ext>
            </p:extLst>
          </p:nvPr>
        </p:nvGraphicFramePr>
        <p:xfrm>
          <a:off x="582384" y="914400"/>
          <a:ext cx="8127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286000" y="3437546"/>
            <a:ext cx="1415324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 smtClean="0"/>
              <a:t>2. stupeň </a:t>
            </a:r>
            <a:br>
              <a:rPr lang="cs-CZ" sz="1600" dirty="0" smtClean="0"/>
            </a:br>
            <a:r>
              <a:rPr lang="cs-CZ" sz="1600" dirty="0" smtClean="0"/>
              <a:t>vysoké </a:t>
            </a:r>
            <a:br>
              <a:rPr lang="cs-CZ" sz="1600" dirty="0" smtClean="0"/>
            </a:br>
            <a:r>
              <a:rPr lang="cs-CZ" sz="1600" dirty="0" smtClean="0"/>
              <a:t>vybavenosti</a:t>
            </a:r>
          </a:p>
          <a:p>
            <a:pPr>
              <a:spcAft>
                <a:spcPts val="600"/>
              </a:spcAft>
            </a:pPr>
            <a:r>
              <a:rPr lang="cs-CZ" sz="1600" dirty="0" smtClean="0"/>
              <a:t>Vysoké školy,</a:t>
            </a:r>
            <a:br>
              <a:rPr lang="cs-CZ" sz="1600" dirty="0" smtClean="0"/>
            </a:br>
            <a:r>
              <a:rPr lang="cs-CZ" sz="1600" dirty="0" smtClean="0"/>
              <a:t>nemocnice,</a:t>
            </a:r>
            <a:br>
              <a:rPr lang="cs-CZ" sz="1600" dirty="0" smtClean="0"/>
            </a:br>
            <a:r>
              <a:rPr lang="cs-CZ" sz="1600" dirty="0" smtClean="0"/>
              <a:t>kulturní </a:t>
            </a:r>
            <a:br>
              <a:rPr lang="cs-CZ" sz="1600" dirty="0" smtClean="0"/>
            </a:br>
            <a:r>
              <a:rPr lang="cs-CZ" sz="1600" dirty="0" smtClean="0"/>
              <a:t>zařízení</a:t>
            </a:r>
            <a:endParaRPr lang="cs-CZ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886200" y="3429000"/>
            <a:ext cx="1519968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 smtClean="0"/>
              <a:t>Poměrně </a:t>
            </a:r>
            <a:br>
              <a:rPr lang="cs-CZ" sz="1600" dirty="0" smtClean="0"/>
            </a:br>
            <a:r>
              <a:rPr lang="cs-CZ" sz="1600" dirty="0" smtClean="0"/>
              <a:t>vysoká úroveň</a:t>
            </a:r>
            <a:br>
              <a:rPr lang="cs-CZ" sz="1600" dirty="0" smtClean="0"/>
            </a:br>
            <a:r>
              <a:rPr lang="cs-CZ" sz="1600" dirty="0" smtClean="0"/>
              <a:t>vybavenosti</a:t>
            </a:r>
          </a:p>
          <a:p>
            <a:pPr>
              <a:spcAft>
                <a:spcPts val="600"/>
              </a:spcAft>
            </a:pPr>
            <a:r>
              <a:rPr lang="cs-CZ" sz="1600" dirty="0" smtClean="0"/>
              <a:t>Střední školy,</a:t>
            </a:r>
            <a:br>
              <a:rPr lang="cs-CZ" sz="1600" dirty="0" smtClean="0"/>
            </a:br>
            <a:r>
              <a:rPr lang="cs-CZ" sz="1600" dirty="0" smtClean="0"/>
              <a:t>Supermarkety,</a:t>
            </a:r>
            <a:br>
              <a:rPr lang="cs-CZ" sz="1600" dirty="0" smtClean="0"/>
            </a:br>
            <a:r>
              <a:rPr lang="cs-CZ" sz="1600" dirty="0" smtClean="0"/>
              <a:t>kina, sportovní</a:t>
            </a:r>
            <a:br>
              <a:rPr lang="cs-CZ" sz="1600" dirty="0" smtClean="0"/>
            </a:br>
            <a:r>
              <a:rPr lang="cs-CZ" sz="1600" dirty="0" smtClean="0"/>
              <a:t>zařízení</a:t>
            </a:r>
            <a:endParaRPr lang="cs-CZ" sz="16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286000" y="5264142"/>
            <a:ext cx="1519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(</a:t>
            </a:r>
            <a:r>
              <a:rPr lang="cs-CZ" sz="1200" dirty="0" err="1" smtClean="0"/>
              <a:t>Gymn</a:t>
            </a:r>
            <a:r>
              <a:rPr lang="cs-CZ" sz="1200" dirty="0" smtClean="0"/>
              <a:t>. Hradec K.)</a:t>
            </a:r>
            <a:endParaRPr lang="cs-CZ" sz="1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886200" y="5264141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(Kroměříž)</a:t>
            </a:r>
            <a:endParaRPr lang="cs-CZ" sz="1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638800" y="526414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(Kyjov)</a:t>
            </a:r>
            <a:endParaRPr lang="cs-CZ" sz="12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315200" y="5217975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(Fryšták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070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Školství a věda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08144" y="1066799"/>
            <a:ext cx="7327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Školství a věda se někdy z terciéru vyčleňují jako kvartérní sektor.</a:t>
            </a:r>
          </a:p>
          <a:p>
            <a:r>
              <a:rPr lang="cs-CZ" dirty="0" smtClean="0"/>
              <a:t>Tato odvětví jsou důležitá pro budoucí vývoj. Dříve byla zanedbávána.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23853" y="4369325"/>
            <a:ext cx="3492000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Věda</a:t>
            </a:r>
          </a:p>
          <a:p>
            <a:r>
              <a:rPr lang="cs-CZ" dirty="0" smtClean="0"/>
              <a:t>Akademie věd ČR, největší vědecké pracoviště.</a:t>
            </a:r>
          </a:p>
          <a:p>
            <a:r>
              <a:rPr lang="cs-CZ" dirty="0" smtClean="0"/>
              <a:t>Sídlí v Praze, pobočky jsou v Brně, Č. Budějovicích, Ostravě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39706" y="4369325"/>
            <a:ext cx="3480440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/>
              <a:t>Školství</a:t>
            </a:r>
          </a:p>
          <a:p>
            <a:r>
              <a:rPr lang="cs-CZ" dirty="0" smtClean="0"/>
              <a:t>Rozmístění podle velikosti sídel.</a:t>
            </a:r>
          </a:p>
          <a:p>
            <a:r>
              <a:rPr lang="cs-CZ" dirty="0" smtClean="0"/>
              <a:t>Převažují státní školy, zvýšil se</a:t>
            </a:r>
            <a:br>
              <a:rPr lang="cs-CZ" dirty="0" smtClean="0"/>
            </a:br>
            <a:r>
              <a:rPr lang="cs-CZ" dirty="0" smtClean="0"/>
              <a:t>počet vysokých škol. Nejvíce</a:t>
            </a:r>
            <a:br>
              <a:rPr lang="cs-CZ" dirty="0" smtClean="0"/>
            </a:br>
            <a:r>
              <a:rPr lang="cs-CZ" dirty="0" smtClean="0"/>
              <a:t>vysokých škol je v Praze a Brně.</a:t>
            </a:r>
            <a:endParaRPr lang="cs-CZ" dirty="0"/>
          </a:p>
        </p:txBody>
      </p:sp>
      <p:pic>
        <p:nvPicPr>
          <p:cNvPr id="4098" name="Picture 2" descr="C:\Documents and Settings\Miluse\Plocha\obr_projekt_slusovice\113\491px-Prague_Academy_Sc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96" b="13053"/>
          <a:stretch/>
        </p:blipFill>
        <p:spPr bwMode="auto">
          <a:xfrm>
            <a:off x="1263853" y="1866865"/>
            <a:ext cx="2412000" cy="234964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Miluse\Plocha\obr_projekt_slusovice\113\800px-Prague_Charles_University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926" y="1828800"/>
            <a:ext cx="3120000" cy="2340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p" animBg="1"/>
      <p:bldP spid="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Zdroje rozvoje služeb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6158034"/>
              </p:ext>
            </p:extLst>
          </p:nvPr>
        </p:nvGraphicFramePr>
        <p:xfrm>
          <a:off x="807244" y="1143000"/>
          <a:ext cx="7529512" cy="486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624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4D0D8E-1E3D-409D-8C22-E78962096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214D0D8E-1E3D-409D-8C22-E78962096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214D0D8E-1E3D-409D-8C22-E78962096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B1BC15-8591-4505-BA1E-6D0BDC7A8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27B1BC15-8591-4505-BA1E-6D0BDC7A8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27B1BC15-8591-4505-BA1E-6D0BDC7A8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EBA59A-D5E9-454D-9689-EEE8AC90F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35EBA59A-D5E9-454D-9689-EEE8AC90F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35EBA59A-D5E9-454D-9689-EEE8AC90F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8E34A1-9A4A-4373-942F-E34DFD7D4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08E34A1-9A4A-4373-942F-E34DFD7D4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608E34A1-9A4A-4373-942F-E34DFD7D4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A5BCD8-2ACA-4258-9895-5346E0A25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9AA5BCD8-2ACA-4258-9895-5346E0A25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9AA5BCD8-2ACA-4258-9895-5346E0A25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B3023E-7C9B-4FF1-BFA1-B79B2B3AD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FB3023E-7C9B-4FF1-BFA1-B79B2B3AD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FB3023E-7C9B-4FF1-BFA1-B79B2B3AD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>
        <a:spAutoFit/>
      </a:bodyPr>
      <a:lstStyle>
        <a:defPPr>
          <a:defRPr dirty="0"/>
        </a:defPPr>
      </a:lstStyle>
    </a:sp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4925</TotalTime>
  <Words>1027</Words>
  <Application>Microsoft Office PowerPoint</Application>
  <PresentationFormat>Předvádění na obrazovce (4:3)</PresentationFormat>
  <Paragraphs>201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Aspekt</vt:lpstr>
      <vt:lpstr>Česká republika  Služby Z_113_Česká_republika_Služby</vt:lpstr>
      <vt:lpstr>Anotace:</vt:lpstr>
      <vt:lpstr>Služby České republiky</vt:lpstr>
      <vt:lpstr>Charakteristika  služeb </vt:lpstr>
      <vt:lpstr>Vývoj služeb České republiky</vt:lpstr>
      <vt:lpstr>Rozmístění služeb</vt:lpstr>
      <vt:lpstr>Vybavenost službami</vt:lpstr>
      <vt:lpstr>Školství a věda</vt:lpstr>
      <vt:lpstr>Zdroje rozvoje služeb</vt:lpstr>
      <vt:lpstr>Podíl sektorů na hospodářství</vt:lpstr>
      <vt:lpstr>Úkol: Odpovídej na kontrolní otázky.  </vt:lpstr>
      <vt:lpstr>Přesmyčky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428</cp:revision>
  <cp:lastPrinted>1601-01-01T00:00:00Z</cp:lastPrinted>
  <dcterms:created xsi:type="dcterms:W3CDTF">1601-01-01T00:00:00Z</dcterms:created>
  <dcterms:modified xsi:type="dcterms:W3CDTF">2014-11-03T22:49:44Z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