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7"/>
  </p:notesMasterIdLst>
  <p:sldIdLst>
    <p:sldId id="256" r:id="rId2"/>
    <p:sldId id="257" r:id="rId3"/>
    <p:sldId id="260" r:id="rId4"/>
    <p:sldId id="305" r:id="rId5"/>
    <p:sldId id="303" r:id="rId6"/>
    <p:sldId id="261" r:id="rId7"/>
    <p:sldId id="263" r:id="rId8"/>
    <p:sldId id="262" r:id="rId9"/>
    <p:sldId id="270" r:id="rId10"/>
    <p:sldId id="278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4" r:id="rId37"/>
    <p:sldId id="295" r:id="rId38"/>
    <p:sldId id="296" r:id="rId39"/>
    <p:sldId id="297" r:id="rId40"/>
    <p:sldId id="299" r:id="rId41"/>
    <p:sldId id="298" r:id="rId42"/>
    <p:sldId id="300" r:id="rId43"/>
    <p:sldId id="301" r:id="rId44"/>
    <p:sldId id="302" r:id="rId45"/>
    <p:sldId id="30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29" autoAdjust="0"/>
  </p:normalViewPr>
  <p:slideViewPr>
    <p:cSldViewPr>
      <p:cViewPr varScale="1">
        <p:scale>
          <a:sx n="64" d="100"/>
          <a:sy n="64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B492-8928-45EA-9972-F143132ACFE6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F1F9C-47EE-41C0-A304-9D94B86F68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50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1F9C-47EE-41C0-A304-9D94B86F682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B38272-8C9A-4B48-AF98-991BFA73A5CE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125BB8-BAC9-4263-99B6-E84336984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9442" y="1700809"/>
            <a:ext cx="7117180" cy="1944215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cs-CZ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Mikroregion </a:t>
            </a:r>
            <a:r>
              <a:rPr lang="cs-CZ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Buchlov</a:t>
            </a:r>
            <a:endParaRPr lang="cs-CZ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9442" y="4005064"/>
            <a:ext cx="7117180" cy="1633736"/>
          </a:xfrm>
        </p:spPr>
        <p:txBody>
          <a:bodyPr/>
          <a:lstStyle/>
          <a:p>
            <a:r>
              <a:rPr lang="cs-CZ" dirty="0" smtClean="0"/>
              <a:t>                                    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Lenka Gavendová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93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Autobusová zastávka na Velehradě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 descr="C:\Users\Lenka\Desktop\IMG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120680" cy="46699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sál ve sklepení SGV – Velehrad. </a:t>
            </a:r>
          </a:p>
          <a:p>
            <a:r>
              <a:rPr lang="cs-CZ" dirty="0" smtClean="0"/>
              <a:t>Žadatel usiloval o pořízení materiálně - technického zázemí a vybavení prostor sklepení </a:t>
            </a:r>
            <a:r>
              <a:rPr lang="cs-CZ" dirty="0" err="1" smtClean="0"/>
              <a:t>Stojanova</a:t>
            </a:r>
            <a:r>
              <a:rPr lang="cs-CZ" dirty="0" smtClean="0"/>
              <a:t> gymnázia, Velehrad.</a:t>
            </a:r>
          </a:p>
          <a:p>
            <a:r>
              <a:rPr lang="cs-CZ" dirty="0" smtClean="0"/>
              <a:t>Na zakoupení židlí, stolů, audio a video techniky, kávovaru.</a:t>
            </a:r>
          </a:p>
          <a:p>
            <a:r>
              <a:rPr lang="cs-CZ" dirty="0" smtClean="0"/>
              <a:t>kongresový sál s kapacitou pro 100 osob.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Realizované projekty – Velehrad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Kongresový sál ve sklepení SGV – Velehrad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:\Users\Lenka\Desktop\slov.-sal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9318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</a:t>
            </a:r>
            <a:r>
              <a:rPr lang="cs-CZ" dirty="0" err="1" smtClean="0"/>
              <a:t>Archeoskanzen</a:t>
            </a:r>
            <a:r>
              <a:rPr lang="cs-CZ" dirty="0" smtClean="0"/>
              <a:t> Modrá</a:t>
            </a:r>
          </a:p>
          <a:p>
            <a:r>
              <a:rPr lang="cs-CZ" dirty="0" smtClean="0"/>
              <a:t>Archeologický skanzen středního Pomoraví z 9. Století.</a:t>
            </a:r>
          </a:p>
          <a:p>
            <a:r>
              <a:rPr lang="cs-CZ" dirty="0" smtClean="0"/>
              <a:t>Areál </a:t>
            </a:r>
            <a:r>
              <a:rPr lang="cs-CZ" dirty="0" err="1" smtClean="0"/>
              <a:t>archeoskanzenu</a:t>
            </a:r>
            <a:r>
              <a:rPr lang="cs-CZ" dirty="0" smtClean="0"/>
              <a:t> má spoustu objektů – Strážní věže, dům velmože, dílny řemeslníků, hospodářské stavby, obytné zemnice, nadzemní dům, obilnice, studny a palisád ohraničujících část areálu.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Realizované projekty – Modrá 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err="1" smtClean="0">
                <a:solidFill>
                  <a:schemeClr val="tx1"/>
                </a:solidFill>
                <a:effectLst/>
              </a:rPr>
              <a:t>Archeoskanzen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Modrá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C:\Users\Lenka\Desktop\různé fotky\PicMonkey Coll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97666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Záchrana  </a:t>
            </a:r>
            <a:r>
              <a:rPr lang="cs-CZ" dirty="0" err="1" smtClean="0"/>
              <a:t>Starokladrubských</a:t>
            </a:r>
            <a:r>
              <a:rPr lang="cs-CZ" dirty="0" smtClean="0"/>
              <a:t> koní.</a:t>
            </a:r>
          </a:p>
          <a:p>
            <a:r>
              <a:rPr lang="cs-CZ" dirty="0" smtClean="0"/>
              <a:t>Plemeno je zajímavé tím, že bílým klisnám se rodí tmavá hříbata.</a:t>
            </a:r>
          </a:p>
          <a:p>
            <a:r>
              <a:rPr lang="cs-CZ" dirty="0" smtClean="0"/>
              <a:t>Plemeno bylo v našem regionu zachráněno nákupem březích klisen a opravou statku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Realizované projekty - Buchlovice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err="1" smtClean="0">
                <a:solidFill>
                  <a:schemeClr val="tx1"/>
                </a:solidFill>
                <a:effectLst/>
              </a:rPr>
              <a:t>Starokladrubský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kůň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C:\Users\Lenka\Desktop\různé fotky\Kun 11_Rudolf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265583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Záchrana kostela v </a:t>
            </a:r>
            <a:r>
              <a:rPr lang="cs-CZ" dirty="0" err="1" smtClean="0"/>
              <a:t>Boršicích</a:t>
            </a:r>
            <a:r>
              <a:rPr lang="cs-CZ" dirty="0" smtClean="0"/>
              <a:t> – oprava střechy</a:t>
            </a:r>
          </a:p>
          <a:p>
            <a:r>
              <a:rPr lang="cs-CZ" dirty="0" smtClean="0"/>
              <a:t>Římskokatolická farnost </a:t>
            </a:r>
            <a:r>
              <a:rPr lang="cs-CZ" dirty="0" err="1" smtClean="0"/>
              <a:t>Boršice</a:t>
            </a:r>
            <a:r>
              <a:rPr lang="cs-CZ" dirty="0" smtClean="0"/>
              <a:t> u Buchlovic zažádala o rekonstrukci střechy a kostela.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err="1" smtClean="0">
                <a:solidFill>
                  <a:schemeClr val="tx1"/>
                </a:solidFill>
                <a:effectLst/>
              </a:rPr>
              <a:t>Realiované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projekty -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Boršice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Záchrana kostela v 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Boršicích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C:\Users\Lenka\Desktop\různé fotky\p1010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Víno Jakubík </a:t>
            </a:r>
            <a:r>
              <a:rPr lang="cs-CZ" dirty="0" err="1" smtClean="0"/>
              <a:t>Zlechov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Projekt sleduje obnovu vinařství v obci </a:t>
            </a:r>
            <a:r>
              <a:rPr lang="cs-CZ" dirty="0" err="1" smtClean="0"/>
              <a:t>Zlechov</a:t>
            </a:r>
            <a:r>
              <a:rPr lang="cs-CZ" dirty="0" smtClean="0"/>
              <a:t>.</a:t>
            </a:r>
          </a:p>
          <a:p>
            <a:r>
              <a:rPr lang="cs-CZ" dirty="0" smtClean="0"/>
              <a:t>Obdělávání vinohradů moderní technikou, výpomoc drobným pěstitelům.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Realizované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projetky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-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Zlechov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 smtClean="0"/>
              <a:t>Vznikl 20. července v roce 1999 a nachází se v západní a severozápadní části okresu Uherské Hradiště. </a:t>
            </a:r>
          </a:p>
          <a:p>
            <a:r>
              <a:rPr lang="cs-CZ" sz="2500" dirty="0" smtClean="0"/>
              <a:t>Leží v oblasti Chřibů. </a:t>
            </a:r>
          </a:p>
          <a:p>
            <a:r>
              <a:rPr lang="cs-CZ" sz="2500" dirty="0" smtClean="0"/>
              <a:t>Je tvořen katastrálními územími čtrnácti obcí. </a:t>
            </a:r>
          </a:p>
          <a:p>
            <a:r>
              <a:rPr lang="cs-CZ" sz="2500" dirty="0" smtClean="0"/>
              <a:t>Žije zde více než 12 500 obyvatel</a:t>
            </a:r>
          </a:p>
          <a:p>
            <a:r>
              <a:rPr lang="cs-CZ" sz="2500" dirty="0" smtClean="0"/>
              <a:t>Jeho rozloha v hektarech je 15 408.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700" dirty="0" err="1" smtClean="0">
                <a:solidFill>
                  <a:schemeClr val="tx1"/>
                </a:solidFill>
                <a:effectLst/>
              </a:rPr>
              <a:t>Mikroregion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Buchlov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3865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Víno Jakubík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Zlechov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 descr="C:\Users\Lenka\Desktop\různé fotky\m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768752" cy="46663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Muzeum </a:t>
            </a:r>
            <a:r>
              <a:rPr lang="cs-CZ" dirty="0" err="1" smtClean="0"/>
              <a:t>Tupeské</a:t>
            </a:r>
            <a:r>
              <a:rPr lang="cs-CZ" dirty="0" smtClean="0"/>
              <a:t> keramiky</a:t>
            </a:r>
          </a:p>
          <a:p>
            <a:r>
              <a:rPr lang="cs-CZ" dirty="0" smtClean="0"/>
              <a:t>Projekt navazuje na tradici výroby keramiky v obci.</a:t>
            </a:r>
          </a:p>
          <a:p>
            <a:r>
              <a:rPr lang="cs-CZ" dirty="0" smtClean="0"/>
              <a:t>v roce 1982 byl objekt rekonstruován za účelem zřízení místní provozovny výroby lidové keramiky.</a:t>
            </a:r>
          </a:p>
          <a:p>
            <a:pPr>
              <a:buNone/>
            </a:pPr>
            <a:r>
              <a:rPr lang="cs-CZ" dirty="0" smtClean="0"/>
              <a:t> 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Realizované projekty -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Tupesy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Muzeum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Tupeské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keramiky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9218" name="Picture 2" descr="C:\Users\Lenka\Desktop\různé fotky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382" y="1481138"/>
            <a:ext cx="6021235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– </a:t>
            </a:r>
            <a:r>
              <a:rPr lang="cs-CZ" dirty="0" err="1" smtClean="0"/>
              <a:t>Baloncentrum</a:t>
            </a:r>
            <a:r>
              <a:rPr lang="cs-CZ" dirty="0" smtClean="0"/>
              <a:t> </a:t>
            </a:r>
            <a:r>
              <a:rPr lang="cs-CZ" dirty="0" err="1" smtClean="0"/>
              <a:t>Břestek</a:t>
            </a:r>
            <a:r>
              <a:rPr lang="cs-CZ" dirty="0" smtClean="0"/>
              <a:t> (</a:t>
            </a:r>
            <a:r>
              <a:rPr lang="cs-CZ" dirty="0" err="1" smtClean="0"/>
              <a:t>Chabaně</a:t>
            </a:r>
            <a:r>
              <a:rPr lang="cs-CZ" dirty="0" smtClean="0"/>
              <a:t>)</a:t>
            </a:r>
          </a:p>
          <a:p>
            <a:r>
              <a:rPr lang="cs-CZ" dirty="0" smtClean="0"/>
              <a:t>Žadatel usiloval o zabezpečení kvalitnější přípravy pilotů před startem balónů k vyhlídkovým letům v lokalitě hradu </a:t>
            </a:r>
            <a:r>
              <a:rPr lang="cs-CZ" dirty="0" err="1" smtClean="0"/>
              <a:t>Buchlova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Vybudování zařízení profesionální </a:t>
            </a:r>
            <a:r>
              <a:rPr lang="cs-CZ" dirty="0" err="1" smtClean="0"/>
              <a:t>meteostanice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Realizované projekty –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Břestek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tx1"/>
                </a:solidFill>
                <a:effectLst/>
              </a:rPr>
              <a:t>Baloncentrum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Břestek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Chabaně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pic>
        <p:nvPicPr>
          <p:cNvPr id="10243" name="Picture 3" descr="C:\Users\Lenka\Desktop\baloncentrum-brestek-1--resize-640x428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103" y="1481138"/>
            <a:ext cx="6767794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obnova chovu koní v obci Salaš</a:t>
            </a:r>
          </a:p>
          <a:p>
            <a:r>
              <a:rPr lang="cs-CZ" dirty="0" smtClean="0"/>
              <a:t>Z této finanční podpory byly vystaveny montované stáje pro koně.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Realizované projekty – Salaš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Obnova chovu koní na Salaši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11266" name="Picture 2" descr="C:\Users\Lenka\Desktop\40556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víceúčelové hřiště Staré Hutě</a:t>
            </a:r>
          </a:p>
          <a:p>
            <a:r>
              <a:rPr lang="cs-CZ" dirty="0" smtClean="0"/>
              <a:t>Obec Staré Hutě zažádali o dotaci na vybudování víceúčelového hřiště s umělým povrchem volně přístupného pro veřejnost.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Realizované projekty – Staré Hutě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stavební úpravy kabin SK Stříbrnice</a:t>
            </a:r>
          </a:p>
          <a:p>
            <a:r>
              <a:rPr lang="cs-CZ" dirty="0" smtClean="0"/>
              <a:t>Projekt je zaměřen na rekonstrukci stávajících šaten a sociálního zařízení na místním hřišti SK Stříbrnice.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Realizované projekty - Stříbrnice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Kabiny SK Stříbrnice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290" name="Picture 2" descr="C:\Users\Lenka\Desktop\různé fotky\DSC_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599" y="1481138"/>
            <a:ext cx="6836801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MAS </a:t>
            </a:r>
            <a:r>
              <a:rPr lang="cs-CZ" dirty="0" err="1" smtClean="0"/>
              <a:t>Mikroregionu</a:t>
            </a:r>
            <a:r>
              <a:rPr lang="cs-CZ" dirty="0" smtClean="0"/>
              <a:t> </a:t>
            </a:r>
            <a:r>
              <a:rPr lang="cs-CZ" dirty="0" err="1" smtClean="0"/>
              <a:t>Buchlov</a:t>
            </a:r>
            <a:r>
              <a:rPr lang="cs-CZ" dirty="0" smtClean="0"/>
              <a:t> je občanské sdružení.</a:t>
            </a:r>
          </a:p>
          <a:p>
            <a:r>
              <a:rPr lang="cs-CZ" dirty="0" smtClean="0"/>
              <a:t>Bylo založeno v roce 2004.</a:t>
            </a:r>
          </a:p>
          <a:p>
            <a:r>
              <a:rPr lang="cs-CZ" dirty="0" smtClean="0"/>
              <a:t>Sdružuje 14 obcí.</a:t>
            </a:r>
          </a:p>
          <a:p>
            <a:r>
              <a:rPr lang="cs-CZ" dirty="0" smtClean="0"/>
              <a:t>Cílem sdružení je podílet se na rozvoji regionu pomocí programu Leader.</a:t>
            </a:r>
          </a:p>
          <a:p>
            <a:r>
              <a:rPr lang="cs-CZ" dirty="0" smtClean="0"/>
              <a:t>Bylo podpořeno 13 projektů.</a:t>
            </a:r>
          </a:p>
          <a:p>
            <a:r>
              <a:rPr lang="cs-CZ" dirty="0" smtClean="0"/>
              <a:t>Rozděleno více než jedenáct milionů korun dotací.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MAS – Místní akční skupina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Mikroregionu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Buchlov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Posezení u cesty – </a:t>
            </a:r>
            <a:r>
              <a:rPr lang="cs-CZ" dirty="0" err="1" smtClean="0"/>
              <a:t>Medlovice</a:t>
            </a:r>
            <a:endParaRPr lang="cs-CZ" dirty="0" smtClean="0"/>
          </a:p>
          <a:p>
            <a:r>
              <a:rPr lang="cs-CZ" dirty="0" smtClean="0"/>
              <a:t>Obec </a:t>
            </a:r>
            <a:r>
              <a:rPr lang="cs-CZ" dirty="0" err="1" smtClean="0"/>
              <a:t>Medlovice</a:t>
            </a:r>
            <a:r>
              <a:rPr lang="cs-CZ" dirty="0" smtClean="0"/>
              <a:t> usilovala o parkovou úpravu s malým posezením namísto zbořeniště.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Realizované projekty -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Medlovice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SKI  Park </a:t>
            </a:r>
            <a:r>
              <a:rPr lang="cs-CZ" dirty="0" err="1" smtClean="0"/>
              <a:t>Osvětimany</a:t>
            </a:r>
            <a:r>
              <a:rPr lang="cs-CZ" dirty="0" smtClean="0"/>
              <a:t> - rozšíření stávajícího zasněžovacího systému</a:t>
            </a:r>
          </a:p>
          <a:p>
            <a:r>
              <a:rPr lang="cs-CZ" dirty="0" smtClean="0"/>
              <a:t>Žadatel usiloval o nákup technického zařízení </a:t>
            </a:r>
            <a:br>
              <a:rPr lang="cs-CZ" dirty="0" smtClean="0"/>
            </a:br>
            <a:r>
              <a:rPr lang="cs-CZ" dirty="0" smtClean="0"/>
              <a:t>pro výrobu technického sněhu a o zlepšení celkové úrovně nabídky služeb.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Realizované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projetky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-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Osvětimany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SKI Park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Osvětimany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13314" name="Picture 2" descr="C:\Users\Lenka\Desktop\areal_0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64696" cy="4100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zázemí kulturního sálu </a:t>
            </a:r>
            <a:r>
              <a:rPr lang="cs-CZ" dirty="0" err="1" smtClean="0"/>
              <a:t>Hostějov</a:t>
            </a:r>
            <a:endParaRPr lang="cs-CZ" dirty="0" smtClean="0"/>
          </a:p>
          <a:p>
            <a:r>
              <a:rPr lang="cs-CZ" dirty="0" smtClean="0"/>
              <a:t>Žadatel zažádal o rekonstrukci kulturního sálu a o rekonstrukci části prostorů obecního úřadu.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Realizované projekty -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Hostějov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rozšíření zasněžování v lyžařském areálu </a:t>
            </a:r>
            <a:r>
              <a:rPr lang="cs-CZ" dirty="0" err="1" smtClean="0"/>
              <a:t>Stupava</a:t>
            </a:r>
            <a:endParaRPr lang="cs-CZ" dirty="0" smtClean="0"/>
          </a:p>
          <a:p>
            <a:r>
              <a:rPr lang="cs-CZ" dirty="0" smtClean="0"/>
              <a:t>Žadatel usiloval o rozšíření počtu zasněžovacích děl, pořízení slalomových tyčí, slouží dětem a mládeži lyžařského a snowboardového kroužku a veřejnosti.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Realizované projekty –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Stupava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Lyžařský areál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Stupava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Lenka\Desktop\různé fotky\chribystupav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336704" cy="45943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Území MAS, počet projektů v obcích</a:t>
            </a:r>
            <a:endParaRPr lang="cs-CZ" sz="37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9600" dirty="0" err="1" smtClean="0"/>
              <a:t>Boršice</a:t>
            </a:r>
            <a:endParaRPr lang="cs-CZ" sz="9600" dirty="0" smtClean="0"/>
          </a:p>
          <a:p>
            <a:r>
              <a:rPr lang="cs-CZ" sz="9600" dirty="0" err="1" smtClean="0"/>
              <a:t>Břestek</a:t>
            </a:r>
            <a:endParaRPr lang="cs-CZ" sz="9600" dirty="0" smtClean="0"/>
          </a:p>
          <a:p>
            <a:r>
              <a:rPr lang="cs-CZ" sz="9600" dirty="0" smtClean="0"/>
              <a:t>Buchlovice</a:t>
            </a:r>
          </a:p>
          <a:p>
            <a:r>
              <a:rPr lang="cs-CZ" sz="9600" dirty="0" err="1" smtClean="0"/>
              <a:t>Hostějov</a:t>
            </a:r>
            <a:endParaRPr lang="cs-CZ" sz="9600" dirty="0" smtClean="0"/>
          </a:p>
          <a:p>
            <a:r>
              <a:rPr lang="cs-CZ" sz="9600" dirty="0" err="1" smtClean="0"/>
              <a:t>Medlovice</a:t>
            </a:r>
            <a:endParaRPr lang="cs-CZ" sz="9600" dirty="0" smtClean="0"/>
          </a:p>
          <a:p>
            <a:r>
              <a:rPr lang="cs-CZ" sz="9600" dirty="0" smtClean="0"/>
              <a:t>Modrá</a:t>
            </a:r>
          </a:p>
          <a:p>
            <a:r>
              <a:rPr lang="cs-CZ" sz="9600" dirty="0" err="1" smtClean="0"/>
              <a:t>Osvětimany</a:t>
            </a:r>
            <a:endParaRPr lang="cs-CZ" sz="9600" dirty="0" smtClean="0"/>
          </a:p>
          <a:p>
            <a:r>
              <a:rPr lang="cs-CZ" sz="9600" dirty="0" smtClean="0"/>
              <a:t>Salaš</a:t>
            </a:r>
          </a:p>
          <a:p>
            <a:r>
              <a:rPr lang="cs-CZ" sz="9600" dirty="0" smtClean="0"/>
              <a:t>Staré Hutě</a:t>
            </a:r>
          </a:p>
          <a:p>
            <a:r>
              <a:rPr lang="cs-CZ" sz="9600" dirty="0" smtClean="0"/>
              <a:t>Stříbrnice</a:t>
            </a:r>
          </a:p>
          <a:p>
            <a:r>
              <a:rPr lang="cs-CZ" sz="9600" dirty="0" err="1" smtClean="0"/>
              <a:t>Stupava</a:t>
            </a:r>
            <a:endParaRPr lang="cs-CZ" sz="9600" dirty="0" smtClean="0"/>
          </a:p>
          <a:p>
            <a:r>
              <a:rPr lang="cs-CZ" sz="9600" dirty="0" err="1" smtClean="0"/>
              <a:t>Tupesy</a:t>
            </a:r>
            <a:endParaRPr lang="cs-CZ" sz="9600" dirty="0" smtClean="0"/>
          </a:p>
          <a:p>
            <a:r>
              <a:rPr lang="cs-CZ" sz="9600" dirty="0" smtClean="0"/>
              <a:t>Velehrad</a:t>
            </a:r>
          </a:p>
          <a:p>
            <a:r>
              <a:rPr lang="cs-CZ" sz="9600" dirty="0" err="1" smtClean="0"/>
              <a:t>Zlechov</a:t>
            </a:r>
            <a:endParaRPr lang="cs-CZ" sz="9600" dirty="0" smtClean="0"/>
          </a:p>
          <a:p>
            <a:endParaRPr lang="cs-CZ" dirty="0"/>
          </a:p>
        </p:txBody>
      </p:sp>
      <p:pic>
        <p:nvPicPr>
          <p:cNvPr id="6" name="Picture 2" descr="C:\Users\Marta Polášková\AppData\Local\Microsoft\Windows\Temporary Internet Files\Content.Outlook\TGPM0W96\mapa _projekty_17_11_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027" y="1556792"/>
            <a:ext cx="4883521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jedním z nejstarších středověkých hradů na Moravě.</a:t>
            </a:r>
          </a:p>
          <a:p>
            <a:r>
              <a:rPr lang="cs-CZ" dirty="0" smtClean="0"/>
              <a:t>Založení spadá do poloviny 13. století.</a:t>
            </a:r>
          </a:p>
          <a:p>
            <a:r>
              <a:rPr lang="cs-CZ" dirty="0" smtClean="0"/>
              <a:t>Založen českým králem jako strategicky obranná pevnost a jako středisko se soudní pravomocí 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Turistické cíle - hrad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Buchlov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Hrad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Buchlov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Lenka\Desktop\různé fotky\IMG_15112013_213834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058890" cy="45466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 postaven ve stylu italského baroka.</a:t>
            </a:r>
          </a:p>
          <a:p>
            <a:r>
              <a:rPr lang="cs-CZ" dirty="0" smtClean="0"/>
              <a:t>Vznikl na přelomu 17. a 18. století.</a:t>
            </a:r>
          </a:p>
          <a:p>
            <a:r>
              <a:rPr lang="cs-CZ" dirty="0" smtClean="0"/>
              <a:t>Jde o ojediněle řešený architektonický komplex.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Turistické cíle – zámek Buchlovice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 je určen pro rozvoj obcí, ale i pro drobné řemeslníky, zemědělce, podnikatele.</a:t>
            </a:r>
          </a:p>
          <a:p>
            <a:r>
              <a:rPr lang="cs-CZ" dirty="0" smtClean="0"/>
              <a:t>Projekt se musí vázat na území </a:t>
            </a:r>
            <a:r>
              <a:rPr lang="cs-CZ" dirty="0" err="1" smtClean="0"/>
              <a:t>Mikroregionu</a:t>
            </a:r>
            <a:r>
              <a:rPr lang="cs-CZ" dirty="0" smtClean="0"/>
              <a:t> </a:t>
            </a:r>
            <a:r>
              <a:rPr lang="cs-CZ" dirty="0" err="1" smtClean="0"/>
              <a:t>Buchlov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MAS</a:t>
            </a:r>
            <a:r>
              <a:rPr lang="cs-CZ" sz="4400" dirty="0" smtClean="0">
                <a:solidFill>
                  <a:schemeClr val="tx1"/>
                </a:solidFill>
                <a:effectLst/>
              </a:rPr>
              <a:t> – Místní akční skupina </a:t>
            </a:r>
            <a:r>
              <a:rPr lang="cs-CZ" sz="4400" dirty="0" err="1" smtClean="0">
                <a:solidFill>
                  <a:schemeClr val="tx1"/>
                </a:solidFill>
                <a:effectLst/>
              </a:rPr>
              <a:t>Mikroregionu</a:t>
            </a:r>
            <a:r>
              <a:rPr lang="cs-CZ" sz="4400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effectLst/>
              </a:rPr>
              <a:t>Buchlov</a:t>
            </a: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Zámek Buchlovice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:\Users\Lenka\Desktop\různé fotky\buchlovice-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60" y="1481138"/>
            <a:ext cx="681107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vybudovaný v pozdním románském slohu s vlivem rané gotiky.</a:t>
            </a:r>
          </a:p>
          <a:p>
            <a:r>
              <a:rPr lang="cs-CZ" dirty="0" smtClean="0"/>
              <a:t>Na přelomu 17. – 18. století byla zahájena rozsáhlá barokní přestavba, dokončená až ve 2. polovině 18. století.</a:t>
            </a:r>
          </a:p>
          <a:p>
            <a:r>
              <a:rPr lang="cs-CZ" dirty="0" smtClean="0"/>
              <a:t>Je první cisterciácký klášter založený na Moravě.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Turistické cíle - Velehradský       klášter 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Velehradský klášter 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C:\Users\Lenka\Desktop\různé fotky\800px-Velehrad_-_Basil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624736" cy="46663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Nachází se na okraji vesnice Modrá v okrese Uherské Hradiště.</a:t>
            </a:r>
          </a:p>
          <a:p>
            <a:r>
              <a:rPr lang="cs-CZ" dirty="0" smtClean="0"/>
              <a:t>K jeho otevření došlo v roce 2004.</a:t>
            </a:r>
          </a:p>
          <a:p>
            <a:r>
              <a:rPr lang="cs-CZ" dirty="0" smtClean="0"/>
              <a:t>Jedná se o archeologický skanzen představující život obyvatel Velké Moravy.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Turistické cíle –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Archeoskanzen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Modrá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err="1" smtClean="0">
                <a:solidFill>
                  <a:schemeClr val="tx1"/>
                </a:solidFill>
                <a:effectLst/>
              </a:rPr>
              <a:t>Archeoskanzen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Modrá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C:\Users\Lenka\Desktop\různé fotky\IMG_15112013_213834_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387051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Mikroregionu </a:t>
            </a:r>
            <a:r>
              <a:rPr lang="cs-CZ" dirty="0" err="1" smtClean="0"/>
              <a:t>Buchlov</a:t>
            </a:r>
            <a:r>
              <a:rPr lang="cs-CZ" dirty="0" smtClean="0"/>
              <a:t> poskytl lepší podmínky  pro </a:t>
            </a:r>
            <a:r>
              <a:rPr lang="cs-CZ" smtClean="0"/>
              <a:t>občany</a:t>
            </a:r>
            <a:r>
              <a:rPr lang="cs-CZ" smtClean="0"/>
              <a:t>, ale </a:t>
            </a:r>
            <a:r>
              <a:rPr lang="cs-CZ" dirty="0" smtClean="0"/>
              <a:t>také posílil cestovní ruch a turistiku v naší oblasti. </a:t>
            </a:r>
          </a:p>
          <a:p>
            <a:r>
              <a:rPr lang="cs-CZ" dirty="0" smtClean="0"/>
              <a:t>Vždyť tento kraj má bohatou historii a také zajímavá místa, které stojí za to navštívit.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Závěr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MAS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Buchlov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- znak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 descr="C:\Users\Lenka\Desktop\58cs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930" y="1780800"/>
            <a:ext cx="4723326" cy="40244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Největší část půdy je využívána jako půda lesní a orná (cca 80%). </a:t>
            </a:r>
          </a:p>
          <a:p>
            <a:r>
              <a:rPr lang="cs-CZ" dirty="0" smtClean="0"/>
              <a:t>Vinice, sady, louky a pastviny. </a:t>
            </a:r>
          </a:p>
          <a:p>
            <a:r>
              <a:rPr lang="cs-CZ" dirty="0" smtClean="0"/>
              <a:t>Žádná významná ložiska nerostných surovin. </a:t>
            </a:r>
          </a:p>
          <a:p>
            <a:r>
              <a:rPr lang="cs-CZ" dirty="0" smtClean="0"/>
              <a:t>Zdroj podzemních minerálních vod využité především v lázních </a:t>
            </a:r>
            <a:r>
              <a:rPr lang="cs-CZ" dirty="0" err="1" smtClean="0"/>
              <a:t>Smraďavka</a:t>
            </a:r>
            <a:r>
              <a:rPr lang="cs-CZ" dirty="0" smtClean="0"/>
              <a:t>- </a:t>
            </a:r>
            <a:r>
              <a:rPr lang="cs-CZ" dirty="0" err="1" smtClean="0"/>
              <a:t>Leopoldov</a:t>
            </a:r>
            <a:r>
              <a:rPr lang="cs-CZ" dirty="0" smtClean="0"/>
              <a:t> v Buchlovicích</a:t>
            </a:r>
          </a:p>
          <a:p>
            <a:r>
              <a:rPr lang="cs-CZ" dirty="0" smtClean="0"/>
              <a:t>Kde se nachází až padesát vývěrů. </a:t>
            </a:r>
          </a:p>
          <a:p>
            <a:r>
              <a:rPr lang="cs-CZ" dirty="0" smtClean="0"/>
              <a:t>Sirovodíková voda se využívá na koupele proti revmatismu a na kožní nemoci.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Příroda v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Mikroregionu</a:t>
            </a:r>
            <a:r>
              <a:rPr lang="cs-CZ" sz="3700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sz="3700" dirty="0" err="1" smtClean="0">
                <a:solidFill>
                  <a:schemeClr val="tx1"/>
                </a:solidFill>
                <a:effectLst/>
              </a:rPr>
              <a:t>Buchlov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M. </a:t>
            </a:r>
            <a:r>
              <a:rPr lang="cs-CZ" dirty="0" err="1" smtClean="0"/>
              <a:t>Buchlov</a:t>
            </a:r>
            <a:r>
              <a:rPr lang="cs-CZ" dirty="0" smtClean="0"/>
              <a:t> má pro rozvoj cestovního ruchu výborné podmínky.</a:t>
            </a:r>
          </a:p>
          <a:p>
            <a:r>
              <a:rPr lang="cs-CZ" dirty="0" smtClean="0"/>
              <a:t>Dominují tady turisticko-sportovní aktivity. </a:t>
            </a:r>
          </a:p>
          <a:p>
            <a:r>
              <a:rPr lang="cs-CZ" dirty="0" smtClean="0"/>
              <a:t>Návštěvníci zde provozují pěší turistiku, cykloturistiku a aktivity u vody.</a:t>
            </a:r>
          </a:p>
          <a:p>
            <a:r>
              <a:rPr lang="cs-CZ" dirty="0" smtClean="0"/>
              <a:t>V zimě je populární klasické lyžování např. vleky </a:t>
            </a:r>
            <a:r>
              <a:rPr lang="cs-CZ" dirty="0" err="1" smtClean="0"/>
              <a:t>Stupava</a:t>
            </a:r>
            <a:r>
              <a:rPr lang="cs-CZ" dirty="0" smtClean="0"/>
              <a:t>, </a:t>
            </a:r>
            <a:r>
              <a:rPr lang="cs-CZ" dirty="0" err="1" smtClean="0"/>
              <a:t>Břestek</a:t>
            </a:r>
            <a:r>
              <a:rPr lang="cs-CZ" dirty="0" smtClean="0"/>
              <a:t>, </a:t>
            </a:r>
            <a:r>
              <a:rPr lang="cs-CZ" dirty="0" err="1" smtClean="0"/>
              <a:t>Osvětimany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Rekreační centra- hrad </a:t>
            </a:r>
            <a:r>
              <a:rPr lang="cs-CZ" dirty="0" err="1" smtClean="0"/>
              <a:t>Buchlov</a:t>
            </a:r>
            <a:r>
              <a:rPr lang="cs-CZ" dirty="0" smtClean="0"/>
              <a:t>, areál </a:t>
            </a:r>
            <a:r>
              <a:rPr lang="cs-CZ" dirty="0" err="1" smtClean="0"/>
              <a:t>Smraďavka</a:t>
            </a:r>
            <a:r>
              <a:rPr lang="cs-CZ" dirty="0" smtClean="0"/>
              <a:t>, </a:t>
            </a:r>
            <a:r>
              <a:rPr lang="cs-CZ" dirty="0" err="1" smtClean="0"/>
              <a:t>Archeoskanzen</a:t>
            </a:r>
            <a:r>
              <a:rPr lang="cs-CZ" dirty="0" smtClean="0"/>
              <a:t> Modrá,klášter na Velehradě.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Cestovní ruch </a:t>
            </a:r>
            <a:endParaRPr lang="cs-CZ" sz="37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Jednou ze silných stránek </a:t>
            </a:r>
            <a:r>
              <a:rPr lang="cs-CZ" dirty="0" err="1" smtClean="0"/>
              <a:t>Buchlovského</a:t>
            </a:r>
            <a:r>
              <a:rPr lang="cs-CZ" dirty="0" smtClean="0"/>
              <a:t> regionu jsou tradiční řemesla.</a:t>
            </a:r>
          </a:p>
          <a:p>
            <a:r>
              <a:rPr lang="cs-CZ" dirty="0" smtClean="0"/>
              <a:t>Jako je například - keramika, kovářství, truhlářství, šití krojů, vyšívání krajek, pletení proutěných výrobků atd.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/>
              </a:rPr>
            </a:br>
            <a:r>
              <a:rPr lang="cs-CZ" dirty="0" smtClean="0">
                <a:solidFill>
                  <a:schemeClr val="tx1"/>
                </a:solidFill>
                <a:effectLst/>
              </a:rPr>
              <a:t>Udržování tradic v 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Mikroregionu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Buchlov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Realizovaný projekt - zrekonstruovaní </a:t>
            </a:r>
            <a:r>
              <a:rPr lang="cs-CZ" smtClean="0"/>
              <a:t>autobusové zastávky </a:t>
            </a:r>
            <a:r>
              <a:rPr lang="cs-CZ" dirty="0" smtClean="0"/>
              <a:t>na Velehradě </a:t>
            </a:r>
          </a:p>
          <a:p>
            <a:r>
              <a:rPr lang="cs-CZ" dirty="0" smtClean="0"/>
              <a:t>Zlepšení infrastruktury a dostupnosti občanské vybavenosti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>
                <a:solidFill>
                  <a:schemeClr val="tx1"/>
                </a:solidFill>
                <a:effectLst/>
              </a:rPr>
              <a:t>Realizované projekty - Velehrad</a:t>
            </a:r>
            <a:endParaRPr lang="cs-CZ" sz="3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817</Words>
  <Application>Microsoft Office PowerPoint</Application>
  <PresentationFormat>Předvádění na obrazovce (4:3)</PresentationFormat>
  <Paragraphs>139</Paragraphs>
  <Slides>45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Shluk</vt:lpstr>
      <vt:lpstr>       Mikroregion Buchlov</vt:lpstr>
      <vt:lpstr>Mikroregion Buchlov</vt:lpstr>
      <vt:lpstr>MAS – Místní akční skupina Mikroregionu Buchlov</vt:lpstr>
      <vt:lpstr>MAS – Místní akční skupina Mikroregionu Buchlov</vt:lpstr>
      <vt:lpstr>MAS Buchlov - znak</vt:lpstr>
      <vt:lpstr>Příroda v Mikroregionu Buchlov</vt:lpstr>
      <vt:lpstr>Cestovní ruch </vt:lpstr>
      <vt:lpstr> Udržování tradic v Mikroregionu Buchlov </vt:lpstr>
      <vt:lpstr>Realizované projekty - Velehrad</vt:lpstr>
      <vt:lpstr>Autobusová zastávka na Velehradě</vt:lpstr>
      <vt:lpstr>Realizované projekty – Velehrad</vt:lpstr>
      <vt:lpstr>Kongresový sál ve sklepení SGV – Velehrad</vt:lpstr>
      <vt:lpstr>Realizované projekty – Modrá </vt:lpstr>
      <vt:lpstr>Archeoskanzen Modrá</vt:lpstr>
      <vt:lpstr>Realizované projekty - Buchlovice</vt:lpstr>
      <vt:lpstr>Starokladrubský kůň</vt:lpstr>
      <vt:lpstr>Realiované projekty - Boršice</vt:lpstr>
      <vt:lpstr>Záchrana kostela v Boršicích</vt:lpstr>
      <vt:lpstr>Realizované projetky - Zlechov</vt:lpstr>
      <vt:lpstr>Víno Jakubík Zlechov</vt:lpstr>
      <vt:lpstr>Realizované projekty - Tupesy</vt:lpstr>
      <vt:lpstr>Muzeum Tupeské keramiky</vt:lpstr>
      <vt:lpstr>Realizované projekty – Břestek</vt:lpstr>
      <vt:lpstr>Baloncentrum Břestek (Chabaně)</vt:lpstr>
      <vt:lpstr>Realizované projekty – Salaš</vt:lpstr>
      <vt:lpstr>Obnova chovu koní na Salaši</vt:lpstr>
      <vt:lpstr>Realizované projekty – Staré Hutě</vt:lpstr>
      <vt:lpstr>Realizované projekty - Stříbrnice</vt:lpstr>
      <vt:lpstr>Kabiny SK Stříbrnice</vt:lpstr>
      <vt:lpstr>Realizované projekty - Medlovice</vt:lpstr>
      <vt:lpstr>Realizované projetky - Osvětimany</vt:lpstr>
      <vt:lpstr>SKI Park Osvětimany </vt:lpstr>
      <vt:lpstr>Realizované projekty - Hostějov</vt:lpstr>
      <vt:lpstr>Realizované projekty – Stupava</vt:lpstr>
      <vt:lpstr>Lyžařský areál Stupava</vt:lpstr>
      <vt:lpstr>Území MAS, počet projektů v obcích</vt:lpstr>
      <vt:lpstr>Turistické cíle - hrad Buchlov </vt:lpstr>
      <vt:lpstr>Hrad Buchlov </vt:lpstr>
      <vt:lpstr>Turistické cíle – zámek Buchlovice</vt:lpstr>
      <vt:lpstr>Zámek Buchlovice</vt:lpstr>
      <vt:lpstr>Turistické cíle - Velehradský       klášter </vt:lpstr>
      <vt:lpstr>Velehradský klášter </vt:lpstr>
      <vt:lpstr>Turistické cíle – Archeoskanzen Modrá</vt:lpstr>
      <vt:lpstr>Archeoskanzen Modrá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Mikroregion Buchlov</dc:title>
  <dc:creator>zak8</dc:creator>
  <cp:lastModifiedBy>ucitel</cp:lastModifiedBy>
  <cp:revision>70</cp:revision>
  <dcterms:created xsi:type="dcterms:W3CDTF">2013-11-27T09:45:30Z</dcterms:created>
  <dcterms:modified xsi:type="dcterms:W3CDTF">2014-05-19T08:10:37Z</dcterms:modified>
</cp:coreProperties>
</file>