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B90955-83D0-46E4-8A3A-8F4D105EB022}" type="datetimeFigureOut">
              <a:rPr lang="cs-CZ" smtClean="0"/>
              <a:pPr/>
              <a:t>17.12.2013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983482-E47E-498C-B2FC-02D30112115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Matěj</a:t>
            </a:r>
          </a:p>
          <a:p>
            <a:r>
              <a:rPr lang="cs-CZ" sz="2400" dirty="0" smtClean="0"/>
              <a:t>Školný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Fracie</a:t>
            </a:r>
            <a:r>
              <a:rPr lang="cs-CZ" dirty="0" smtClean="0"/>
              <a:t>-Paříž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73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Muzeum v Paříži, které patří k největším muzeím na světě.</a:t>
            </a:r>
          </a:p>
          <a:p>
            <a:r>
              <a:rPr lang="cs-CZ" sz="2400" dirty="0" smtClean="0"/>
              <a:t>Je to bývalé sídliště francouzských králů.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Louvre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75px-Pavillon_Sully_jet_d'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1524000"/>
            <a:ext cx="59055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Louvre_2007_02_24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9510"/>
            <a:ext cx="8229600" cy="326097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zámek ve městě Versailles u Paříže.</a:t>
            </a:r>
          </a:p>
          <a:p>
            <a:r>
              <a:rPr lang="cs-CZ" sz="2400" dirty="0" smtClean="0"/>
              <a:t>Vznikl v době vrcholu královské moci ve Francii.</a:t>
            </a:r>
          </a:p>
          <a:p>
            <a:r>
              <a:rPr lang="cs-CZ" sz="2400" dirty="0" smtClean="0"/>
              <a:t>V roce 1979 byl zámek s parkem zapsán na Seznam světového dědictví UNESCO.</a:t>
            </a:r>
          </a:p>
          <a:p>
            <a:r>
              <a:rPr lang="cs-CZ" sz="2400" dirty="0" smtClean="0"/>
              <a:t>Symbol absolutistické monarchie.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Versailles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Chateau-de-versailles-c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28800"/>
            <a:ext cx="5915000" cy="327677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450px-LouisXIVVersa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2915816" cy="483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</a:t>
            </a:r>
            <a:r>
              <a:rPr lang="de-DE" sz="2400" dirty="0" smtClean="0"/>
              <a:t>e </a:t>
            </a:r>
            <a:r>
              <a:rPr lang="de-DE" sz="2400" dirty="0" err="1" smtClean="0"/>
              <a:t>zábavní</a:t>
            </a:r>
            <a:r>
              <a:rPr lang="de-DE" sz="2400" dirty="0" smtClean="0"/>
              <a:t> park </a:t>
            </a:r>
            <a:r>
              <a:rPr lang="de-DE" sz="2400" dirty="0" err="1" smtClean="0"/>
              <a:t>ve</a:t>
            </a:r>
            <a:r>
              <a:rPr lang="de-DE" sz="2400" dirty="0" smtClean="0"/>
              <a:t> </a:t>
            </a:r>
            <a:r>
              <a:rPr lang="de-DE" sz="2400" dirty="0" err="1" smtClean="0"/>
              <a:t>Francii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Park byl otevřen 12. dubna 1992 po čtyřech letech stavebních prací.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Disneyland</a:t>
            </a:r>
            <a:r>
              <a:rPr lang="cs-CZ" dirty="0" smtClean="0"/>
              <a:t>-Paris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LP_P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Dobrodružný ostrov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Jedna z nejznámějších rekreačních oblastí na pobřeží Středozemního moře.</a:t>
            </a:r>
          </a:p>
          <a:p>
            <a:r>
              <a:rPr lang="cs-CZ" sz="2400" dirty="0" smtClean="0"/>
              <a:t>Ze severu je ohraničen Jižními Alpami, přičemž některé jejich vrcholky přesahují výšku 3 000 metrů nad mořem.</a:t>
            </a:r>
          </a:p>
          <a:p>
            <a:r>
              <a:rPr lang="cs-CZ" sz="2400" dirty="0" smtClean="0"/>
              <a:t>Je ekonomicky třetím nejvýkonnějším regionem Francie.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Francozská</a:t>
            </a:r>
            <a:r>
              <a:rPr lang="cs-CZ" dirty="0" smtClean="0"/>
              <a:t> riviéra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</a:t>
            </a:r>
            <a:r>
              <a:rPr lang="fr-FR" sz="2400" dirty="0" smtClean="0"/>
              <a:t>e palác v centru Paříže</a:t>
            </a:r>
            <a:r>
              <a:rPr lang="cs-CZ" sz="2400" dirty="0" smtClean="0"/>
              <a:t>.</a:t>
            </a:r>
          </a:p>
          <a:p>
            <a:r>
              <a:rPr lang="pl-PL" sz="2400" dirty="0" smtClean="0"/>
              <a:t>Od roku 1873 je sídlem francouzských prezidentů.</a:t>
            </a:r>
          </a:p>
          <a:p>
            <a:r>
              <a:rPr lang="cs-CZ" sz="2400" dirty="0" smtClean="0"/>
              <a:t>Od 15. května 2012 zde sídlí prezident </a:t>
            </a:r>
            <a:r>
              <a:rPr lang="cs-CZ" sz="2400" dirty="0" err="1" smtClean="0"/>
              <a:t>François</a:t>
            </a:r>
            <a:r>
              <a:rPr lang="cs-CZ" sz="2400" dirty="0" smtClean="0"/>
              <a:t> </a:t>
            </a:r>
            <a:r>
              <a:rPr lang="cs-CZ" sz="2400" dirty="0" err="1" smtClean="0"/>
              <a:t>Hollande</a:t>
            </a:r>
            <a:r>
              <a:rPr lang="cs-CZ" sz="2400" dirty="0" smtClean="0"/>
              <a:t>.</a:t>
            </a:r>
            <a:endParaRPr lang="pl-PL" sz="2400" dirty="0" smtClean="0"/>
          </a:p>
          <a:p>
            <a:r>
              <a:rPr lang="cs-CZ" sz="2400" dirty="0" smtClean="0"/>
              <a:t>Palác byl vybudován v letech 1718-1722.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Elysejský palác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Palais_elys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8064896" cy="4125113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demokratický stát, jehož většina území </a:t>
            </a:r>
            <a:r>
              <a:rPr lang="cs-CZ" sz="2400" dirty="0" smtClean="0"/>
              <a:t>se </a:t>
            </a:r>
            <a:r>
              <a:rPr lang="cs-CZ" sz="2400" dirty="0"/>
              <a:t>nachází v západní Evropě. </a:t>
            </a:r>
            <a:endParaRPr lang="cs-CZ" sz="2400" dirty="0" smtClean="0"/>
          </a:p>
          <a:p>
            <a:r>
              <a:rPr lang="cs-CZ" sz="2400" dirty="0" smtClean="0"/>
              <a:t>Francouzskou </a:t>
            </a:r>
            <a:r>
              <a:rPr lang="cs-CZ" sz="2400" dirty="0"/>
              <a:t>republiku tvoří i </a:t>
            </a:r>
            <a:r>
              <a:rPr lang="cs-CZ" sz="2400" dirty="0" smtClean="0"/>
              <a:t>Zámořská </a:t>
            </a:r>
            <a:r>
              <a:rPr lang="cs-CZ" sz="2400" dirty="0"/>
              <a:t>Francie, která zahrnuje území v Karibiku, Severní a Jižní Americe, v Indickém oceánu a Oceánii. </a:t>
            </a:r>
          </a:p>
          <a:p>
            <a:r>
              <a:rPr lang="cs-CZ" sz="2400" dirty="0"/>
              <a:t>Dále je Francie jedním ze zakládajících členů Spojených národů.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9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Pevnost se začala stavět až za vlády Napoleona, v roce 1801.</a:t>
            </a:r>
          </a:p>
          <a:p>
            <a:r>
              <a:rPr lang="cs-CZ" sz="2400" dirty="0" smtClean="0"/>
              <a:t>Za účelem ochrany pobřeží před případnými nájezdy  britských námořních sil.</a:t>
            </a:r>
          </a:p>
          <a:p>
            <a:r>
              <a:rPr lang="cs-CZ" sz="2400" dirty="0" smtClean="0"/>
              <a:t>Od roku 1990 byla pevnost </a:t>
            </a:r>
            <a:r>
              <a:rPr lang="cs-CZ" sz="2400" dirty="0" err="1" smtClean="0"/>
              <a:t>Boyard</a:t>
            </a:r>
            <a:r>
              <a:rPr lang="cs-CZ" sz="2400" dirty="0" smtClean="0"/>
              <a:t> místem konání stejnojmenné populární soutěže.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Pevnost </a:t>
            </a:r>
            <a:r>
              <a:rPr lang="cs-CZ" dirty="0" err="1" smtClean="0"/>
              <a:t>Boyard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Fort_Boyar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21069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nejstarší mešita ve Francii s 33 m vysokým minaretem. </a:t>
            </a:r>
          </a:p>
          <a:p>
            <a:r>
              <a:rPr lang="cs-CZ" dirty="0" smtClean="0"/>
              <a:t>Nachází se v Latinské čtvrti v Paříži.</a:t>
            </a:r>
          </a:p>
          <a:p>
            <a:r>
              <a:rPr lang="cs-CZ" dirty="0" smtClean="0"/>
              <a:t>Byla otevřena v roce 1926. Od roku 1983 je chráněná jako historická památka.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Velká mešita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Grande_Mosquée_de_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největší ze zámků na Loiře ve střední Francii. Byl postaven v roce 1547</a:t>
            </a:r>
          </a:p>
          <a:p>
            <a:r>
              <a:rPr lang="cs-CZ" dirty="0" smtClean="0"/>
              <a:t>Patří k vrcholným stavbám renesanční architektury a k nejznámějším zámkům ve Francii.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Zámek </a:t>
            </a:r>
            <a:r>
              <a:rPr lang="cs-CZ" dirty="0" err="1" smtClean="0"/>
              <a:t>Chambord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800px-France_Loir-et-Cher_Chambord_Chateau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683" y="1524000"/>
            <a:ext cx="6126633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koncertní sál v Paříži.</a:t>
            </a:r>
          </a:p>
          <a:p>
            <a:r>
              <a:rPr lang="cs-CZ" sz="2400" dirty="0" smtClean="0"/>
              <a:t>Nejstarším podnikem tohoto druhu ve městě, který dodnes funguje.</a:t>
            </a:r>
          </a:p>
          <a:p>
            <a:r>
              <a:rPr lang="cs-CZ" sz="2400" dirty="0" smtClean="0"/>
              <a:t>Během poválečné existence zde vystoupilo mnoho francouzských, ale i zahraničních umělců.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Olympia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88px-Olympia_Paris_dsc00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5688632" cy="619057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Začaly vznikat již ve starověku.</a:t>
            </a:r>
          </a:p>
          <a:p>
            <a:r>
              <a:rPr lang="pl-PL" sz="2400" dirty="0" smtClean="0"/>
              <a:t>Od roku 1780 se katakomby staly úložištěm lidských ostatku </a:t>
            </a:r>
            <a:r>
              <a:rPr lang="cs-CZ" sz="2400" dirty="0" smtClean="0"/>
              <a:t>ze zrušených hřbitovů.</a:t>
            </a:r>
          </a:p>
          <a:p>
            <a:r>
              <a:rPr lang="cs-CZ" sz="2400" dirty="0" smtClean="0"/>
              <a:t>Do roku 1814 již byly do katakomb umístěny ostatky více než šesti milionů lidí.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Pařížské katakomby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atacombs-70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53770" cy="576064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</a:t>
            </a:r>
            <a:r>
              <a:rPr lang="cs-CZ" sz="2400" dirty="0"/>
              <a:t>ocelová věž v Paříži, v současnosti nejznámější pařížská </a:t>
            </a:r>
            <a:r>
              <a:rPr lang="cs-CZ" sz="2400" dirty="0" smtClean="0"/>
              <a:t>dominanta.</a:t>
            </a:r>
          </a:p>
          <a:p>
            <a:r>
              <a:rPr lang="cs-CZ" sz="2400" dirty="0" smtClean="0"/>
              <a:t>Pojmenována </a:t>
            </a:r>
            <a:r>
              <a:rPr lang="cs-CZ" sz="2400" dirty="0"/>
              <a:t>po svém konstruktérovi Gustavu Eiffelovi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Dnes </a:t>
            </a:r>
            <a:r>
              <a:rPr lang="cs-CZ" sz="2400" dirty="0"/>
              <a:t>měří včetně antény na vrcholu 324 metrů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Eiffelova</a:t>
            </a:r>
            <a:r>
              <a:rPr lang="cs-CZ" dirty="0" smtClean="0"/>
              <a:t> věž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43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Zahrnuje Muzeum Armády, které se vztahuje k francouzské vojenské historii.</a:t>
            </a:r>
          </a:p>
          <a:p>
            <a:r>
              <a:rPr lang="cs-CZ" sz="2400" dirty="0" smtClean="0"/>
              <a:t>Dnes je to místo, kde jsou pohřbeni někteří z největších válečných hrdinů Francie.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Invalidovna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99px-Dôme_des_Invalides,_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3672408" cy="638299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Nejvýznamnější hrobkou Invalidovny je hrobka Napoleona Bonaparte (1769–1821)</a:t>
            </a:r>
          </a:p>
          <a:p>
            <a:r>
              <a:rPr lang="cs-CZ" sz="2400" dirty="0" smtClean="0"/>
              <a:t>V Invalidovně však není pohřben jen Napoleon, jsou zde pochováni také někteří členové jeho rodiny, několik důstojníků, kteří sloužili pod jeho velením a další francouzští vojenští hrdinové.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Hrobky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apoleon_tomb_border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2454" y="1524000"/>
            <a:ext cx="6119091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Napoleonova hrobka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výstavní pavilon v Paříži, který byl postaven pro světovou výstavu v roce 1900.</a:t>
            </a:r>
          </a:p>
          <a:p>
            <a:r>
              <a:rPr lang="cs-CZ" dirty="0" smtClean="0"/>
              <a:t>Dnes slouží státním muzeím pro dočasné výstavy.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Velký palác</a:t>
            </a:r>
            <a:endParaRPr lang="cs-CZ" dirty="0"/>
          </a:p>
        </p:txBody>
      </p:sp>
      <p:pic>
        <p:nvPicPr>
          <p:cNvPr id="4" name="Obrázek 3" descr="1024px-PanoramiqueGrandPal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41240"/>
            <a:ext cx="8424936" cy="3369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největší náměstí v Paříži. Bylo vybudováno v letech 1754 až 1763.</a:t>
            </a:r>
          </a:p>
          <a:p>
            <a:r>
              <a:rPr lang="cs-CZ" sz="2400" dirty="0" smtClean="0"/>
              <a:t>Původně zbudováno na počest krále Ludvíka 15. 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Náměstí svornosti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  nejvýznamnější ulice v Paříži.</a:t>
            </a:r>
          </a:p>
          <a:p>
            <a:r>
              <a:rPr lang="cs-CZ" sz="2400" dirty="0" smtClean="0"/>
              <a:t>Končí zde každoročně cyklistický závod Tour de France</a:t>
            </a:r>
            <a:r>
              <a:rPr lang="cs-CZ" sz="2400" dirty="0" smtClean="0"/>
              <a:t>. Konají </a:t>
            </a:r>
            <a:r>
              <a:rPr lang="cs-CZ" sz="2400" dirty="0" smtClean="0"/>
              <a:t>se zde vojenské přehlídky. 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Champs</a:t>
            </a:r>
            <a:r>
              <a:rPr lang="cs-CZ" dirty="0" smtClean="0"/>
              <a:t> </a:t>
            </a:r>
            <a:r>
              <a:rPr lang="cs-CZ" dirty="0" err="1" smtClean="0"/>
              <a:t>Élysées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ampsElyseesA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6768752" cy="6277049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229600" cy="4788024"/>
          </a:xfrm>
        </p:spPr>
        <p:txBody>
          <a:bodyPr/>
          <a:lstStyle/>
          <a:p>
            <a:pPr>
              <a:buNone/>
            </a:pPr>
            <a:r>
              <a:rPr lang="cs-CZ" smtClean="0"/>
              <a:t>  </a:t>
            </a:r>
            <a:r>
              <a:rPr lang="cs-CZ" smtClean="0"/>
              <a:t>                               </a:t>
            </a:r>
            <a:r>
              <a:rPr lang="cs-CZ" sz="8800" smtClean="0"/>
              <a:t>Konec</a:t>
            </a:r>
            <a:endParaRPr lang="cs-CZ" sz="8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iffelova-vě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920880" cy="532859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9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Postavil Napoleon Bonaparte na paměť  svého vítězství v bitvě u Slavkova v roce 1806.</a:t>
            </a:r>
          </a:p>
          <a:p>
            <a:r>
              <a:rPr lang="pl-PL" sz="2400" dirty="0" smtClean="0"/>
              <a:t>Uvnitř stavby je malé muzeum zaměřené na historii objektu.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Vítězný oblouk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981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itezny-oblo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0855" y="1524000"/>
            <a:ext cx="6862289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gotická římskokatolická katedrála, stojící na východní polovině ostrova, na řece Seině v Paříži.</a:t>
            </a:r>
          </a:p>
          <a:p>
            <a:r>
              <a:rPr lang="cs-CZ" dirty="0" smtClean="0"/>
              <a:t>Považována za jeden z nejkrásnějších příkladů francouzské gotické architektury.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Katedrála </a:t>
            </a:r>
            <a:r>
              <a:rPr lang="cs-CZ" dirty="0" err="1" smtClean="0"/>
              <a:t>Notre</a:t>
            </a:r>
            <a:r>
              <a:rPr lang="cs-CZ" dirty="0" smtClean="0"/>
              <a:t> </a:t>
            </a:r>
            <a:r>
              <a:rPr lang="cs-CZ" dirty="0" err="1" smtClean="0"/>
              <a:t>Dame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Interiér stavby</a:t>
            </a:r>
            <a:endParaRPr lang="cs-CZ" dirty="0"/>
          </a:p>
        </p:txBody>
      </p:sp>
      <p:pic>
        <p:nvPicPr>
          <p:cNvPr id="4" name="Obrázek 3" descr="600px-Rozeta_Paryż_notre-dame_chal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2952328" cy="3078088"/>
          </a:xfrm>
          <a:prstGeom prst="rect">
            <a:avLst/>
          </a:prstGeom>
        </p:spPr>
      </p:pic>
      <p:pic>
        <p:nvPicPr>
          <p:cNvPr id="5" name="Obrázek 4" descr="535px-Soch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88840"/>
            <a:ext cx="4680520" cy="469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51px-NotreDameDePa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544616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354</TotalTime>
  <Words>596</Words>
  <Application>Microsoft Office PowerPoint</Application>
  <PresentationFormat>Předvádění na obrazovce (4:3)</PresentationFormat>
  <Paragraphs>75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Papír</vt:lpstr>
      <vt:lpstr>Fracie-Paříž</vt:lpstr>
      <vt:lpstr>Francie</vt:lpstr>
      <vt:lpstr>Eiffelova věž</vt:lpstr>
      <vt:lpstr>Prezentace aplikace PowerPoint</vt:lpstr>
      <vt:lpstr>Vítězný oblouk</vt:lpstr>
      <vt:lpstr>Prezentace aplikace PowerPoint</vt:lpstr>
      <vt:lpstr>Katedrála Notre Dame</vt:lpstr>
      <vt:lpstr>Interiér stavby</vt:lpstr>
      <vt:lpstr>Prezentace aplikace PowerPoint</vt:lpstr>
      <vt:lpstr>Louvre</vt:lpstr>
      <vt:lpstr>Prezentace aplikace PowerPoint</vt:lpstr>
      <vt:lpstr>Prezentace aplikace PowerPoint</vt:lpstr>
      <vt:lpstr>Versailles</vt:lpstr>
      <vt:lpstr>Prezentace aplikace PowerPoint</vt:lpstr>
      <vt:lpstr>Disneyland-Paris</vt:lpstr>
      <vt:lpstr>Dobrodružný ostrov</vt:lpstr>
      <vt:lpstr>Francozská riviéra</vt:lpstr>
      <vt:lpstr>Elysejský palác</vt:lpstr>
      <vt:lpstr>Prezentace aplikace PowerPoint</vt:lpstr>
      <vt:lpstr>Pevnost Boyard</vt:lpstr>
      <vt:lpstr>Prezentace aplikace PowerPoint</vt:lpstr>
      <vt:lpstr>Velká mešita</vt:lpstr>
      <vt:lpstr>Prezentace aplikace PowerPoint</vt:lpstr>
      <vt:lpstr>Zámek Chambord</vt:lpstr>
      <vt:lpstr>Prezentace aplikace PowerPoint</vt:lpstr>
      <vt:lpstr>Olympia</vt:lpstr>
      <vt:lpstr>Prezentace aplikace PowerPoint</vt:lpstr>
      <vt:lpstr>Pařížské katakomby</vt:lpstr>
      <vt:lpstr>Prezentace aplikace PowerPoint</vt:lpstr>
      <vt:lpstr>Invalidovna</vt:lpstr>
      <vt:lpstr>Prezentace aplikace PowerPoint</vt:lpstr>
      <vt:lpstr>Hrobky</vt:lpstr>
      <vt:lpstr>Napoleonova hrobka</vt:lpstr>
      <vt:lpstr>Velký palác</vt:lpstr>
      <vt:lpstr>Náměstí svornosti</vt:lpstr>
      <vt:lpstr>Champs Élysées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Fracie</dc:title>
  <dc:creator>zak17</dc:creator>
  <cp:lastModifiedBy>ucitel</cp:lastModifiedBy>
  <cp:revision>39</cp:revision>
  <dcterms:created xsi:type="dcterms:W3CDTF">2013-12-11T09:47:33Z</dcterms:created>
  <dcterms:modified xsi:type="dcterms:W3CDTF">2013-12-17T09:00:11Z</dcterms:modified>
</cp:coreProperties>
</file>