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8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76640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90522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143508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881732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727708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61264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156197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5629798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415708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42827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5087374"/>
      </p:ext>
    </p:extLst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FE971-43C4-452F-9D38-107C92DCE2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142834"/>
      </p:ext>
    </p:extLst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DA72E-A14C-436C-8998-E2A39BA1590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790701"/>
      </p:ext>
    </p:extLst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24F45-8B63-4C5D-80FE-26203270D6C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19426"/>
      </p:ext>
    </p:extLst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5F6CE-A5C1-4BFD-A651-955A70D6F0A0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531639"/>
      </p:ext>
    </p:extLst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BD5D-B9E0-4123-92D9-5C74EF83434C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529490"/>
      </p:ext>
    </p:extLst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D49DB-0A30-4304-A2DA-C5D6FA5217C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6462599"/>
      </p:ext>
    </p:extLst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4B799-3FD6-4AB9-91E1-D1EB78ED292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842533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B1108-FAEE-47E8-81BB-D371C908C896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30510"/>
      </p:ext>
    </p:extLst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EFDD2-BD99-474A-A205-2D5C62BE9D4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932236"/>
      </p:ext>
    </p:extLst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2053-331F-40F6-BE52-83F7B8BA1E3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0522253"/>
      </p:ext>
    </p:extLst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34206-826D-45E6-B075-4F9582C8514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2406690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7C81-5798-4FF5-8413-CA50A61342AA}" type="datetimeFigureOut">
              <a:rPr lang="cs-CZ" smtClean="0"/>
              <a:pPr/>
              <a:t>19.8.2013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63963-B465-41BD-89C3-B4D2D77FFA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87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8EF4D9-67F9-4B20-A094-0D697C0366F6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6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Podzimní lucerna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Helena </a:t>
            </a:r>
            <a:r>
              <a:rPr lang="cs-CZ" b="1" dirty="0" err="1" smtClean="0">
                <a:solidFill>
                  <a:srgbClr val="171A1B"/>
                </a:solidFill>
              </a:rPr>
              <a:t>Uhříková</a:t>
            </a: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Fryšták, okres Zlín, příspěvková organizace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490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err="1" smtClean="0">
                <a:solidFill>
                  <a:srgbClr val="171A1B"/>
                </a:solidFill>
              </a:rPr>
              <a:t>PČ</a:t>
            </a:r>
            <a:r>
              <a:rPr lang="cs-CZ" b="1" smtClean="0">
                <a:solidFill>
                  <a:srgbClr val="171A1B"/>
                </a:solidFill>
              </a:rPr>
              <a:t>_001_Práce s drobným materiálem_Podzimní lucerna</a:t>
            </a:r>
            <a:endParaRPr lang="cs-CZ" b="1" dirty="0" smtClean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4154883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7.</a:t>
            </a:r>
            <a:endParaRPr lang="cs-CZ" sz="2400" dirty="0"/>
          </a:p>
        </p:txBody>
      </p:sp>
      <p:pic>
        <p:nvPicPr>
          <p:cNvPr id="5" name="Zástupný symbol pro obrázek 4" descr="SAM_1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52" b="4852"/>
          <a:stretch>
            <a:fillRect/>
          </a:stretch>
        </p:blipFill>
        <p:spPr>
          <a:xfrm>
            <a:off x="251520" y="1322801"/>
            <a:ext cx="5400600" cy="4050450"/>
          </a:xfr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94300" y="5949280"/>
            <a:ext cx="5486400" cy="80486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Natřeme také nastřihnuté pásky a kraje spodní části sklenice (viz obr.).</a:t>
            </a:r>
          </a:p>
        </p:txBody>
      </p:sp>
      <p:pic>
        <p:nvPicPr>
          <p:cNvPr id="6" name="Obrázek 5" descr="SAM_1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556792"/>
            <a:ext cx="3600400" cy="351811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3140968"/>
            <a:ext cx="4608512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8.</a:t>
            </a:r>
            <a:endParaRPr lang="cs-CZ" sz="24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19872" y="5240058"/>
            <a:ext cx="5724128" cy="1512168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Papír obtočíme kolem sklenice a slepíme k sobě. Nastřihnuté proužky ohneme pod sklenici. Vše řádně přitiskneme.</a:t>
            </a:r>
            <a:endParaRPr lang="cs-CZ" sz="2400" dirty="0"/>
          </a:p>
        </p:txBody>
      </p:sp>
      <p:pic>
        <p:nvPicPr>
          <p:cNvPr id="6" name="Obrázek 5" descr="SAM_13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748" y="1446602"/>
            <a:ext cx="3255204" cy="5040560"/>
          </a:xfrm>
          <a:prstGeom prst="rect">
            <a:avLst/>
          </a:prstGeom>
        </p:spPr>
      </p:pic>
      <p:pic>
        <p:nvPicPr>
          <p:cNvPr id="8" name="Obrázek 7" descr="SAM_1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5450" y="1431227"/>
            <a:ext cx="3528392" cy="3751893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60848"/>
            <a:ext cx="9144000" cy="2304256"/>
          </a:xfrm>
        </p:spPr>
        <p:txBody>
          <a:bodyPr>
            <a:normAutofit/>
          </a:bodyPr>
          <a:lstStyle/>
          <a:p>
            <a:pPr algn="ctr"/>
            <a:r>
              <a:rPr lang="cs-CZ" sz="7200" b="0" dirty="0" smtClean="0"/>
              <a:t>KONEC</a:t>
            </a:r>
            <a:endParaRPr lang="cs-CZ" sz="7200" b="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827584" y="2339121"/>
            <a:ext cx="2822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sz="2800" dirty="0">
                <a:latin typeface="+mn-lt"/>
              </a:rPr>
              <a:t> vlastní </a:t>
            </a:r>
            <a:r>
              <a:rPr lang="cs-CZ" sz="2800" dirty="0" smtClean="0">
                <a:latin typeface="+mn-lt"/>
              </a:rPr>
              <a:t>fotografie</a:t>
            </a:r>
            <a:endParaRPr lang="cs-CZ" sz="2800" dirty="0">
              <a:latin typeface="+mn-lt"/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131840" y="1482600"/>
            <a:ext cx="331302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3500" b="1" dirty="0" smtClean="0">
                <a:latin typeface="+mn-lt"/>
              </a:rPr>
              <a:t>POUŽITÉ ZDROJE</a:t>
            </a:r>
            <a:endParaRPr lang="cs-CZ" sz="3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8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Digitální učební materiál </a:t>
            </a:r>
            <a:r>
              <a:rPr lang="cs-CZ" dirty="0" smtClean="0"/>
              <a:t>obsahuje </a:t>
            </a:r>
            <a:r>
              <a:rPr lang="cs-CZ" dirty="0"/>
              <a:t>pracovní postup výroby </a:t>
            </a:r>
            <a:r>
              <a:rPr lang="cs-CZ" dirty="0" smtClean="0"/>
              <a:t>podzimní dekorace.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Materiál vysvětluje celý pracovní postup výroby podzimní lucerny.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Je určen pro předmět pracovní činnosti a 4. – 5. ročník </a:t>
            </a:r>
          </a:p>
        </p:txBody>
      </p:sp>
    </p:spTree>
    <p:extLst>
      <p:ext uri="{BB962C8B-B14F-4D97-AF65-F5344CB8AC3E}">
        <p14:creationId xmlns="" xmlns:p14="http://schemas.microsoft.com/office/powerpoint/2010/main" val="6742482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Pomůcky</a:t>
            </a:r>
            <a:endParaRPr lang="cs-CZ" sz="2400" dirty="0"/>
          </a:p>
        </p:txBody>
      </p:sp>
      <p:pic>
        <p:nvPicPr>
          <p:cNvPr id="5" name="Zástupný symbol pro obrázek 4" descr="SAM_134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221" b="3221"/>
          <a:stretch>
            <a:fillRect/>
          </a:stretch>
        </p:blipFill>
        <p:spPr>
          <a:xfrm>
            <a:off x="1979712" y="1322766"/>
            <a:ext cx="5184576" cy="388843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699994"/>
            <a:ext cx="6020072" cy="1158006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Nůžky, zavařovací sklenice, tekuté lepidlo, nalisované lístky stromů, čajová svíčka, plochý štětec, pauzovací papír formát A3.</a:t>
            </a:r>
            <a:endParaRPr lang="cs-CZ" sz="2400" dirty="0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7321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1.</a:t>
            </a:r>
            <a:endParaRPr lang="cs-CZ" sz="2400" dirty="0"/>
          </a:p>
        </p:txBody>
      </p:sp>
      <p:pic>
        <p:nvPicPr>
          <p:cNvPr id="5" name="Zástupný symbol pro obrázek 4" descr="SAM_135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49" r="1149"/>
          <a:stretch>
            <a:fillRect/>
          </a:stretch>
        </p:blipFill>
        <p:spPr>
          <a:xfrm>
            <a:off x="1828800" y="1334245"/>
            <a:ext cx="5486400" cy="411480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2400" dirty="0" smtClean="0"/>
              <a:t> Přeložíme papír v polovině.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494116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2.</a:t>
            </a:r>
            <a:endParaRPr lang="cs-CZ" sz="2400" dirty="0"/>
          </a:p>
        </p:txBody>
      </p:sp>
      <p:pic>
        <p:nvPicPr>
          <p:cNvPr id="5" name="Zástupný symbol pro obrázek 4" descr="SAM_135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5" b="1365"/>
          <a:stretch>
            <a:fillRect/>
          </a:stretch>
        </p:blipFill>
        <p:spPr>
          <a:xfrm>
            <a:off x="1924812" y="1124744"/>
            <a:ext cx="5294377" cy="397078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61964" y="5517232"/>
            <a:ext cx="6020072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</a:t>
            </a:r>
            <a:r>
              <a:rPr lang="cs-CZ" sz="2400" dirty="0"/>
              <a:t>P</a:t>
            </a:r>
            <a:r>
              <a:rPr lang="cs-CZ" sz="2400" dirty="0" smtClean="0"/>
              <a:t>olovinu pauzovacího papíru natřeme lepidlem. Dáváme pozor, aby se nám obě části neslepily!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301208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3.</a:t>
            </a:r>
            <a:endParaRPr lang="cs-CZ" sz="2400" dirty="0"/>
          </a:p>
        </p:txBody>
      </p:sp>
      <p:pic>
        <p:nvPicPr>
          <p:cNvPr id="5" name="Zástupný symbol pro obrázek 4" descr="SAM_135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2790" y="1196752"/>
            <a:ext cx="5678421" cy="425881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5877272"/>
            <a:ext cx="5486400" cy="804862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Na lepidlem natřenou část papíru </a:t>
            </a:r>
            <a:r>
              <a:rPr lang="cs-CZ" sz="2400" dirty="0"/>
              <a:t>různorodě naskládáme </a:t>
            </a:r>
            <a:r>
              <a:rPr lang="cs-CZ" sz="2400" dirty="0" smtClean="0"/>
              <a:t>lisované lístky.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1317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4.</a:t>
            </a:r>
            <a:endParaRPr lang="cs-CZ" sz="2400" dirty="0"/>
          </a:p>
        </p:txBody>
      </p:sp>
      <p:pic>
        <p:nvPicPr>
          <p:cNvPr id="5" name="Zástupný symbol pro obrázek 4" descr="SAM_13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125" r="3125"/>
          <a:stretch>
            <a:fillRect/>
          </a:stretch>
        </p:blipFill>
        <p:spPr>
          <a:xfrm>
            <a:off x="2051720" y="1268760"/>
            <a:ext cx="5010944" cy="375820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59632" y="5526329"/>
            <a:ext cx="6624736" cy="129614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Obě části papíru přiložíme k sobě a řádně přimáčkneme i s lístky uvnitř. Slepený list na 5 minut zatížíme.</a:t>
            </a: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13176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5.</a:t>
            </a:r>
            <a:endParaRPr lang="cs-CZ" sz="2400" dirty="0"/>
          </a:p>
        </p:txBody>
      </p:sp>
      <p:pic>
        <p:nvPicPr>
          <p:cNvPr id="5" name="Zástupný symbol pro obrázek 4" descr="SAM_136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000" b="4000"/>
          <a:stretch>
            <a:fillRect/>
          </a:stretch>
        </p:blipFill>
        <p:spPr>
          <a:xfrm>
            <a:off x="179513" y="1009074"/>
            <a:ext cx="5544616" cy="41584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439652" y="5517232"/>
            <a:ext cx="6264696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Na straně, kde není přehyb, ale dvě slepené části papíru, odměříme 3 centimetrový okraj a nastřihneme jej na proužky.</a:t>
            </a:r>
            <a:endParaRPr lang="cs-CZ" sz="2400" dirty="0"/>
          </a:p>
        </p:txBody>
      </p:sp>
      <p:pic>
        <p:nvPicPr>
          <p:cNvPr id="6" name="Obrázek 5" descr="SAM_1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2541" y="1655008"/>
            <a:ext cx="3323861" cy="24928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Elipsa 6"/>
          <p:cNvSpPr/>
          <p:nvPr/>
        </p:nvSpPr>
        <p:spPr>
          <a:xfrm>
            <a:off x="3211059" y="1332172"/>
            <a:ext cx="1368152" cy="129614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a:endParaRPr>
          </a:p>
        </p:txBody>
      </p:sp>
      <p:cxnSp>
        <p:nvCxnSpPr>
          <p:cNvPr id="9" name="Přímá spojovací čára 8"/>
          <p:cNvCxnSpPr>
            <a:stCxn id="7" idx="0"/>
          </p:cNvCxnSpPr>
          <p:nvPr/>
        </p:nvCxnSpPr>
        <p:spPr>
          <a:xfrm>
            <a:off x="3895135" y="1332172"/>
            <a:ext cx="1688247" cy="302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>
            <a:stCxn id="7" idx="3"/>
          </p:cNvCxnSpPr>
          <p:nvPr/>
        </p:nvCxnSpPr>
        <p:spPr>
          <a:xfrm>
            <a:off x="3411420" y="2438500"/>
            <a:ext cx="2185816" cy="170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508518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/>
              <a:t>Krok č. 6.</a:t>
            </a:r>
            <a:endParaRPr lang="cs-CZ" sz="2400" dirty="0"/>
          </a:p>
        </p:txBody>
      </p:sp>
      <p:pic>
        <p:nvPicPr>
          <p:cNvPr id="5" name="Zástupný symbol pro obrázek 4" descr="SAM_136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294560" y="1045585"/>
            <a:ext cx="4554881" cy="413010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83668" y="5633864"/>
            <a:ext cx="5976664" cy="1224136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sz="2400" dirty="0" smtClean="0"/>
              <a:t> Na zavařeninovou sklenici štětcem natřeme pruh lepidla o šířce 1 až 2 centimetry. Na toto místo přiložíme kraj papíru.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295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Motiv sady Office</vt:lpstr>
      <vt:lpstr>Výchozí návrh</vt:lpstr>
      <vt:lpstr>1_Výchozí návrh</vt:lpstr>
      <vt:lpstr>Podzimní lucerna</vt:lpstr>
      <vt:lpstr>Anotace:</vt:lpstr>
      <vt:lpstr>Pomůcky</vt:lpstr>
      <vt:lpstr>Krok č. 1.</vt:lpstr>
      <vt:lpstr>Krok č. 2.</vt:lpstr>
      <vt:lpstr>Krok č. 3.</vt:lpstr>
      <vt:lpstr>Krok č. 4.</vt:lpstr>
      <vt:lpstr>Krok č. 5.</vt:lpstr>
      <vt:lpstr>Krok č. 6.</vt:lpstr>
      <vt:lpstr>Krok č. 7.</vt:lpstr>
      <vt:lpstr>Krok č. 8.</vt:lpstr>
      <vt:lpstr>KONEC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uzivatel</dc:creator>
  <cp:lastModifiedBy>Zdeněk</cp:lastModifiedBy>
  <cp:revision>24</cp:revision>
  <dcterms:created xsi:type="dcterms:W3CDTF">2012-11-20T18:13:17Z</dcterms:created>
  <dcterms:modified xsi:type="dcterms:W3CDTF">2013-08-19T10:43:18Z</dcterms:modified>
</cp:coreProperties>
</file>