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70" r:id="rId3"/>
    <p:sldId id="27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9" r:id="rId12"/>
    <p:sldId id="264" r:id="rId13"/>
    <p:sldId id="266" r:id="rId14"/>
    <p:sldId id="265" r:id="rId15"/>
    <p:sldId id="267" r:id="rId16"/>
    <p:sldId id="268" r:id="rId17"/>
    <p:sldId id="272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19.8.2013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19.8.2013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19.8.2013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FE971-43C4-452F-9D38-107C92DCE28D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2106513"/>
      </p:ext>
    </p:extLst>
  </p:cSld>
  <p:clrMapOvr>
    <a:masterClrMapping/>
  </p:clrMapOvr>
  <p:transition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DA72E-A14C-436C-8998-E2A39BA1590F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9976729"/>
      </p:ext>
    </p:extLst>
  </p:cSld>
  <p:clrMapOvr>
    <a:masterClrMapping/>
  </p:clrMapOvr>
  <p:transition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4F45-8B63-4C5D-80FE-26203270D6C1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2484609"/>
      </p:ext>
    </p:extLst>
  </p:cSld>
  <p:clrMapOvr>
    <a:masterClrMapping/>
  </p:clrMapOvr>
  <p:transition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5F6CE-A5C1-4BFD-A651-955A70D6F0A0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0883153"/>
      </p:ext>
    </p:extLst>
  </p:cSld>
  <p:clrMapOvr>
    <a:masterClrMapping/>
  </p:clrMapOvr>
  <p:transition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FBD5D-B9E0-4123-92D9-5C74EF83434C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4209440"/>
      </p:ext>
    </p:extLst>
  </p:cSld>
  <p:clrMapOvr>
    <a:masterClrMapping/>
  </p:clrMapOvr>
  <p:transition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D49DB-0A30-4304-A2DA-C5D6FA5217C5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5538342"/>
      </p:ext>
    </p:extLst>
  </p:cSld>
  <p:clrMapOvr>
    <a:masterClrMapping/>
  </p:clrMapOvr>
  <p:transition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4B799-3FD6-4AB9-91E1-D1EB78ED2925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4714319"/>
      </p:ext>
    </p:extLst>
  </p:cSld>
  <p:clrMapOvr>
    <a:masterClrMapping/>
  </p:clrMapOvr>
  <p:transition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B1108-FAEE-47E8-81BB-D371C908C896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637640"/>
      </p:ext>
    </p:extLst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19.8.2013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EFDD2-BD99-474A-A205-2D5C62BE9D4E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7268727"/>
      </p:ext>
    </p:extLst>
  </p:cSld>
  <p:clrMapOvr>
    <a:masterClrMapping/>
  </p:clrMapOvr>
  <p:transition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92053-331F-40F6-BE52-83F7B8BA1E39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287093"/>
      </p:ext>
    </p:extLst>
  </p:cSld>
  <p:clrMapOvr>
    <a:masterClrMapping/>
  </p:clrMapOvr>
  <p:transition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34206-826D-45E6-B075-4F9582C85143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4606893"/>
      </p:ext>
    </p:extLst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19.8.2013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19.8.2013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19.8.2013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19.8.2013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19.8.2013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19.8.2013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19.8.2013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F720-3787-407C-ABF6-01964C6CE722}" type="datetimeFigureOut">
              <a:rPr lang="cs-CZ" smtClean="0"/>
              <a:pPr/>
              <a:t>19.8.2013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171A1B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171A1B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8EF4D9-67F9-4B20-A094-0D697C0366F6}" type="slidenum">
              <a:rPr lang="cs-CZ" smtClean="0">
                <a:solidFill>
                  <a:srgbClr val="171A1B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smtClean="0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379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sh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76600"/>
            <a:ext cx="7772400" cy="914400"/>
          </a:xfrm>
        </p:spPr>
        <p:txBody>
          <a:bodyPr/>
          <a:lstStyle/>
          <a:p>
            <a:r>
              <a:rPr lang="cs-CZ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Růže z listí</a:t>
            </a:r>
            <a:endParaRPr lang="cs-CZ" sz="4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0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171A1B"/>
              </a:solidFill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0" y="4572000"/>
            <a:ext cx="9144000" cy="92333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solidFill>
                  <a:srgbClr val="171A1B"/>
                </a:solidFill>
              </a:rPr>
              <a:t>Autor: Mgr. Helena </a:t>
            </a:r>
            <a:r>
              <a:rPr lang="cs-CZ" b="1" dirty="0" err="1" smtClean="0">
                <a:solidFill>
                  <a:srgbClr val="171A1B"/>
                </a:solidFill>
              </a:rPr>
              <a:t>Uhříková</a:t>
            </a:r>
            <a:endParaRPr lang="cs-CZ" b="1" dirty="0" smtClean="0">
              <a:solidFill>
                <a:srgbClr val="171A1B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 dirty="0" smtClean="0">
              <a:solidFill>
                <a:srgbClr val="171A1B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dirty="0" smtClean="0">
                <a:solidFill>
                  <a:srgbClr val="171A1B"/>
                </a:solidFill>
              </a:rPr>
              <a:t>Škola: Základní škola Fryšták, okres Zlín, příspěvková organizace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0" y="2057400"/>
            <a:ext cx="9144000" cy="823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171A1B"/>
                </a:solidFill>
              </a:rPr>
              <a:t>Registrační číslo projektu: CZ.1.07/1.1.38/02.0025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171A1B"/>
                </a:solidFill>
              </a:rPr>
              <a:t>Název projektu: Modernizace výuky na ZŠ Slušovice, Fryšták, Kašava a Velehrad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1200" smtClean="0">
                <a:solidFill>
                  <a:srgbClr val="171A1B"/>
                </a:solidFill>
              </a:rPr>
              <a:t>Tento projekt je spolufinancován z Evropského sociálního fondu a státního rozpočtu České republiky.</a:t>
            </a:r>
          </a:p>
        </p:txBody>
      </p:sp>
      <p:sp>
        <p:nvSpPr>
          <p:cNvPr id="7" name="Obdélník 6"/>
          <p:cNvSpPr/>
          <p:nvPr/>
        </p:nvSpPr>
        <p:spPr>
          <a:xfrm>
            <a:off x="1820872" y="4077072"/>
            <a:ext cx="5622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err="1" smtClean="0">
                <a:solidFill>
                  <a:srgbClr val="171A1B"/>
                </a:solidFill>
              </a:rPr>
              <a:t>PČ</a:t>
            </a:r>
            <a:r>
              <a:rPr lang="cs-CZ" b="1" dirty="0" smtClean="0">
                <a:solidFill>
                  <a:srgbClr val="171A1B"/>
                </a:solidFill>
              </a:rPr>
              <a:t>_002_Práce s drobným materiálem_Růže z listí</a:t>
            </a:r>
            <a:endParaRPr lang="cs-CZ" b="1" dirty="0" smtClean="0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8823627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3296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b="0" dirty="0" smtClean="0"/>
              <a:t>Růžička by měla vypadat takto.</a:t>
            </a:r>
            <a:endParaRPr lang="cs-CZ" sz="2400" b="0" dirty="0"/>
          </a:p>
        </p:txBody>
      </p:sp>
      <p:pic>
        <p:nvPicPr>
          <p:cNvPr id="7" name="Obrázek 6" descr="SAM_13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802" y="1124744"/>
            <a:ext cx="4454396" cy="4950780"/>
          </a:xfrm>
          <a:prstGeom prst="rect">
            <a:avLst/>
          </a:prstGeom>
        </p:spPr>
      </p:pic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44522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6.</a:t>
            </a:r>
            <a:endParaRPr lang="cs-CZ" sz="2400" dirty="0"/>
          </a:p>
        </p:txBody>
      </p:sp>
      <p:pic>
        <p:nvPicPr>
          <p:cNvPr id="5" name="Zástupný symbol pro obrázek 4" descr="SAM_133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831479" y="1268760"/>
            <a:ext cx="5481042" cy="41148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5949280"/>
            <a:ext cx="5486400" cy="804862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2400" dirty="0" smtClean="0"/>
              <a:t>Ustřihneme 15 cm provázku a růžičku pevně </a:t>
            </a:r>
            <a:r>
              <a:rPr lang="cs-CZ" sz="2400" dirty="0"/>
              <a:t>s</a:t>
            </a:r>
            <a:r>
              <a:rPr lang="cs-CZ" sz="2400" dirty="0" smtClean="0"/>
              <a:t>vážeme.</a:t>
            </a:r>
            <a:endParaRPr lang="cs-CZ" sz="2400" dirty="0"/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44522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7.</a:t>
            </a:r>
            <a:endParaRPr lang="cs-CZ" sz="2400" dirty="0"/>
          </a:p>
        </p:txBody>
      </p:sp>
      <p:pic>
        <p:nvPicPr>
          <p:cNvPr id="5" name="Zástupný symbol pro obrázek 4" descr="SAM_133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9" b="49"/>
          <a:stretch>
            <a:fillRect/>
          </a:stretch>
        </p:blipFill>
        <p:spPr>
          <a:xfrm>
            <a:off x="1828800" y="1412776"/>
            <a:ext cx="5486400" cy="41148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07704" y="5849723"/>
            <a:ext cx="5486400" cy="101399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cs-CZ" sz="2400" dirty="0"/>
              <a:t> </a:t>
            </a:r>
            <a:r>
              <a:rPr lang="cs-CZ" sz="2400" dirty="0" smtClean="0"/>
              <a:t>Zastřihneme řapíky listů a vytvoříme další 4 květy.</a:t>
            </a:r>
            <a:endParaRPr lang="cs-CZ" sz="2400" dirty="0"/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44522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8.</a:t>
            </a:r>
            <a:endParaRPr lang="cs-CZ" sz="24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5949280"/>
            <a:ext cx="5486400" cy="804862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cs-CZ" sz="2400" dirty="0" smtClean="0"/>
              <a:t> </a:t>
            </a:r>
            <a:r>
              <a:rPr lang="cs-CZ" sz="2600" dirty="0" smtClean="0"/>
              <a:t>Vytvořené růžičky svážeme do kytice se zbytkem nejhezčích listů.</a:t>
            </a:r>
            <a:endParaRPr lang="cs-CZ" sz="2600" dirty="0"/>
          </a:p>
        </p:txBody>
      </p:sp>
      <p:pic>
        <p:nvPicPr>
          <p:cNvPr id="7" name="Obrázek 6" descr="SAM_13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936" y="1412776"/>
            <a:ext cx="5040128" cy="4138522"/>
          </a:xfrm>
          <a:prstGeom prst="rect">
            <a:avLst/>
          </a:prstGeom>
        </p:spPr>
      </p:pic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355976" y="2564904"/>
            <a:ext cx="4536504" cy="187220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cs-CZ" sz="2400" dirty="0" smtClean="0"/>
              <a:t>Kytici můžeme dát do vázy nebo použít jako dárek pro maminku či babičku.</a:t>
            </a:r>
            <a:endParaRPr lang="cs-CZ" sz="2400" dirty="0"/>
          </a:p>
        </p:txBody>
      </p:sp>
      <p:pic>
        <p:nvPicPr>
          <p:cNvPr id="7" name="Obrázek 6" descr="SAM_13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0074"/>
            <a:ext cx="3312368" cy="5565360"/>
          </a:xfrm>
          <a:prstGeom prst="rect">
            <a:avLst/>
          </a:prstGeom>
        </p:spPr>
      </p:pic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>
            <a:noAutofit/>
          </a:bodyPr>
          <a:lstStyle/>
          <a:p>
            <a:r>
              <a:rPr lang="cs-CZ" sz="7200" dirty="0" smtClean="0"/>
              <a:t>KONEC</a:t>
            </a:r>
            <a:endParaRPr lang="cs-CZ" sz="7200" dirty="0"/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827584" y="2339121"/>
            <a:ext cx="28226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cs-CZ" sz="2800" dirty="0">
                <a:latin typeface="+mn-lt"/>
              </a:rPr>
              <a:t> vlastní </a:t>
            </a:r>
            <a:r>
              <a:rPr lang="cs-CZ" sz="2800" dirty="0" smtClean="0">
                <a:latin typeface="+mn-lt"/>
              </a:rPr>
              <a:t>fotografie</a:t>
            </a:r>
            <a:endParaRPr lang="cs-CZ" sz="2800" dirty="0">
              <a:latin typeface="+mn-lt"/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131840" y="1482600"/>
            <a:ext cx="331302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500" b="1" dirty="0" smtClean="0">
                <a:latin typeface="+mn-lt"/>
              </a:rPr>
              <a:t>POUŽITÉ ZDROJE</a:t>
            </a:r>
            <a:endParaRPr lang="cs-CZ" sz="35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88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Anotace:</a:t>
            </a:r>
          </a:p>
        </p:txBody>
      </p:sp>
      <p:pic>
        <p:nvPicPr>
          <p:cNvPr id="90115" name="Picture 3" descr="OPVK_hor_zakladni_logolink_RGB_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171A1B"/>
              </a:solidFill>
            </a:endParaRP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0" y="3505200"/>
            <a:ext cx="9144000" cy="14773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8000" rIns="7380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cs-CZ" dirty="0">
                <a:solidFill>
                  <a:srgbClr val="171A1B"/>
                </a:solidFill>
              </a:rPr>
              <a:t>Digitální učební materiál </a:t>
            </a:r>
            <a:r>
              <a:rPr lang="cs-CZ" dirty="0"/>
              <a:t>obsahuje pracovní postup výroby podzimní dekorace.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cs-CZ" dirty="0">
                <a:solidFill>
                  <a:srgbClr val="171A1B"/>
                </a:solidFill>
              </a:rPr>
              <a:t>Materiál vysvětluje celý pracovní postup výroby </a:t>
            </a:r>
            <a:r>
              <a:rPr lang="cs-CZ" dirty="0" smtClean="0">
                <a:solidFill>
                  <a:srgbClr val="171A1B"/>
                </a:solidFill>
              </a:rPr>
              <a:t>růže z javorových listů a vytvoření kytice.</a:t>
            </a:r>
            <a:endParaRPr lang="cs-CZ" dirty="0">
              <a:solidFill>
                <a:srgbClr val="171A1B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cs-CZ" dirty="0">
                <a:solidFill>
                  <a:srgbClr val="171A1B"/>
                </a:solidFill>
              </a:rPr>
              <a:t>Je určen pro předmět pracovní činnosti a 4. – 5. </a:t>
            </a:r>
            <a:r>
              <a:rPr lang="cs-CZ" dirty="0" smtClean="0">
                <a:solidFill>
                  <a:srgbClr val="171A1B"/>
                </a:solidFill>
              </a:rPr>
              <a:t>ročník.</a:t>
            </a:r>
            <a:endParaRPr lang="cs-CZ" dirty="0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1160007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80526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1.</a:t>
            </a:r>
            <a:endParaRPr lang="cs-CZ" sz="24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6237312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Nasbíráme si zhruba 25 listů javoru.</a:t>
            </a:r>
            <a:endParaRPr lang="cs-CZ" sz="2400" dirty="0"/>
          </a:p>
        </p:txBody>
      </p:sp>
      <p:pic>
        <p:nvPicPr>
          <p:cNvPr id="7" name="Zástupný symbol pro obrázek 6" descr="SAM_130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2581373" y="1412775"/>
            <a:ext cx="3981255" cy="4522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44522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2. </a:t>
            </a:r>
            <a:endParaRPr lang="cs-CZ" sz="2400" dirty="0"/>
          </a:p>
        </p:txBody>
      </p:sp>
      <p:pic>
        <p:nvPicPr>
          <p:cNvPr id="5" name="Zástupný symbol pro obrázek 4" descr="SAM_131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2313331" y="1402432"/>
            <a:ext cx="4517338" cy="4258816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5949280"/>
            <a:ext cx="5486400" cy="79208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cs-CZ" sz="2400" dirty="0"/>
              <a:t> </a:t>
            </a:r>
            <a:r>
              <a:rPr lang="cs-CZ" sz="2400" dirty="0" smtClean="0"/>
              <a:t>Připravíme si jeden list javoru zbavený </a:t>
            </a:r>
          </a:p>
          <a:p>
            <a:pPr algn="ctr">
              <a:spcBef>
                <a:spcPts val="0"/>
              </a:spcBef>
            </a:pPr>
            <a:r>
              <a:rPr lang="cs-CZ" sz="2400" dirty="0" smtClean="0"/>
              <a:t>prachu a nečistot.</a:t>
            </a:r>
            <a:endParaRPr lang="cs-CZ" sz="2400" dirty="0"/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661248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3.</a:t>
            </a:r>
            <a:endParaRPr lang="cs-CZ" sz="2400" dirty="0"/>
          </a:p>
        </p:txBody>
      </p:sp>
      <p:pic>
        <p:nvPicPr>
          <p:cNvPr id="5" name="Zástupný symbol pro obrázek 4" descr="SAM_131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9" b="49"/>
          <a:stretch>
            <a:fillRect/>
          </a:stretch>
        </p:blipFill>
        <p:spPr>
          <a:xfrm>
            <a:off x="1828800" y="1556792"/>
            <a:ext cx="5486400" cy="41148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69976" y="6165304"/>
            <a:ext cx="5804048" cy="804862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 Odměříme si polovinu listu a přeložíme jej.</a:t>
            </a:r>
            <a:endParaRPr lang="cs-CZ" sz="2400" dirty="0"/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517232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4.</a:t>
            </a:r>
            <a:endParaRPr lang="cs-CZ" sz="2400" dirty="0"/>
          </a:p>
        </p:txBody>
      </p:sp>
      <p:pic>
        <p:nvPicPr>
          <p:cNvPr id="5" name="Zástupný symbol pro obrázek 4" descr="SAM_131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9" b="49"/>
          <a:stretch>
            <a:fillRect/>
          </a:stretch>
        </p:blipFill>
        <p:spPr>
          <a:xfrm>
            <a:off x="467544" y="1404989"/>
            <a:ext cx="5486400" cy="41148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6018258"/>
            <a:ext cx="5486400" cy="804862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r>
              <a:rPr lang="cs-CZ" sz="2400" dirty="0" smtClean="0"/>
              <a:t> Z pravé strany začneme list stáčet do tvaru poupěte (ruličky).</a:t>
            </a:r>
            <a:endParaRPr lang="cs-CZ" sz="2400" dirty="0"/>
          </a:p>
        </p:txBody>
      </p:sp>
      <p:pic>
        <p:nvPicPr>
          <p:cNvPr id="6" name="Obrázek 5" descr="SAM_1321.JPG"/>
          <p:cNvPicPr>
            <a:picLocks noChangeAspect="1"/>
          </p:cNvPicPr>
          <p:nvPr/>
        </p:nvPicPr>
        <p:blipFill>
          <a:blip r:embed="rId3"/>
          <a:srcRect l="13155" t="9908" r="13555" b="16774"/>
          <a:stretch>
            <a:fillRect/>
          </a:stretch>
        </p:blipFill>
        <p:spPr>
          <a:xfrm>
            <a:off x="5436096" y="1484784"/>
            <a:ext cx="3567315" cy="3384376"/>
          </a:xfrm>
          <a:prstGeom prst="rect">
            <a:avLst/>
          </a:prstGeom>
        </p:spPr>
      </p:pic>
      <p:pic>
        <p:nvPicPr>
          <p:cNvPr id="8" name="Picture 8" descr="OPVK_hor_zakladni_logolink_RGB_c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44522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Výsledný tvar z kroku č. 4.</a:t>
            </a:r>
            <a:endParaRPr lang="cs-CZ" sz="2400" dirty="0"/>
          </a:p>
        </p:txBody>
      </p:sp>
      <p:pic>
        <p:nvPicPr>
          <p:cNvPr id="5" name="Zástupný symbol pro obrázek 4" descr="SAM_132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306" b="14306"/>
          <a:stretch>
            <a:fillRect/>
          </a:stretch>
        </p:blipFill>
        <p:spPr>
          <a:xfrm>
            <a:off x="1828800" y="1412776"/>
            <a:ext cx="5486400" cy="41148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51620" y="5949280"/>
            <a:ext cx="6840760" cy="80486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cs-CZ" sz="2400" dirty="0" smtClean="0"/>
              <a:t>POZOR! Při otáčení listu mírně ustupujte směrem dolů, aby rulička nabyla dojmu květu růže.</a:t>
            </a:r>
            <a:endParaRPr lang="cs-CZ" sz="2400" dirty="0"/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013176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5.</a:t>
            </a:r>
            <a:endParaRPr lang="cs-CZ" sz="2400" dirty="0"/>
          </a:p>
        </p:txBody>
      </p:sp>
      <p:pic>
        <p:nvPicPr>
          <p:cNvPr id="5" name="Zástupný symbol pro obrázek 4" descr="SAM_132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07" r="2907"/>
          <a:stretch>
            <a:fillRect/>
          </a:stretch>
        </p:blipFill>
        <p:spPr>
          <a:xfrm>
            <a:off x="1876806" y="1124745"/>
            <a:ext cx="5390389" cy="404279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1580" y="5608362"/>
            <a:ext cx="7560840" cy="122413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cs-CZ" sz="2400" dirty="0" smtClean="0"/>
              <a:t> Přeložíme další list javoru a již vytvořenou ruličku obalujeme dále, tímto způsobem vytvoříme více vrstev.</a:t>
            </a:r>
          </a:p>
          <a:p>
            <a:pPr algn="ctr">
              <a:spcBef>
                <a:spcPts val="0"/>
              </a:spcBef>
            </a:pPr>
            <a:r>
              <a:rPr lang="cs-CZ" sz="2400" dirty="0"/>
              <a:t> </a:t>
            </a:r>
            <a:r>
              <a:rPr lang="cs-CZ" sz="2400" b="0" dirty="0" smtClean="0"/>
              <a:t>Vrstev na konečný květ růžičky by mělo být alespoň 5.</a:t>
            </a:r>
            <a:endParaRPr lang="cs-CZ" sz="2400" dirty="0"/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7684" y="5877272"/>
            <a:ext cx="5688632" cy="720080"/>
          </a:xfrm>
        </p:spPr>
        <p:txBody>
          <a:bodyPr>
            <a:normAutofit/>
          </a:bodyPr>
          <a:lstStyle/>
          <a:p>
            <a:pPr algn="ctr"/>
            <a:r>
              <a:rPr lang="cs-CZ" sz="2400" b="0" dirty="0" smtClean="0"/>
              <a:t>Mezikrok - růžička po dvou vrstvách.</a:t>
            </a:r>
            <a:endParaRPr lang="cs-CZ" sz="2400" b="0" dirty="0"/>
          </a:p>
        </p:txBody>
      </p:sp>
      <p:pic>
        <p:nvPicPr>
          <p:cNvPr id="7" name="Obrázek 6" descr="SAM_13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56" y="1124744"/>
            <a:ext cx="4392488" cy="4880264"/>
          </a:xfrm>
          <a:prstGeom prst="rect">
            <a:avLst/>
          </a:prstGeom>
        </p:spPr>
      </p:pic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ýchozí návrh">
  <a:themeElements>
    <a:clrScheme name="Výchozí návrh 16">
      <a:dk1>
        <a:srgbClr val="171A1B"/>
      </a:dk1>
      <a:lt1>
        <a:srgbClr val="F39900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8CAAA"/>
      </a:accent3>
      <a:accent4>
        <a:srgbClr val="121415"/>
      </a:accent4>
      <a:accent5>
        <a:srgbClr val="FFFFFF"/>
      </a:accent5>
      <a:accent6>
        <a:srgbClr val="E7E7E7"/>
      </a:accent6>
      <a:hlink>
        <a:srgbClr val="FFFFFF"/>
      </a:hlink>
      <a:folHlink>
        <a:srgbClr val="FFFFFF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5A58"/>
        </a:dk1>
        <a:lt1>
          <a:srgbClr val="FFFFFF"/>
        </a:lt1>
        <a:dk2>
          <a:srgbClr val="F3990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F8CAAA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FFFFFF"/>
        </a:dk1>
        <a:lt1>
          <a:srgbClr val="FFFFFF"/>
        </a:lt1>
        <a:dk2>
          <a:srgbClr val="F39900"/>
        </a:dk2>
        <a:lt2>
          <a:srgbClr val="171A1B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171A1B"/>
        </a:dk1>
        <a:lt1>
          <a:srgbClr val="F39900"/>
        </a:lt1>
        <a:dk2>
          <a:srgbClr val="171A1B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171A1B"/>
        </a:dk1>
        <a:lt1>
          <a:srgbClr val="F39900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293</Words>
  <Application>Microsoft Office PowerPoint</Application>
  <PresentationFormat>Předvádění na obrazovce (4:3)</PresentationFormat>
  <Paragraphs>38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16</vt:i4>
      </vt:variant>
    </vt:vector>
  </HeadingPairs>
  <TitlesOfParts>
    <vt:vector size="18" baseType="lpstr">
      <vt:lpstr>Motiv sady Office</vt:lpstr>
      <vt:lpstr>Výchozí návrh</vt:lpstr>
      <vt:lpstr>Růže z listí</vt:lpstr>
      <vt:lpstr>Anotace:</vt:lpstr>
      <vt:lpstr>Krok č. 1.</vt:lpstr>
      <vt:lpstr>Krok č. 2. </vt:lpstr>
      <vt:lpstr>Krok č. 3.</vt:lpstr>
      <vt:lpstr>Krok č. 4.</vt:lpstr>
      <vt:lpstr>Výsledný tvar z kroku č. 4.</vt:lpstr>
      <vt:lpstr>Krok č. 5.</vt:lpstr>
      <vt:lpstr>Mezikrok - růžička po dvou vrstvách.</vt:lpstr>
      <vt:lpstr>Růžička by měla vypadat takto.</vt:lpstr>
      <vt:lpstr>Krok č. 6.</vt:lpstr>
      <vt:lpstr>Krok č. 7.</vt:lpstr>
      <vt:lpstr>Krok č. 8.</vt:lpstr>
      <vt:lpstr>Snímek 14</vt:lpstr>
      <vt:lpstr>KONEC</vt:lpstr>
      <vt:lpstr>Snímek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Podzimní kytice  pro maminku</dc:title>
  <dc:creator>uzivatel</dc:creator>
  <cp:lastModifiedBy>Zdeněk</cp:lastModifiedBy>
  <cp:revision>19</cp:revision>
  <dcterms:created xsi:type="dcterms:W3CDTF">2012-11-13T16:50:31Z</dcterms:created>
  <dcterms:modified xsi:type="dcterms:W3CDTF">2013-08-19T10:43:35Z</dcterms:modified>
</cp:coreProperties>
</file>