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72" r:id="rId16"/>
    <p:sldId id="273" r:id="rId17"/>
    <p:sldId id="274" r:id="rId18"/>
    <p:sldId id="26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6640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0522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43508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81732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27708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12643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56197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29798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5708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28275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87374"/>
      </p:ext>
    </p:extLst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42834"/>
      </p:ext>
    </p:extLst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90701"/>
      </p:ext>
    </p:extLst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9426"/>
      </p:ext>
    </p:extLst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31639"/>
      </p:ext>
    </p:extLst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29490"/>
      </p:ext>
    </p:extLst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62599"/>
      </p:ext>
    </p:extLst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42533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0510"/>
      </p:ext>
    </p:extLst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32236"/>
      </p:ext>
    </p:extLst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22253"/>
      </p:ext>
    </p:extLst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06690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7C81-5798-4FF5-8413-CA50A61342AA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7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983587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Kašírovaná dýně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2" name="Obdélník 1"/>
          <p:cNvSpPr/>
          <p:nvPr/>
        </p:nvSpPr>
        <p:spPr>
          <a:xfrm>
            <a:off x="1392672" y="3898419"/>
            <a:ext cx="6276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PČ_005_Práce s drobným </a:t>
            </a:r>
            <a:r>
              <a:rPr lang="cs-CZ" b="1" dirty="0" err="1">
                <a:solidFill>
                  <a:srgbClr val="171A1B"/>
                </a:solidFill>
              </a:rPr>
              <a:t>materiálem_Kašírovaná</a:t>
            </a:r>
            <a:r>
              <a:rPr lang="cs-CZ" b="1" dirty="0">
                <a:solidFill>
                  <a:srgbClr val="171A1B"/>
                </a:solidFill>
              </a:rPr>
              <a:t> dýně</a:t>
            </a:r>
            <a:endParaRPr lang="cs-CZ" b="1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5488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537321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7.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9552" y="5949280"/>
            <a:ext cx="7992888" cy="804862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Po zaschnutí balónek natřeme bílou barvou jako podklad.</a:t>
            </a:r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9" name="Zástupný symbol pro obrázek 8" descr="SAM_200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875" b="2875"/>
          <a:stretch>
            <a:fillRect/>
          </a:stretch>
        </p:blipFill>
        <p:spPr>
          <a:xfrm>
            <a:off x="323528" y="2431232"/>
            <a:ext cx="4032448" cy="3024336"/>
          </a:xfrm>
          <a:ln>
            <a:solidFill>
              <a:schemeClr val="tx1"/>
            </a:solidFill>
          </a:ln>
        </p:spPr>
      </p:pic>
      <p:pic>
        <p:nvPicPr>
          <p:cNvPr id="10" name="Obrázek 9" descr="SAM_2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76672"/>
            <a:ext cx="4528547" cy="35730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941168"/>
            <a:ext cx="4608512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8.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35596" y="5517232"/>
            <a:ext cx="7272808" cy="151216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Dále balónek natřeme oranžovou barvou a na horní části necháme bílý prostor pro lístky dýně.</a:t>
            </a:r>
            <a:endParaRPr lang="cs-CZ" sz="24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9" name="Obrázek 8" descr="SAM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5912" y="1412776"/>
            <a:ext cx="4692176" cy="3518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6" y="5085184"/>
            <a:ext cx="5486400" cy="566738"/>
          </a:xfrm>
        </p:spPr>
        <p:txBody>
          <a:bodyPr/>
          <a:lstStyle/>
          <a:p>
            <a:pPr algn="ctr"/>
            <a:r>
              <a:rPr lang="cs-CZ" sz="2400" dirty="0" smtClean="0">
                <a:solidFill>
                  <a:prstClr val="black"/>
                </a:solidFill>
              </a:rPr>
              <a:t>Prostor pro lístky dýně.</a:t>
            </a:r>
            <a:endParaRPr lang="cs-CZ" dirty="0"/>
          </a:p>
        </p:txBody>
      </p:sp>
      <p:pic>
        <p:nvPicPr>
          <p:cNvPr id="5" name="Zástupný symbol pro obrázek 4" descr="SAM_20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40" b="640"/>
          <a:stretch>
            <a:fillRect/>
          </a:stretch>
        </p:blipFill>
        <p:spPr>
          <a:xfrm>
            <a:off x="2102024" y="1124744"/>
            <a:ext cx="4939952" cy="3704964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cxnSp>
        <p:nvCxnSpPr>
          <p:cNvPr id="9" name="Přímá spojovací šipka 8"/>
          <p:cNvCxnSpPr/>
          <p:nvPr/>
        </p:nvCxnSpPr>
        <p:spPr>
          <a:xfrm flipH="1" flipV="1">
            <a:off x="6516216" y="3068960"/>
            <a:ext cx="144016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flipV="1">
            <a:off x="7452320" y="5013176"/>
            <a:ext cx="50405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5013176"/>
            <a:ext cx="4608512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8.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5517232"/>
            <a:ext cx="8232008" cy="151216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Zelenou barvou namalujeme lístky a černou obličej dýně.</a:t>
            </a:r>
          </a:p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Výraz ve tváři je zcela na vás.</a:t>
            </a:r>
            <a:endParaRPr lang="cs-CZ" sz="24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9" name="Obrázek 8" descr="SAM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96752"/>
            <a:ext cx="3551488" cy="3888432"/>
          </a:xfrm>
          <a:prstGeom prst="rect">
            <a:avLst/>
          </a:prstGeom>
        </p:spPr>
      </p:pic>
      <p:pic>
        <p:nvPicPr>
          <p:cNvPr id="6" name="Obrázek 5" descr="SAM_2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96752"/>
            <a:ext cx="4280244" cy="388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941168"/>
            <a:ext cx="4608512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9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35596" y="5517232"/>
            <a:ext cx="7272808" cy="151216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Vyfoukneme balónek a zastřihneme přebývající část, aby byla hezky rovná.</a:t>
            </a:r>
            <a:endParaRPr lang="cs-CZ" sz="24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9" name="Obrázek 8" descr="SAM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5391" y="1268760"/>
            <a:ext cx="4273218" cy="3818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68537" y="6021288"/>
            <a:ext cx="4606925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Výsledek</a:t>
            </a:r>
            <a:endParaRPr lang="cs-CZ" sz="24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9" name="Obrázek 8" descr="SAM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5429" y="1340768"/>
            <a:ext cx="6093143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5"/>
          <p:cNvSpPr txBox="1">
            <a:spLocks noChangeArrowheads="1"/>
          </p:cNvSpPr>
          <p:nvPr/>
        </p:nvSpPr>
        <p:spPr bwMode="auto">
          <a:xfrm>
            <a:off x="2771800" y="1196752"/>
            <a:ext cx="331302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3500" b="1" dirty="0" smtClean="0">
                <a:latin typeface="+mn-lt"/>
              </a:rPr>
              <a:t>POUŽITÉ ZDROJE</a:t>
            </a:r>
            <a:endParaRPr lang="cs-CZ" sz="3500" b="1" dirty="0">
              <a:latin typeface="+mn-lt"/>
            </a:endParaRPr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596996" y="2060848"/>
            <a:ext cx="2822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-"/>
            </a:pPr>
            <a:r>
              <a:rPr lang="cs-CZ" sz="2800" dirty="0">
                <a:latin typeface="+mn-lt"/>
              </a:rPr>
              <a:t> vlastní </a:t>
            </a:r>
            <a:r>
              <a:rPr lang="cs-CZ" sz="2800" dirty="0" smtClean="0">
                <a:latin typeface="+mn-lt"/>
              </a:rPr>
              <a:t>fotografie</a:t>
            </a:r>
            <a:endParaRPr lang="cs-CZ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</a:t>
            </a:r>
            <a:r>
              <a:rPr lang="cs-CZ" dirty="0" smtClean="0"/>
              <a:t>obsahuje </a:t>
            </a:r>
            <a:r>
              <a:rPr lang="cs-CZ" dirty="0"/>
              <a:t>pracovní postup </a:t>
            </a:r>
            <a:r>
              <a:rPr lang="cs-CZ" dirty="0" smtClean="0"/>
              <a:t>kašírování.</a:t>
            </a:r>
            <a:endParaRPr lang="cs-CZ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Materiál vysvětluje celý pracovní postup výroby </a:t>
            </a:r>
            <a:r>
              <a:rPr lang="cs-CZ" dirty="0" smtClean="0">
                <a:solidFill>
                  <a:srgbClr val="171A1B"/>
                </a:solidFill>
              </a:rPr>
              <a:t>kašírované dýně.</a:t>
            </a:r>
            <a:endParaRPr lang="cs-CZ" dirty="0" smtClean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určen pro předmět pracovní činnosti a 4. – 5. ročník </a:t>
            </a:r>
          </a:p>
        </p:txBody>
      </p:sp>
    </p:spTree>
    <p:extLst>
      <p:ext uri="{BB962C8B-B14F-4D97-AF65-F5344CB8AC3E}">
        <p14:creationId xmlns:p14="http://schemas.microsoft.com/office/powerpoint/2010/main" val="67424826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8518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Pomůcky</a:t>
            </a:r>
            <a:endParaRPr lang="cs-CZ" sz="2400" dirty="0"/>
          </a:p>
        </p:txBody>
      </p:sp>
      <p:pic>
        <p:nvPicPr>
          <p:cNvPr id="5" name="Zástupný symbol pro obrázek 4" descr="SAM_13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027259" y="1322766"/>
            <a:ext cx="5089481" cy="388843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61964" y="5699994"/>
            <a:ext cx="6020072" cy="115800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Nůžky, štětec, balónek, provázek, temperové barvy, noviny, tapetové lepidlo (tekuté).</a:t>
            </a:r>
            <a:endParaRPr lang="cs-CZ" sz="24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37321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1.</a:t>
            </a:r>
            <a:endParaRPr lang="cs-CZ" sz="2400" dirty="0"/>
          </a:p>
        </p:txBody>
      </p:sp>
      <p:pic>
        <p:nvPicPr>
          <p:cNvPr id="5" name="Zástupný symbol pro obrázek 4" descr="SAM_13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334496"/>
            <a:ext cx="5486400" cy="4114297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dirty="0" smtClean="0"/>
              <a:t> Nafoukneme balónek a zamotáme konec.</a:t>
            </a:r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494116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2.</a:t>
            </a:r>
            <a:endParaRPr lang="cs-CZ" sz="2400" dirty="0"/>
          </a:p>
        </p:txBody>
      </p:sp>
      <p:pic>
        <p:nvPicPr>
          <p:cNvPr id="5" name="Zástupný symbol pro obrázek 4" descr="SAM_135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4450015" cy="3970783"/>
          </a:xfrm>
          <a:ln>
            <a:solidFill>
              <a:schemeClr val="tx1"/>
            </a:solidFill>
          </a:ln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61964" y="5517232"/>
            <a:ext cx="6020072" cy="122413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Ustřihneme 10 cm provázku a konec balónku řádně  zavážeme třemi uzly.</a:t>
            </a:r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7" name="Obrázek 6" descr="SAM_19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84784"/>
            <a:ext cx="3863639" cy="3068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30120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3.</a:t>
            </a:r>
            <a:endParaRPr lang="cs-CZ" sz="2400" dirty="0"/>
          </a:p>
        </p:txBody>
      </p:sp>
      <p:pic>
        <p:nvPicPr>
          <p:cNvPr id="5" name="Zástupný symbol pro obrázek 4" descr="SAM_13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335487" y="1196752"/>
            <a:ext cx="4473026" cy="425881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99592" y="5877272"/>
            <a:ext cx="7704856" cy="804862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dirty="0" smtClean="0"/>
              <a:t> Noviny natrháme na rozměry přibližně formátu </a:t>
            </a:r>
            <a:r>
              <a:rPr lang="cs-CZ" sz="2400" dirty="0" smtClean="0"/>
              <a:t>A5 </a:t>
            </a:r>
            <a:r>
              <a:rPr lang="cs-CZ" sz="2400" dirty="0" smtClean="0"/>
              <a:t>až </a:t>
            </a:r>
            <a:r>
              <a:rPr lang="cs-CZ" sz="2400" dirty="0" smtClean="0"/>
              <a:t>A6.</a:t>
            </a:r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537321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4.</a:t>
            </a:r>
            <a:endParaRPr lang="cs-CZ" sz="2400" dirty="0"/>
          </a:p>
        </p:txBody>
      </p:sp>
      <p:pic>
        <p:nvPicPr>
          <p:cNvPr id="5" name="Zástupný symbol pro obrázek 4" descr="SAM_136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310030" y="1079773"/>
            <a:ext cx="4523940" cy="430147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59632" y="5949280"/>
            <a:ext cx="6624736" cy="1296144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dirty="0" smtClean="0"/>
              <a:t> Tekutým lepidlem na tapety navlhčíme noviny. </a:t>
            </a: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5486400" cy="494730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5.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9552" y="5805264"/>
            <a:ext cx="8280920" cy="1224136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dirty="0" smtClean="0"/>
              <a:t> Navlhčíme také balónek a přiložíme noviny na jeho povrch.</a:t>
            </a:r>
            <a:endParaRPr lang="cs-CZ" sz="2400" dirty="0"/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13" name="Zástupný symbol pro obrázek 12" descr="SAM_200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718" r="3718"/>
          <a:stretch>
            <a:fillRect/>
          </a:stretch>
        </p:blipFill>
        <p:spPr>
          <a:xfrm>
            <a:off x="251520" y="1052736"/>
            <a:ext cx="5486400" cy="4114800"/>
          </a:xfrm>
          <a:ln>
            <a:solidFill>
              <a:schemeClr val="tx1"/>
            </a:solidFill>
          </a:ln>
        </p:spPr>
      </p:pic>
      <p:pic>
        <p:nvPicPr>
          <p:cNvPr id="14" name="Obrázek 13" descr="SAM_2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916832"/>
            <a:ext cx="4102755" cy="25183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465313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6.</a:t>
            </a:r>
            <a:endParaRPr lang="cs-CZ" sz="2400" dirty="0"/>
          </a:p>
        </p:txBody>
      </p:sp>
      <p:pic>
        <p:nvPicPr>
          <p:cNvPr id="5" name="Zástupný symbol pro obrázek 4" descr="SAM_136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949765" y="1052736"/>
            <a:ext cx="5244471" cy="3686634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5157192"/>
            <a:ext cx="8280920" cy="1512168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Noviny postupně přilepujeme </a:t>
            </a:r>
            <a:r>
              <a:rPr lang="cs-CZ" sz="2400" dirty="0"/>
              <a:t>na </a:t>
            </a:r>
            <a:r>
              <a:rPr lang="cs-CZ" sz="2400" dirty="0" smtClean="0"/>
              <a:t>balónek až vytvoříme pět nebo šest vrstev. Poté necháme balónek vyschnout.</a:t>
            </a:r>
          </a:p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Balónek nesmí ucházet, ani jej záměrně nepraskáme, aby vydržel pro další nátěr barev!</a:t>
            </a:r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313</Words>
  <Application>Microsoft Office PowerPoint</Application>
  <PresentationFormat>Předvádění na obrazovce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Motiv sady Office</vt:lpstr>
      <vt:lpstr>Výchozí návrh</vt:lpstr>
      <vt:lpstr>1_Výchozí návrh</vt:lpstr>
      <vt:lpstr>Kašírovaná dýně</vt:lpstr>
      <vt:lpstr>Anotace:</vt:lpstr>
      <vt:lpstr>Pomůcky</vt:lpstr>
      <vt:lpstr>Krok č. 1.</vt:lpstr>
      <vt:lpstr>Krok č. 2.</vt:lpstr>
      <vt:lpstr>Krok č. 3.</vt:lpstr>
      <vt:lpstr>Krok č. 4.</vt:lpstr>
      <vt:lpstr>Krok č. 5.</vt:lpstr>
      <vt:lpstr>Krok č. 6.</vt:lpstr>
      <vt:lpstr>Krok č. 7.</vt:lpstr>
      <vt:lpstr>Krok č. 8.</vt:lpstr>
      <vt:lpstr>Prostor pro lístky dýně.</vt:lpstr>
      <vt:lpstr>Krok č. 8.</vt:lpstr>
      <vt:lpstr>Krok č. 9</vt:lpstr>
      <vt:lpstr>Výsledek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Helena</cp:lastModifiedBy>
  <cp:revision>30</cp:revision>
  <dcterms:created xsi:type="dcterms:W3CDTF">2012-11-20T18:13:17Z</dcterms:created>
  <dcterms:modified xsi:type="dcterms:W3CDTF">2013-03-06T17:49:18Z</dcterms:modified>
</cp:coreProperties>
</file>