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56696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29742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28605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79195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35511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0637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7182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81819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65589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38934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09594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2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Ježek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04553" y="3898419"/>
            <a:ext cx="385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PČ_008_Práce z přírodnin – ježek</a:t>
            </a:r>
            <a:endParaRPr lang="cs-CZ" b="1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137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5486400" cy="566738"/>
          </a:xfrm>
        </p:spPr>
        <p:txBody>
          <a:bodyPr/>
          <a:lstStyle/>
          <a:p>
            <a:r>
              <a:rPr lang="cs-CZ" dirty="0" smtClean="0"/>
              <a:t>5. krok: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15748" r="11708" b="17249"/>
          <a:stretch/>
        </p:blipFill>
        <p:spPr>
          <a:xfrm>
            <a:off x="2843808" y="965852"/>
            <a:ext cx="5606574" cy="373146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373216"/>
            <a:ext cx="5486400" cy="804862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Oko</a:t>
            </a:r>
            <a:r>
              <a:rPr lang="cs-CZ" sz="1800" dirty="0" smtClean="0"/>
              <a:t> </a:t>
            </a:r>
            <a:r>
              <a:rPr lang="cs-CZ" sz="1800" dirty="0"/>
              <a:t>–</a:t>
            </a:r>
            <a:r>
              <a:rPr lang="cs-CZ" sz="1800" dirty="0" smtClean="0"/>
              <a:t> na hlavu přilepíme 1 zrnko nového koření.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3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5486400" cy="566738"/>
          </a:xfrm>
        </p:spPr>
        <p:txBody>
          <a:bodyPr/>
          <a:lstStyle/>
          <a:p>
            <a:r>
              <a:rPr lang="cs-CZ" dirty="0" smtClean="0"/>
              <a:t>6. krok: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0798" r="9435" b="17248"/>
          <a:stretch/>
        </p:blipFill>
        <p:spPr>
          <a:xfrm>
            <a:off x="2771800" y="985565"/>
            <a:ext cx="5645224" cy="358179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5301208"/>
            <a:ext cx="8208912" cy="804862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Čumák</a:t>
            </a:r>
            <a:r>
              <a:rPr lang="cs-CZ" sz="1800" dirty="0" smtClean="0"/>
              <a:t> – v místech čumáku nalepíme jednu šupinu šišky. Necháme zaschnout lepidlo. </a:t>
            </a:r>
          </a:p>
          <a:p>
            <a:endParaRPr lang="cs-CZ" sz="1800" b="1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" t="7747" r="9689" b="9842"/>
          <a:stretch/>
        </p:blipFill>
        <p:spPr>
          <a:xfrm>
            <a:off x="1403648" y="985565"/>
            <a:ext cx="6299301" cy="431880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800" b="1" dirty="0" smtClean="0"/>
              <a:t>VÝSLEDEK</a:t>
            </a:r>
            <a:endParaRPr lang="cs-CZ" sz="1800" b="1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0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POUŽITÉ ZDROJE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lastní fotografie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9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33200" algn="l"/>
              </a:tabLst>
            </a:pPr>
            <a:r>
              <a:rPr lang="cs-CZ" dirty="0" smtClean="0">
                <a:solidFill>
                  <a:srgbClr val="171A1B"/>
                </a:solidFill>
              </a:rPr>
              <a:t>Digitální učební materiál obsahuje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výroby dekorace z přírodnin.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33200" algn="l"/>
              </a:tabLst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ježka.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33200" algn="l"/>
              </a:tabLst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ročník.</a:t>
            </a:r>
          </a:p>
        </p:txBody>
      </p:sp>
    </p:spTree>
    <p:extLst>
      <p:ext uri="{BB962C8B-B14F-4D97-AF65-F5344CB8AC3E}">
        <p14:creationId xmlns:p14="http://schemas.microsoft.com/office/powerpoint/2010/main" val="79631369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4797152"/>
            <a:ext cx="5486400" cy="566738"/>
          </a:xfrm>
        </p:spPr>
        <p:txBody>
          <a:bodyPr/>
          <a:lstStyle/>
          <a:p>
            <a:r>
              <a:rPr lang="cs-CZ" dirty="0"/>
              <a:t>Pomůcky: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 b="21962"/>
          <a:stretch/>
        </p:blipFill>
        <p:spPr>
          <a:xfrm>
            <a:off x="1996857" y="1700808"/>
            <a:ext cx="6693391" cy="319457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23528" y="5373216"/>
            <a:ext cx="7992888" cy="804862"/>
          </a:xfrm>
        </p:spPr>
        <p:txBody>
          <a:bodyPr>
            <a:noAutofit/>
          </a:bodyPr>
          <a:lstStyle/>
          <a:p>
            <a:r>
              <a:rPr lang="cs-CZ" sz="1800" dirty="0"/>
              <a:t>lepidlo Herkules, </a:t>
            </a:r>
            <a:r>
              <a:rPr lang="cs-CZ" sz="1800" dirty="0" smtClean="0"/>
              <a:t> </a:t>
            </a:r>
            <a:r>
              <a:rPr lang="cs-CZ" sz="1800" dirty="0"/>
              <a:t>papírový </a:t>
            </a:r>
            <a:r>
              <a:rPr lang="cs-CZ" sz="1800" dirty="0" smtClean="0"/>
              <a:t>karton o rozměrech 15 cm x 25 cm, smrkovou šišku, nové koření, štětec</a:t>
            </a:r>
            <a:r>
              <a:rPr lang="cs-CZ" sz="1800" dirty="0"/>
              <a:t>, nůžky</a:t>
            </a:r>
            <a:r>
              <a:rPr lang="cs-CZ" sz="1800" dirty="0" smtClean="0"/>
              <a:t>, tužku, papírový kapesník, temperové barvy.</a:t>
            </a:r>
            <a:endParaRPr lang="cs-CZ" sz="1800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5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5486400" cy="566738"/>
          </a:xfrm>
        </p:spPr>
        <p:txBody>
          <a:bodyPr/>
          <a:lstStyle/>
          <a:p>
            <a:r>
              <a:rPr lang="cs-CZ" dirty="0"/>
              <a:t>1. krok: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37215" r="7853" b="26232"/>
          <a:stretch/>
        </p:blipFill>
        <p:spPr>
          <a:xfrm>
            <a:off x="858982" y="1440873"/>
            <a:ext cx="4613563" cy="267392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7488832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Na papírový karton nakreslíme tužkou tělo ježka a vystřihneme</a:t>
            </a:r>
            <a:r>
              <a:rPr lang="cs-CZ" sz="1800" dirty="0"/>
              <a:t>.</a:t>
            </a: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cxnSp>
        <p:nvCxnSpPr>
          <p:cNvPr id="8" name="Přímá spojnice 7"/>
          <p:cNvCxnSpPr/>
          <p:nvPr/>
        </p:nvCxnSpPr>
        <p:spPr>
          <a:xfrm>
            <a:off x="858029" y="1440097"/>
            <a:ext cx="5370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858029" y="4100170"/>
            <a:ext cx="542557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012160" y="1440097"/>
            <a:ext cx="0" cy="2660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6012160" y="1440096"/>
            <a:ext cx="0" cy="2660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084168" y="277013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 cm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858029" y="1440097"/>
            <a:ext cx="0" cy="33266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>
            <a:off x="5471592" y="1440097"/>
            <a:ext cx="2" cy="33266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858029" y="4581129"/>
            <a:ext cx="461356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858029" y="4581129"/>
            <a:ext cx="461356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627784" y="458491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 cm</a:t>
            </a:r>
            <a:endParaRPr lang="cs-CZ" dirty="0"/>
          </a:p>
        </p:txBody>
      </p:sp>
      <p:pic>
        <p:nvPicPr>
          <p:cNvPr id="25" name="Zástupný symbol pro 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20462" r="15748" b="19605"/>
          <a:stretch/>
        </p:blipFill>
        <p:spPr>
          <a:xfrm>
            <a:off x="6825533" y="3908886"/>
            <a:ext cx="2160240" cy="13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5486400" cy="566738"/>
          </a:xfrm>
        </p:spPr>
        <p:txBody>
          <a:bodyPr/>
          <a:lstStyle/>
          <a:p>
            <a:r>
              <a:rPr lang="cs-CZ" dirty="0" smtClean="0"/>
              <a:t>2.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5" y="5373216"/>
            <a:ext cx="7868289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Část kartonu (v místě hlavy) potřeme lepidlem Herkules. Namočíme papírový kapesník a přiložíme ho na lepidlem potřenou část.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93" t="12044" r="44121" b="15228"/>
          <a:stretch/>
        </p:blipFill>
        <p:spPr>
          <a:xfrm>
            <a:off x="747548" y="1268760"/>
            <a:ext cx="2521527" cy="2992581"/>
          </a:xfrm>
        </p:spPr>
      </p:pic>
      <p:pic>
        <p:nvPicPr>
          <p:cNvPr id="9" name="Zástupný symbol pro 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1" t="19452" r="45547" b="20615"/>
          <a:stretch/>
        </p:blipFill>
        <p:spPr>
          <a:xfrm>
            <a:off x="4788024" y="985565"/>
            <a:ext cx="3475801" cy="3456384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3563888" y="26654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0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373216"/>
            <a:ext cx="828092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Po zaschnutí odstřihneme nůžkami přebytky kapesníku a hlavu nabarvíme temperovými barvami.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14401" r="8425" b="15902"/>
          <a:stretch/>
        </p:blipFill>
        <p:spPr>
          <a:xfrm>
            <a:off x="176777" y="1628800"/>
            <a:ext cx="4696691" cy="2867891"/>
          </a:xfrm>
        </p:spPr>
      </p:pic>
      <p:pic>
        <p:nvPicPr>
          <p:cNvPr id="9" name="Zástupný symbol pro 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9060" r="18779" b="17923"/>
          <a:stretch/>
        </p:blipFill>
        <p:spPr>
          <a:xfrm>
            <a:off x="4716016" y="985565"/>
            <a:ext cx="3366655" cy="30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9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5486400" cy="566738"/>
          </a:xfrm>
        </p:spPr>
        <p:txBody>
          <a:bodyPr/>
          <a:lstStyle/>
          <a:p>
            <a:r>
              <a:rPr lang="cs-CZ" dirty="0" smtClean="0"/>
              <a:t>3.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373216"/>
            <a:ext cx="548640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Smrkovou šišku rozebereme na jednotlivé části – šupiny.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0" t="24391" r="29600" b="19070"/>
          <a:stretch/>
        </p:blipFill>
        <p:spPr>
          <a:xfrm>
            <a:off x="4572000" y="260648"/>
            <a:ext cx="4298954" cy="4375725"/>
          </a:xfrm>
        </p:spPr>
      </p:pic>
      <p:pic>
        <p:nvPicPr>
          <p:cNvPr id="10" name="Zástupný symbol pro 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" t="4300" r="17560" b="4117"/>
          <a:stretch/>
        </p:blipFill>
        <p:spPr>
          <a:xfrm>
            <a:off x="323528" y="1556793"/>
            <a:ext cx="3116874" cy="2592288"/>
          </a:xfrm>
          <a:prstGeom prst="rect">
            <a:avLst/>
          </a:prstGeom>
        </p:spPr>
      </p:pic>
      <p:sp>
        <p:nvSpPr>
          <p:cNvPr id="11" name="Šipka doprava 10"/>
          <p:cNvSpPr/>
          <p:nvPr/>
        </p:nvSpPr>
        <p:spPr>
          <a:xfrm>
            <a:off x="3440402" y="26106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5486400" cy="566738"/>
          </a:xfrm>
        </p:spPr>
        <p:txBody>
          <a:bodyPr/>
          <a:lstStyle/>
          <a:p>
            <a:r>
              <a:rPr lang="cs-CZ" dirty="0" smtClean="0"/>
              <a:t>4. krok: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11708" r="4384" b="13546"/>
          <a:stretch/>
        </p:blipFill>
        <p:spPr>
          <a:xfrm>
            <a:off x="323528" y="1124744"/>
            <a:ext cx="5664905" cy="356263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373216"/>
            <a:ext cx="7704856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Šupiny postupně nalepujeme pomocí lepidla Herkules. Začínáme od hlavy.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8" name="Zástupný symbol pro 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16085" r="16506" b="20279"/>
          <a:stretch/>
        </p:blipFill>
        <p:spPr>
          <a:xfrm>
            <a:off x="4716016" y="836712"/>
            <a:ext cx="4073236" cy="26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800" dirty="0" smtClean="0"/>
              <a:t>Celé tělo je polepeno.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t="14635" r="16537" b="20902"/>
          <a:stretch/>
        </p:blipFill>
        <p:spPr>
          <a:xfrm>
            <a:off x="2008312" y="1124744"/>
            <a:ext cx="5260388" cy="3574133"/>
          </a:xfrm>
        </p:spPr>
      </p:pic>
    </p:spTree>
    <p:extLst>
      <p:ext uri="{BB962C8B-B14F-4D97-AF65-F5344CB8AC3E}">
        <p14:creationId xmlns:p14="http://schemas.microsoft.com/office/powerpoint/2010/main" val="17989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250</Words>
  <Application>Microsoft Office PowerPoint</Application>
  <PresentationFormat>Předvádění na obrazovce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Výchozí návrh</vt:lpstr>
      <vt:lpstr>Ježek</vt:lpstr>
      <vt:lpstr>Anotace:</vt:lpstr>
      <vt:lpstr>Pomůcky:</vt:lpstr>
      <vt:lpstr>1. krok:</vt:lpstr>
      <vt:lpstr>2. krok:</vt:lpstr>
      <vt:lpstr>Prezentace aplikace PowerPoint</vt:lpstr>
      <vt:lpstr>3. krok:</vt:lpstr>
      <vt:lpstr>4. krok:</vt:lpstr>
      <vt:lpstr>Prezentace aplikace PowerPoint</vt:lpstr>
      <vt:lpstr>5. krok:</vt:lpstr>
      <vt:lpstr>6. krok:</vt:lpstr>
      <vt:lpstr>Prezentace aplikace PowerPoint</vt:lpstr>
      <vt:lpstr>POUŽITÉ ZDROJE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Pomůcky:</dc:title>
  <dc:creator>Helena</dc:creator>
  <cp:lastModifiedBy>Helena</cp:lastModifiedBy>
  <cp:revision>10</cp:revision>
  <dcterms:created xsi:type="dcterms:W3CDTF">2013-04-25T13:39:32Z</dcterms:created>
  <dcterms:modified xsi:type="dcterms:W3CDTF">2013-05-08T13:44:33Z</dcterms:modified>
</cp:coreProperties>
</file>