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56" r:id="rId5"/>
    <p:sldId id="265" r:id="rId6"/>
    <p:sldId id="257" r:id="rId7"/>
    <p:sldId id="258" r:id="rId8"/>
    <p:sldId id="259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55062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6479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1159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14235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81991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95032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9460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053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340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4851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87187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stromeček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4612" y="3898419"/>
            <a:ext cx="721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PČ_009_Příprava pokrmů – pečení perníku – vánoční stromeček</a:t>
            </a:r>
          </a:p>
        </p:txBody>
      </p:sp>
    </p:spTree>
    <p:extLst>
      <p:ext uri="{BB962C8B-B14F-4D97-AF65-F5344CB8AC3E}">
        <p14:creationId xmlns:p14="http://schemas.microsoft.com/office/powerpoint/2010/main" val="22731033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82" y="4838036"/>
            <a:ext cx="5486400" cy="566738"/>
          </a:xfrm>
        </p:spPr>
        <p:txBody>
          <a:bodyPr/>
          <a:lstStyle/>
          <a:p>
            <a:r>
              <a:rPr lang="cs-CZ" dirty="0" smtClean="0"/>
              <a:t>Krok č. 6: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7887" y="5445224"/>
            <a:ext cx="5486400" cy="804862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/>
              <a:t>Na střed každé hvězdičky, kromě poslední, naneseme trochu bílkové polevy a slepíme je k sobě. Na poslední hvězdu nalepíme  polystyrenovou kuličku o průmětu 1,5 cm.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23556" r="25260" b="19654"/>
          <a:stretch/>
        </p:blipFill>
        <p:spPr>
          <a:xfrm>
            <a:off x="2423885" y="2564904"/>
            <a:ext cx="2467429" cy="2336800"/>
          </a:xfrm>
        </p:spPr>
      </p:pic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5214" r="17589" b="6250"/>
          <a:stretch/>
        </p:blipFill>
        <p:spPr>
          <a:xfrm>
            <a:off x="0" y="835810"/>
            <a:ext cx="2513608" cy="2594091"/>
          </a:xfrm>
          <a:prstGeom prst="rect">
            <a:avLst/>
          </a:prstGeom>
        </p:spPr>
      </p:pic>
      <p:pic>
        <p:nvPicPr>
          <p:cNvPr id="11" name="Zástupný symbol pro 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t="18265" r="26054" b="27414"/>
          <a:stretch/>
        </p:blipFill>
        <p:spPr>
          <a:xfrm>
            <a:off x="4572000" y="620688"/>
            <a:ext cx="2380343" cy="2235200"/>
          </a:xfrm>
          <a:prstGeom prst="rect">
            <a:avLst/>
          </a:prstGeom>
        </p:spPr>
      </p:pic>
      <p:pic>
        <p:nvPicPr>
          <p:cNvPr id="12" name="Zástupný symbol pro 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18265" r="28700"/>
          <a:stretch/>
        </p:blipFill>
        <p:spPr>
          <a:xfrm>
            <a:off x="6387136" y="2132855"/>
            <a:ext cx="2584248" cy="3168353"/>
          </a:xfrm>
          <a:prstGeom prst="rect">
            <a:avLst/>
          </a:prstGeom>
        </p:spPr>
      </p:pic>
      <p:cxnSp>
        <p:nvCxnSpPr>
          <p:cNvPr id="10" name="Zakřivená spojnice 9"/>
          <p:cNvCxnSpPr/>
          <p:nvPr/>
        </p:nvCxnSpPr>
        <p:spPr>
          <a:xfrm>
            <a:off x="899592" y="3429901"/>
            <a:ext cx="1542728" cy="9247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Zakřivená spojnice 12"/>
          <p:cNvCxnSpPr/>
          <p:nvPr/>
        </p:nvCxnSpPr>
        <p:spPr>
          <a:xfrm rot="5400000" flipH="1" flipV="1">
            <a:off x="4521868" y="2906021"/>
            <a:ext cx="1036369" cy="936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Zakřivená spojnice 13"/>
          <p:cNvCxnSpPr/>
          <p:nvPr/>
        </p:nvCxnSpPr>
        <p:spPr>
          <a:xfrm rot="16200000" flipH="1">
            <a:off x="6818120" y="1210623"/>
            <a:ext cx="1224136" cy="9083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/>
          <a:lstStyle/>
          <a:p>
            <a:pPr algn="ctr"/>
            <a:r>
              <a:rPr lang="cs-CZ" dirty="0" smtClean="0"/>
              <a:t>Výsledek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" name="Zástupný symbol pro obrázek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264" y="908720"/>
            <a:ext cx="5486400" cy="4114800"/>
          </a:xfrm>
        </p:spPr>
      </p:pic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POUŽITÉ ZDROJE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dirty="0"/>
              <a:t>vlastní fotografie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pečení a zdobení medového perníku.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perníkového vánočního stromečku.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 </a:t>
            </a:r>
          </a:p>
        </p:txBody>
      </p:sp>
    </p:spTree>
    <p:extLst>
      <p:ext uri="{BB962C8B-B14F-4D97-AF65-F5344CB8AC3E}">
        <p14:creationId xmlns:p14="http://schemas.microsoft.com/office/powerpoint/2010/main" val="28148962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40768"/>
            <a:ext cx="2195736" cy="566738"/>
          </a:xfrm>
        </p:spPr>
        <p:txBody>
          <a:bodyPr>
            <a:normAutofit/>
          </a:bodyPr>
          <a:lstStyle/>
          <a:p>
            <a:r>
              <a:rPr lang="cs-CZ" dirty="0" smtClean="0"/>
              <a:t>Suroviny na těsto: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14666" r="22124" b="10196"/>
          <a:stretch/>
        </p:blipFill>
        <p:spPr>
          <a:xfrm>
            <a:off x="3851920" y="1340768"/>
            <a:ext cx="5128383" cy="507777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-18612" y="2060848"/>
            <a:ext cx="3438484" cy="403244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30 dkg hladké mouky</a:t>
            </a:r>
          </a:p>
          <a:p>
            <a:r>
              <a:rPr lang="cs-CZ" sz="1800" dirty="0" smtClean="0"/>
              <a:t>15 dkg cukru</a:t>
            </a:r>
          </a:p>
          <a:p>
            <a:r>
              <a:rPr lang="cs-CZ" sz="1800" dirty="0" smtClean="0"/>
              <a:t>2 vejce</a:t>
            </a:r>
          </a:p>
          <a:p>
            <a:r>
              <a:rPr lang="cs-CZ" sz="1800" dirty="0" smtClean="0"/>
              <a:t>6 dkg medu</a:t>
            </a:r>
          </a:p>
          <a:p>
            <a:r>
              <a:rPr lang="cs-CZ" sz="1800" dirty="0" smtClean="0"/>
              <a:t>5 dkg sádla</a:t>
            </a:r>
          </a:p>
          <a:p>
            <a:r>
              <a:rPr lang="cs-CZ" sz="1800" dirty="0" smtClean="0"/>
              <a:t>7 hřebíčků</a:t>
            </a:r>
          </a:p>
          <a:p>
            <a:r>
              <a:rPr lang="cs-CZ" sz="1800" dirty="0" smtClean="0"/>
              <a:t>1 kávová lžička mleté skořice</a:t>
            </a:r>
          </a:p>
          <a:p>
            <a:r>
              <a:rPr lang="cs-CZ" sz="1800" dirty="0" smtClean="0"/>
              <a:t>2 kávové lžičky prášku do pečiva</a:t>
            </a:r>
          </a:p>
          <a:p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4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5486400" cy="566738"/>
          </a:xfrm>
        </p:spPr>
        <p:txBody>
          <a:bodyPr/>
          <a:lstStyle/>
          <a:p>
            <a:r>
              <a:rPr lang="cs-CZ" dirty="0" smtClean="0"/>
              <a:t>Pomůcky na pečení a zdobení: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8208912" cy="804862"/>
          </a:xfrm>
        </p:spPr>
        <p:txBody>
          <a:bodyPr>
            <a:normAutofit/>
          </a:bodyPr>
          <a:lstStyle/>
          <a:p>
            <a:r>
              <a:rPr lang="cs-CZ" sz="1800" dirty="0"/>
              <a:t>p</a:t>
            </a:r>
            <a:r>
              <a:rPr lang="cs-CZ" sz="1800" dirty="0" smtClean="0"/>
              <a:t>lech, váleček, hladká mouka na podsypání těsta, pečící papír, mašlovačka, mikrotenový sáček, vajíčko, mletý cukr.</a:t>
            </a:r>
            <a:endParaRPr lang="cs-CZ" sz="1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4475" r="8678" b="5128"/>
          <a:stretch/>
        </p:blipFill>
        <p:spPr>
          <a:xfrm>
            <a:off x="3851920" y="620688"/>
            <a:ext cx="4968802" cy="4248472"/>
          </a:xfrm>
        </p:spPr>
      </p:pic>
    </p:spTree>
    <p:extLst>
      <p:ext uri="{BB962C8B-B14F-4D97-AF65-F5344CB8AC3E}">
        <p14:creationId xmlns:p14="http://schemas.microsoft.com/office/powerpoint/2010/main" val="17262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768" y="5373216"/>
            <a:ext cx="5486400" cy="566738"/>
          </a:xfrm>
        </p:spPr>
        <p:txBody>
          <a:bodyPr/>
          <a:lstStyle/>
          <a:p>
            <a:r>
              <a:rPr lang="cs-CZ" dirty="0" smtClean="0"/>
              <a:t>Krok č. 1: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21868" b="22952"/>
          <a:stretch/>
        </p:blipFill>
        <p:spPr>
          <a:xfrm>
            <a:off x="611560" y="957389"/>
            <a:ext cx="5724128" cy="432061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2844" y="5949280"/>
            <a:ext cx="8021604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Ze všech uvedených surovin vypracujeme těsto, které necháme v chladnu odpočinout do druhého dne.</a:t>
            </a:r>
            <a:endParaRPr lang="cs-CZ" sz="1800" dirty="0"/>
          </a:p>
        </p:txBody>
      </p:sp>
      <p:pic>
        <p:nvPicPr>
          <p:cNvPr id="5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29638" b="4117"/>
          <a:stretch/>
        </p:blipFill>
        <p:spPr>
          <a:xfrm>
            <a:off x="6084168" y="415363"/>
            <a:ext cx="2520280" cy="3189788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0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4869160"/>
            <a:ext cx="5486400" cy="566738"/>
          </a:xfrm>
        </p:spPr>
        <p:txBody>
          <a:bodyPr/>
          <a:lstStyle/>
          <a:p>
            <a:r>
              <a:rPr lang="cs-CZ" dirty="0" smtClean="0"/>
              <a:t>Krok č. 2: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9552" y="5445224"/>
            <a:ext cx="7848872" cy="8048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800" dirty="0" smtClean="0"/>
              <a:t>Z těsta vyválíme plát silný 0,5 cm. Vykrájíme osm hvězdiček  ve velikosti od 11,5 cm do 3 cm. Vykrojené hvězdičky dáme na plech vyložený pečícím papírem a upečeme v předem vyhřáté troubě na 175 stupňů, délka pečení je 20 minut. </a:t>
            </a:r>
            <a:endParaRPr lang="cs-CZ" sz="1800" dirty="0"/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t="7330" r="11708" b="13882"/>
          <a:stretch/>
        </p:blipFill>
        <p:spPr>
          <a:xfrm>
            <a:off x="611560" y="1340768"/>
            <a:ext cx="3560619" cy="3241964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13391" r="21052" b="12535"/>
          <a:stretch/>
        </p:blipFill>
        <p:spPr>
          <a:xfrm>
            <a:off x="4499992" y="796925"/>
            <a:ext cx="3643745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5558408" cy="566738"/>
          </a:xfrm>
        </p:spPr>
        <p:txBody>
          <a:bodyPr/>
          <a:lstStyle/>
          <a:p>
            <a:r>
              <a:rPr lang="cs-CZ" dirty="0" smtClean="0"/>
              <a:t>Krok č. 3: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792088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Po upečení ihned potřeme perníky rozšlehaným žloutkem a necháme je vychladit.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124744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584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5486400" cy="566738"/>
          </a:xfrm>
        </p:spPr>
        <p:txBody>
          <a:bodyPr/>
          <a:lstStyle/>
          <a:p>
            <a:r>
              <a:rPr lang="cs-CZ" dirty="0" smtClean="0"/>
              <a:t>Krok č. 4: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t="19115" r="28123" b="20616"/>
          <a:stretch/>
        </p:blipFill>
        <p:spPr>
          <a:xfrm>
            <a:off x="323528" y="997527"/>
            <a:ext cx="2479964" cy="247996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496944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Připravíme si pevný mikrotenový sáček, odstřihneme jeden roh a sáček naplníme bílkem smíchaným s mletým cukrem.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7" name="Zástupný symbol pro 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9" t="9351" r="10193" b="20616"/>
          <a:stretch/>
        </p:blipFill>
        <p:spPr>
          <a:xfrm>
            <a:off x="2699792" y="1340768"/>
            <a:ext cx="3061855" cy="2881746"/>
          </a:xfrm>
          <a:prstGeom prst="rect">
            <a:avLst/>
          </a:prstGeom>
        </p:spPr>
      </p:pic>
      <p:pic>
        <p:nvPicPr>
          <p:cNvPr id="9" name="Zástupný symbol pro 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t="60865" r="15749" b="3782"/>
          <a:stretch/>
        </p:blipFill>
        <p:spPr>
          <a:xfrm>
            <a:off x="5307023" y="2870515"/>
            <a:ext cx="3654509" cy="17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5486400" cy="566738"/>
          </a:xfrm>
        </p:spPr>
        <p:txBody>
          <a:bodyPr/>
          <a:lstStyle/>
          <a:p>
            <a:r>
              <a:rPr lang="cs-CZ" dirty="0" smtClean="0"/>
              <a:t>Krok č. 5: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7" y="5589240"/>
            <a:ext cx="7980897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Perníky nazdobíme dle vlastní fantazie. Necháme polevu dobře zaschnout.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8388" r="9917"/>
          <a:stretch/>
        </p:blipFill>
        <p:spPr>
          <a:xfrm>
            <a:off x="683568" y="980728"/>
            <a:ext cx="4281715" cy="3769632"/>
          </a:xfrm>
        </p:spPr>
      </p:pic>
      <p:pic>
        <p:nvPicPr>
          <p:cNvPr id="11" name="Zástupný symbol pro 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4475" r="9387" b="6956"/>
          <a:stretch/>
        </p:blipFill>
        <p:spPr>
          <a:xfrm>
            <a:off x="4644008" y="363055"/>
            <a:ext cx="4020457" cy="36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323</Words>
  <Application>Microsoft Office PowerPoint</Application>
  <PresentationFormat>Předvádění na obrazovce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Výchozí návrh</vt:lpstr>
      <vt:lpstr>Vánoční stromeček</vt:lpstr>
      <vt:lpstr>Anotace:</vt:lpstr>
      <vt:lpstr>Suroviny na těsto:</vt:lpstr>
      <vt:lpstr>Pomůcky na pečení a zdobení:</vt:lpstr>
      <vt:lpstr>Krok č. 1:</vt:lpstr>
      <vt:lpstr>Krok č. 2:</vt:lpstr>
      <vt:lpstr>Krok č. 3:</vt:lpstr>
      <vt:lpstr>Krok č. 4:</vt:lpstr>
      <vt:lpstr>Krok č. 5:</vt:lpstr>
      <vt:lpstr>Krok č. 6:</vt:lpstr>
      <vt:lpstr>Výsledek</vt:lpstr>
      <vt:lpstr>POUŽITÉ 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</dc:creator>
  <cp:lastModifiedBy>Helena</cp:lastModifiedBy>
  <cp:revision>13</cp:revision>
  <dcterms:created xsi:type="dcterms:W3CDTF">2013-04-25T13:40:34Z</dcterms:created>
  <dcterms:modified xsi:type="dcterms:W3CDTF">2013-05-01T05:48:51Z</dcterms:modified>
</cp:coreProperties>
</file>