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11839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32880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51296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8726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31444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74460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45629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74767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1722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58209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43128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983587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Vánoční stromeček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96649" y="3898419"/>
            <a:ext cx="5468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PČ_010_Práce s papírem – baňka na stromeček</a:t>
            </a:r>
          </a:p>
        </p:txBody>
      </p:sp>
    </p:spTree>
    <p:extLst>
      <p:ext uri="{BB962C8B-B14F-4D97-AF65-F5344CB8AC3E}">
        <p14:creationId xmlns:p14="http://schemas.microsoft.com/office/powerpoint/2010/main" val="422590607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popisuje </a:t>
            </a:r>
            <a:r>
              <a:rPr lang="cs-CZ" dirty="0">
                <a:solidFill>
                  <a:srgbClr val="171A1B"/>
                </a:solidFill>
              </a:rPr>
              <a:t>pracovní </a:t>
            </a:r>
            <a:r>
              <a:rPr lang="cs-CZ" dirty="0" smtClean="0">
                <a:solidFill>
                  <a:srgbClr val="171A1B"/>
                </a:solidFill>
              </a:rPr>
              <a:t>postup výroby papírové baňky.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Materiál vysvětluje celý pracovní postup výroby baňky z papíru jako vánoční dekorace.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předmět pracovní činnosti a 4. – 5. ročník </a:t>
            </a:r>
          </a:p>
        </p:txBody>
      </p:sp>
    </p:spTree>
    <p:extLst>
      <p:ext uri="{BB962C8B-B14F-4D97-AF65-F5344CB8AC3E}">
        <p14:creationId xmlns:p14="http://schemas.microsoft.com/office/powerpoint/2010/main" val="285477453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4869160"/>
            <a:ext cx="5486400" cy="566738"/>
          </a:xfrm>
        </p:spPr>
        <p:txBody>
          <a:bodyPr/>
          <a:lstStyle/>
          <a:p>
            <a:r>
              <a:rPr lang="cs-CZ" dirty="0" smtClean="0"/>
              <a:t>Pomůcky:</a:t>
            </a:r>
            <a:endParaRPr lang="cs-CZ" dirty="0"/>
          </a:p>
        </p:txBody>
      </p:sp>
      <p:pic>
        <p:nvPicPr>
          <p:cNvPr id="2" name="Zástupný symbol pro obrázek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6" t="16323" r="10330" b="22397"/>
          <a:stretch/>
        </p:blipFill>
        <p:spPr>
          <a:xfrm>
            <a:off x="3131840" y="1052736"/>
            <a:ext cx="5587071" cy="3697626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5486400" cy="804862"/>
          </a:xfrm>
        </p:spPr>
        <p:txBody>
          <a:bodyPr>
            <a:normAutofit/>
          </a:bodyPr>
          <a:lstStyle/>
          <a:p>
            <a:r>
              <a:rPr lang="cs-CZ" sz="1800" dirty="0"/>
              <a:t>t</a:t>
            </a:r>
            <a:r>
              <a:rPr lang="cs-CZ" sz="1800" dirty="0" smtClean="0"/>
              <a:t>uhé lepidlo, nůžky, kružítko, pravítko, barevný a bílý papír, tvrdý papír o rozměru 8 x 8 cm, papírová stuha.</a:t>
            </a:r>
            <a:endParaRPr lang="cs-CZ" sz="18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70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5486400" cy="566738"/>
          </a:xfrm>
        </p:spPr>
        <p:txBody>
          <a:bodyPr/>
          <a:lstStyle/>
          <a:p>
            <a:r>
              <a:rPr lang="cs-CZ" dirty="0" smtClean="0"/>
              <a:t>1. krok: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0" t="27532" r="27870" b="28359"/>
          <a:stretch/>
        </p:blipFill>
        <p:spPr>
          <a:xfrm>
            <a:off x="4283968" y="1412776"/>
            <a:ext cx="4032448" cy="284005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373216"/>
            <a:ext cx="7920880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z tvrdého papíru si vytvoříme šablonu (kruh o průměru 6 cm), vystřihneme pět bílých a pět barevných kruhů.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7" name="Ovál 6"/>
          <p:cNvSpPr/>
          <p:nvPr/>
        </p:nvSpPr>
        <p:spPr>
          <a:xfrm>
            <a:off x="1043608" y="1916832"/>
            <a:ext cx="19156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9" name="Přímá spojnice se šipkou 8"/>
          <p:cNvCxnSpPr>
            <a:stCxn id="7" idx="2"/>
          </p:cNvCxnSpPr>
          <p:nvPr/>
        </p:nvCxnSpPr>
        <p:spPr>
          <a:xfrm>
            <a:off x="1043608" y="285293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7" idx="2"/>
            <a:endCxn id="7" idx="6"/>
          </p:cNvCxnSpPr>
          <p:nvPr/>
        </p:nvCxnSpPr>
        <p:spPr>
          <a:xfrm>
            <a:off x="1043608" y="2852936"/>
            <a:ext cx="1915616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683059" y="246662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6 cm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984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5486400" cy="566738"/>
          </a:xfrm>
        </p:spPr>
        <p:txBody>
          <a:bodyPr/>
          <a:lstStyle/>
          <a:p>
            <a:r>
              <a:rPr lang="cs-CZ" dirty="0" smtClean="0"/>
              <a:t>2. krok: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4190" y="798560"/>
            <a:ext cx="5227984" cy="392098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5445224"/>
            <a:ext cx="8208912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Všechny kruhy podle ostré hrany na stejných místech ohneme tak, aby vznikl ve středu kruhu trojúhelník.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7" name="Ovál 6"/>
          <p:cNvSpPr/>
          <p:nvPr/>
        </p:nvSpPr>
        <p:spPr>
          <a:xfrm>
            <a:off x="1043608" y="1916832"/>
            <a:ext cx="19156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ývojový diagram: vyjmutí 7"/>
          <p:cNvSpPr/>
          <p:nvPr/>
        </p:nvSpPr>
        <p:spPr>
          <a:xfrm>
            <a:off x="1187624" y="1916832"/>
            <a:ext cx="1656184" cy="1440160"/>
          </a:xfrm>
          <a:prstGeom prst="flowChartExtra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5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5486400" cy="566738"/>
          </a:xfrm>
        </p:spPr>
        <p:txBody>
          <a:bodyPr/>
          <a:lstStyle/>
          <a:p>
            <a:r>
              <a:rPr lang="cs-CZ" dirty="0" smtClean="0"/>
              <a:t>3. krok: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475" r="1607" b="1761"/>
          <a:stretch/>
        </p:blipFill>
        <p:spPr>
          <a:xfrm>
            <a:off x="2147455" y="796925"/>
            <a:ext cx="5043054" cy="385820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5301208"/>
            <a:ext cx="8352928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Místa okolo trojúhelníku potřeme lepidlem a vždy slepíme jeden kruh s druhým.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5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" r="1355"/>
          <a:stretch/>
        </p:blipFill>
        <p:spPr>
          <a:xfrm>
            <a:off x="1792288" y="796925"/>
            <a:ext cx="5412076" cy="393065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5373216"/>
            <a:ext cx="5407496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Horní </a:t>
            </a:r>
            <a:r>
              <a:rPr lang="cs-CZ" sz="1800" dirty="0"/>
              <a:t>část baňky tvoří </a:t>
            </a:r>
            <a:r>
              <a:rPr lang="cs-CZ" sz="1800" dirty="0" smtClean="0"/>
              <a:t>pět kruhů a spodní část baňky také pět kruhů.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71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5486400" cy="566738"/>
          </a:xfrm>
        </p:spPr>
        <p:txBody>
          <a:bodyPr/>
          <a:lstStyle/>
          <a:p>
            <a:r>
              <a:rPr lang="cs-CZ" dirty="0" smtClean="0"/>
              <a:t>4. krok: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5" t="12043" r="16507"/>
          <a:stretch/>
        </p:blipFill>
        <p:spPr>
          <a:xfrm>
            <a:off x="4067944" y="796181"/>
            <a:ext cx="4136683" cy="420475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5445224"/>
            <a:ext cx="8136904" cy="80486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Ustříhneme papírovou stuhu o délce 14 c, vytvoříme poutko, které vlepíme mezi kruhy.</a:t>
            </a:r>
            <a:endParaRPr lang="cs-CZ" sz="1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2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/>
          <a:lstStyle/>
          <a:p>
            <a:r>
              <a:rPr lang="cs-CZ" b="1" dirty="0"/>
              <a:t>POUŽITÉ ZDROJE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cs-CZ" dirty="0"/>
              <a:t>vlastní fotografie</a:t>
            </a:r>
          </a:p>
          <a:p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4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229</Words>
  <Application>Microsoft Office PowerPoint</Application>
  <PresentationFormat>Předvádění na obrazovce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sady Office</vt:lpstr>
      <vt:lpstr>Výchozí návrh</vt:lpstr>
      <vt:lpstr>Vánoční stromeček</vt:lpstr>
      <vt:lpstr>Anotace:</vt:lpstr>
      <vt:lpstr>Pomůcky:</vt:lpstr>
      <vt:lpstr>1. krok:</vt:lpstr>
      <vt:lpstr>2. krok:</vt:lpstr>
      <vt:lpstr>3. krok:</vt:lpstr>
      <vt:lpstr>Prezentace aplikace PowerPoint</vt:lpstr>
      <vt:lpstr>4. krok: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Vánoční stromeček</dc:title>
  <dc:creator>Helena</dc:creator>
  <cp:lastModifiedBy>Helena</cp:lastModifiedBy>
  <cp:revision>6</cp:revision>
  <dcterms:created xsi:type="dcterms:W3CDTF">2013-04-25T13:51:02Z</dcterms:created>
  <dcterms:modified xsi:type="dcterms:W3CDTF">2013-05-02T12:25:08Z</dcterms:modified>
</cp:coreProperties>
</file>