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  <p:sldId id="265" r:id="rId4"/>
    <p:sldId id="256" r:id="rId5"/>
    <p:sldId id="257" r:id="rId6"/>
    <p:sldId id="258" r:id="rId7"/>
    <p:sldId id="259" r:id="rId8"/>
    <p:sldId id="260" r:id="rId9"/>
    <p:sldId id="261" r:id="rId10"/>
    <p:sldId id="266" r:id="rId11"/>
    <p:sldId id="269" r:id="rId12"/>
    <p:sldId id="267" r:id="rId13"/>
    <p:sldId id="268" r:id="rId14"/>
    <p:sldId id="263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32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FE971-43C4-452F-9D38-107C92DCE28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711839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DA72E-A14C-436C-8998-E2A39BA1590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832880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24F45-8B63-4C5D-80FE-26203270D6C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8851296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5F6CE-A5C1-4BFD-A651-955A70D6F0A0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98726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FBD5D-B9E0-4123-92D9-5C74EF83434C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0231444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D49DB-0A30-4304-A2DA-C5D6FA5217C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774460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4B799-3FD6-4AB9-91E1-D1EB78ED292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245629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B1108-FAEE-47E8-81BB-D371C908C896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9574767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EFDD2-BD99-474A-A205-2D5C62BE9D4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931722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92053-331F-40F6-BE52-83F7B8BA1E39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3858209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34206-826D-45E6-B075-4F9582C8514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0043128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19.8.2013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19.8.2013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19.8.2013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19.8.2013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EF4D9-67F9-4B20-A094-0D697C0366F6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830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1" y="2983587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Vánoční přání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srgbClr val="171A1B"/>
                </a:solidFill>
              </a:rPr>
              <a:t>Autor: Mgr. Helena </a:t>
            </a:r>
            <a:r>
              <a:rPr lang="cs-CZ" b="1" dirty="0" err="1" smtClean="0">
                <a:solidFill>
                  <a:srgbClr val="171A1B"/>
                </a:solidFill>
              </a:rPr>
              <a:t>Uhříková</a:t>
            </a:r>
            <a:endParaRPr lang="cs-CZ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Škola: Základní škola Fryšták, okres Zlín, příspěvková organizace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  <p:sp>
        <p:nvSpPr>
          <p:cNvPr id="2" name="Obdélník 1"/>
          <p:cNvSpPr/>
          <p:nvPr/>
        </p:nvSpPr>
        <p:spPr>
          <a:xfrm>
            <a:off x="2194161" y="3898419"/>
            <a:ext cx="4673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err="1" smtClean="0">
                <a:solidFill>
                  <a:srgbClr val="171A1B"/>
                </a:solidFill>
              </a:rPr>
              <a:t>PČ</a:t>
            </a:r>
            <a:r>
              <a:rPr lang="cs-CZ" b="1" smtClean="0">
                <a:solidFill>
                  <a:srgbClr val="171A1B"/>
                </a:solidFill>
              </a:rPr>
              <a:t>_011_Práce s papírem_Vánoční přání</a:t>
            </a:r>
            <a:endParaRPr lang="cs-CZ" b="1" dirty="0" smtClean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590607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sp>
        <p:nvSpPr>
          <p:cNvPr id="6" name="Zástupný symbol pro text 3"/>
          <p:cNvSpPr txBox="1">
            <a:spLocks/>
          </p:cNvSpPr>
          <p:nvPr/>
        </p:nvSpPr>
        <p:spPr>
          <a:xfrm>
            <a:off x="395536" y="1052736"/>
            <a:ext cx="8128275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 smtClean="0"/>
              <a:t>okraje anděla ozdobíme stříbrnou barvou na sklo</a:t>
            </a:r>
            <a:endParaRPr lang="cs-CZ" sz="18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27" t="15350" r="14394" b="18654"/>
          <a:stretch/>
        </p:blipFill>
        <p:spPr>
          <a:xfrm>
            <a:off x="1606771" y="1700808"/>
            <a:ext cx="6206836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99604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3"/>
          <p:cNvSpPr txBox="1">
            <a:spLocks/>
          </p:cNvSpPr>
          <p:nvPr/>
        </p:nvSpPr>
        <p:spPr>
          <a:xfrm>
            <a:off x="100190" y="980728"/>
            <a:ext cx="7920880" cy="886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cs-CZ" sz="1800" dirty="0" smtClean="0"/>
              <a:t>na čelní stranu přání nalepíme modrý podklad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800" dirty="0"/>
              <a:t>n</a:t>
            </a:r>
            <a:r>
              <a:rPr lang="cs-CZ" sz="1800" dirty="0" smtClean="0"/>
              <a:t>a modrý poklad přilepíme anděla </a:t>
            </a:r>
            <a:endParaRPr lang="cs-CZ" sz="1800" dirty="0"/>
          </a:p>
        </p:txBody>
      </p:sp>
      <p:pic>
        <p:nvPicPr>
          <p:cNvPr id="7" name="Zástupný symbol pro obsah 12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99" t="5705" r="25043" b="6015"/>
          <a:stretch/>
        </p:blipFill>
        <p:spPr>
          <a:xfrm>
            <a:off x="4860032" y="1604126"/>
            <a:ext cx="3528392" cy="4539866"/>
          </a:xfrm>
        </p:spPr>
      </p:pic>
      <p:pic>
        <p:nvPicPr>
          <p:cNvPr id="8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76240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064896" cy="504056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Hotový výrobek</a:t>
            </a:r>
            <a:endParaRPr lang="cs-CZ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93" t="11291" r="8137" b="1908"/>
          <a:stretch/>
        </p:blipFill>
        <p:spPr>
          <a:xfrm rot="5400000">
            <a:off x="4482723" y="2104437"/>
            <a:ext cx="4357930" cy="3597488"/>
          </a:xfrm>
        </p:spPr>
      </p:pic>
    </p:spTree>
    <p:extLst>
      <p:ext uri="{BB962C8B-B14F-4D97-AF65-F5344CB8AC3E}">
        <p14:creationId xmlns:p14="http://schemas.microsoft.com/office/powerpoint/2010/main" xmlns="" val="2699491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1143000"/>
          </a:xfrm>
        </p:spPr>
        <p:txBody>
          <a:bodyPr/>
          <a:lstStyle/>
          <a:p>
            <a:r>
              <a:rPr lang="cs-CZ" b="1" dirty="0"/>
              <a:t>POUŽITÉ ZDROJE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25963"/>
          </a:xfrm>
        </p:spPr>
        <p:txBody>
          <a:bodyPr/>
          <a:lstStyle/>
          <a:p>
            <a:r>
              <a:rPr lang="cs-CZ" dirty="0"/>
              <a:t>vlastní fotografie</a:t>
            </a:r>
          </a:p>
          <a:p>
            <a:endParaRPr lang="cs-CZ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8645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4773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 marL="266700" indent="-2667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Digitální učební materiál popisuje </a:t>
            </a:r>
            <a:r>
              <a:rPr lang="cs-CZ" dirty="0">
                <a:solidFill>
                  <a:srgbClr val="171A1B"/>
                </a:solidFill>
              </a:rPr>
              <a:t>pracovní </a:t>
            </a:r>
            <a:r>
              <a:rPr lang="cs-CZ" dirty="0" smtClean="0">
                <a:solidFill>
                  <a:srgbClr val="171A1B"/>
                </a:solidFill>
              </a:rPr>
              <a:t>postup výroby vánočního přání.</a:t>
            </a:r>
          </a:p>
          <a:p>
            <a:pPr marL="266700" indent="-2667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Materiál vysvětluje celý pracovní postup výroby vánočního přání, žáci používají techniku kašírování a lepení.</a:t>
            </a:r>
          </a:p>
          <a:p>
            <a:pPr marL="266700" indent="-2667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Je určen pro předmět pracovní činnosti a 4. – 5. ročník.</a:t>
            </a:r>
          </a:p>
        </p:txBody>
      </p:sp>
    </p:spTree>
    <p:extLst>
      <p:ext uri="{BB962C8B-B14F-4D97-AF65-F5344CB8AC3E}">
        <p14:creationId xmlns:p14="http://schemas.microsoft.com/office/powerpoint/2010/main" xmlns="" val="285477453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4869160"/>
            <a:ext cx="5486400" cy="566738"/>
          </a:xfrm>
        </p:spPr>
        <p:txBody>
          <a:bodyPr/>
          <a:lstStyle/>
          <a:p>
            <a:r>
              <a:rPr lang="cs-CZ" dirty="0" smtClean="0"/>
              <a:t>Pomůcky: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395536" y="5445224"/>
            <a:ext cx="6840760" cy="804862"/>
          </a:xfrm>
        </p:spPr>
        <p:txBody>
          <a:bodyPr>
            <a:normAutofit fontScale="92500" lnSpcReduction="10000"/>
          </a:bodyPr>
          <a:lstStyle/>
          <a:p>
            <a:r>
              <a:rPr lang="cs-CZ" sz="1800" dirty="0" smtClean="0"/>
              <a:t>lepidlo Herkules, nůžky, cukrářské košíčky velké, razítková barva, tvrdý papír formátu A5, stříbrná barva na sklo, alobal, štětec, papírový ubrousek, papírové kolečko, plastová složka na dokumenty</a:t>
            </a:r>
            <a:endParaRPr lang="cs-CZ" sz="1800" dirty="0"/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pic>
        <p:nvPicPr>
          <p:cNvPr id="10" name="Zástupný symbol pro obrázek 9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75" b="5128"/>
          <a:stretch/>
        </p:blipFill>
        <p:spPr>
          <a:xfrm>
            <a:off x="1828800" y="980728"/>
            <a:ext cx="5486400" cy="3719657"/>
          </a:xfrm>
        </p:spPr>
      </p:pic>
    </p:spTree>
    <p:extLst>
      <p:ext uri="{BB962C8B-B14F-4D97-AF65-F5344CB8AC3E}">
        <p14:creationId xmlns:p14="http://schemas.microsoft.com/office/powerpoint/2010/main" xmlns="" val="3207002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052736"/>
            <a:ext cx="5486400" cy="566738"/>
          </a:xfrm>
        </p:spPr>
        <p:txBody>
          <a:bodyPr/>
          <a:lstStyle/>
          <a:p>
            <a:r>
              <a:rPr lang="cs-CZ" dirty="0" smtClean="0"/>
              <a:t>1. krok: Výroba podkladu pod anděla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51520" y="1772816"/>
            <a:ext cx="7920880" cy="804862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800" dirty="0" smtClean="0"/>
              <a:t>namočíme papírový ubrousek</a:t>
            </a:r>
            <a:endParaRPr lang="cs-CZ" sz="1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pic>
        <p:nvPicPr>
          <p:cNvPr id="8" name="Zástupný symbol pro obrázek 7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67" b="7821"/>
          <a:stretch/>
        </p:blipFill>
        <p:spPr>
          <a:xfrm>
            <a:off x="3347864" y="3068960"/>
            <a:ext cx="5486400" cy="3477490"/>
          </a:xfrm>
        </p:spPr>
      </p:pic>
    </p:spTree>
    <p:extLst>
      <p:ext uri="{BB962C8B-B14F-4D97-AF65-F5344CB8AC3E}">
        <p14:creationId xmlns:p14="http://schemas.microsoft.com/office/powerpoint/2010/main" xmlns="" val="3598447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sp>
        <p:nvSpPr>
          <p:cNvPr id="11" name="Zástupný symbol pro text 3"/>
          <p:cNvSpPr txBox="1">
            <a:spLocks/>
          </p:cNvSpPr>
          <p:nvPr/>
        </p:nvSpPr>
        <p:spPr>
          <a:xfrm>
            <a:off x="107504" y="995097"/>
            <a:ext cx="7920880" cy="993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cs-CZ" sz="1800" dirty="0" smtClean="0"/>
              <a:t>do navlhčené dlaně si nalejeme trochu tekutého lepidla Herkules, rozetřeme na obě dlaně a vlhký ubrousek opatrně promneme, položíme na plastovou folii a necháme uschnout</a:t>
            </a:r>
            <a:endParaRPr lang="cs-CZ" sz="1800" dirty="0"/>
          </a:p>
        </p:txBody>
      </p:sp>
      <p:pic>
        <p:nvPicPr>
          <p:cNvPr id="15" name="Zástupný symbol pro obrázek 1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140968"/>
            <a:ext cx="1920520" cy="1441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Zástupný symbol pro obsah 1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2348706"/>
            <a:ext cx="4618856" cy="34641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Šipka doprava 18"/>
          <p:cNvSpPr/>
          <p:nvPr/>
        </p:nvSpPr>
        <p:spPr>
          <a:xfrm>
            <a:off x="2843808" y="36907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35524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sp>
        <p:nvSpPr>
          <p:cNvPr id="7" name="Zástupný symbol pro text 3"/>
          <p:cNvSpPr txBox="1">
            <a:spLocks/>
          </p:cNvSpPr>
          <p:nvPr/>
        </p:nvSpPr>
        <p:spPr>
          <a:xfrm>
            <a:off x="91271" y="1296521"/>
            <a:ext cx="7920880" cy="496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cs-CZ" sz="1800" dirty="0" smtClean="0"/>
              <a:t>usušený ubrousek potřeme razítkovou barvou</a:t>
            </a:r>
            <a:endParaRPr lang="cs-CZ" sz="1800" dirty="0"/>
          </a:p>
        </p:txBody>
      </p:sp>
      <p:pic>
        <p:nvPicPr>
          <p:cNvPr id="14" name="Zástupný symbol pro obsah 1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Zástupný symbol pro obsah 14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244" t="16226" r="22984" b="12876"/>
          <a:stretch/>
        </p:blipFill>
        <p:spPr>
          <a:xfrm>
            <a:off x="5724128" y="2492896"/>
            <a:ext cx="2464328" cy="2580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Šipka doprava 15"/>
          <p:cNvSpPr/>
          <p:nvPr/>
        </p:nvSpPr>
        <p:spPr>
          <a:xfrm>
            <a:off x="4644008" y="373745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21546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sp>
        <p:nvSpPr>
          <p:cNvPr id="7" name="Zástupný symbol pro text 3"/>
          <p:cNvSpPr txBox="1">
            <a:spLocks/>
          </p:cNvSpPr>
          <p:nvPr/>
        </p:nvSpPr>
        <p:spPr>
          <a:xfrm>
            <a:off x="9275" y="1056660"/>
            <a:ext cx="8648274" cy="1772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cs-CZ" sz="1800" dirty="0" smtClean="0"/>
              <a:t>po zaschnutí razítkové barvy vystřihneme z ubrousku obdélník o rozměrech 13 a 9 cm</a:t>
            </a:r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09" t="15635" r="16443" b="22659"/>
          <a:stretch/>
        </p:blipFill>
        <p:spPr>
          <a:xfrm>
            <a:off x="2267744" y="2872750"/>
            <a:ext cx="4608512" cy="3268829"/>
          </a:xfrm>
        </p:spPr>
      </p:pic>
      <p:cxnSp>
        <p:nvCxnSpPr>
          <p:cNvPr id="15" name="Přímá spojnice 14"/>
          <p:cNvCxnSpPr/>
          <p:nvPr/>
        </p:nvCxnSpPr>
        <p:spPr>
          <a:xfrm flipV="1">
            <a:off x="2267744" y="2529859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 flipV="1">
            <a:off x="6876255" y="2490019"/>
            <a:ext cx="0" cy="3998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3995936" y="2629458"/>
            <a:ext cx="28803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>
            <a:off x="2282488" y="2628676"/>
            <a:ext cx="4593767" cy="0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 flipH="1">
            <a:off x="6876256" y="6093296"/>
            <a:ext cx="4320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 flipH="1">
            <a:off x="6876256" y="2889899"/>
            <a:ext cx="4320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>
            <a:off x="7204363" y="4043892"/>
            <a:ext cx="0" cy="20494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 flipV="1">
            <a:off x="7204363" y="2889899"/>
            <a:ext cx="0" cy="20494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3643745" y="2259344"/>
            <a:ext cx="1872208" cy="369332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13 cm</a:t>
            </a:r>
            <a:endParaRPr lang="cs-CZ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6660232" y="433831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9 cm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37199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96925"/>
            <a:ext cx="8147248" cy="922114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 smtClean="0"/>
              <a:t>2. </a:t>
            </a:r>
            <a:r>
              <a:rPr lang="cs-CZ" sz="2000" b="1" dirty="0"/>
              <a:t>krok: Výroba </a:t>
            </a:r>
            <a:r>
              <a:rPr lang="cs-CZ" sz="2000" b="1" dirty="0" smtClean="0"/>
              <a:t>anděla</a:t>
            </a:r>
            <a:endParaRPr lang="cs-CZ" sz="2000" b="1" dirty="0"/>
          </a:p>
        </p:txBody>
      </p:sp>
      <p:sp>
        <p:nvSpPr>
          <p:cNvPr id="4" name="Zástupný symbol pro text 3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128275" cy="4525963"/>
          </a:xfrm>
        </p:spPr>
        <p:txBody>
          <a:bodyPr>
            <a:normAutofit/>
          </a:bodyPr>
          <a:lstStyle/>
          <a:p>
            <a:r>
              <a:rPr lang="cs-CZ" sz="1800" dirty="0" smtClean="0"/>
              <a:t>velké cukrářské košíčky přehneme na polovinu</a:t>
            </a:r>
          </a:p>
          <a:p>
            <a:r>
              <a:rPr lang="cs-CZ" sz="1800" dirty="0" smtClean="0"/>
              <a:t>jeden z košíčků stočíme do kornoutu a slepíme</a:t>
            </a:r>
          </a:p>
          <a:p>
            <a:r>
              <a:rPr lang="cs-CZ" sz="1800" dirty="0"/>
              <a:t>o</a:t>
            </a:r>
            <a:r>
              <a:rPr lang="cs-CZ" sz="1800" dirty="0" smtClean="0"/>
              <a:t>ba díly přilepíme k sobě</a:t>
            </a:r>
            <a:endParaRPr lang="cs-CZ" sz="1800" dirty="0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98" t="20778" r="11995" b="24847"/>
          <a:stretch/>
        </p:blipFill>
        <p:spPr>
          <a:xfrm>
            <a:off x="755576" y="2874361"/>
            <a:ext cx="2583369" cy="1410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54" t="14710" r="35673" b="12032"/>
          <a:stretch/>
        </p:blipFill>
        <p:spPr>
          <a:xfrm>
            <a:off x="3679839" y="2879219"/>
            <a:ext cx="1800826" cy="2773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21" t="26061" r="21667" b="36970"/>
          <a:stretch/>
        </p:blipFill>
        <p:spPr>
          <a:xfrm>
            <a:off x="5980880" y="3559087"/>
            <a:ext cx="2611499" cy="1413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39211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sp>
        <p:nvSpPr>
          <p:cNvPr id="6" name="Zástupný symbol pro text 3"/>
          <p:cNvSpPr>
            <a:spLocks noGrp="1"/>
          </p:cNvSpPr>
          <p:nvPr>
            <p:ph sz="half" idx="1"/>
          </p:nvPr>
        </p:nvSpPr>
        <p:spPr>
          <a:xfrm>
            <a:off x="395536" y="1052736"/>
            <a:ext cx="8128275" cy="4525963"/>
          </a:xfrm>
        </p:spPr>
        <p:txBody>
          <a:bodyPr>
            <a:normAutofit/>
          </a:bodyPr>
          <a:lstStyle/>
          <a:p>
            <a:r>
              <a:rPr lang="cs-CZ" sz="1800" dirty="0" smtClean="0"/>
              <a:t>papírové kolečko o průměru 2 cm obalíme kouskem alobalu</a:t>
            </a:r>
          </a:p>
          <a:p>
            <a:r>
              <a:rPr lang="cs-CZ" sz="1800" dirty="0" smtClean="0"/>
              <a:t>obalené kolečko nalepíme na anděla</a:t>
            </a:r>
          </a:p>
          <a:p>
            <a:pPr marL="0" indent="0">
              <a:buNone/>
            </a:pPr>
            <a:endParaRPr lang="cs-CZ" sz="18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859" t="36765" r="29406" b="23978"/>
          <a:stretch/>
        </p:blipFill>
        <p:spPr>
          <a:xfrm>
            <a:off x="467544" y="2204864"/>
            <a:ext cx="2078182" cy="2050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970" t="42828" r="47122" b="35353"/>
          <a:stretch/>
        </p:blipFill>
        <p:spPr>
          <a:xfrm>
            <a:off x="3641367" y="2204864"/>
            <a:ext cx="1573997" cy="1618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919" t="33304" r="18354" b="18796"/>
          <a:stretch/>
        </p:blipFill>
        <p:spPr>
          <a:xfrm>
            <a:off x="5215364" y="4077072"/>
            <a:ext cx="3514666" cy="2394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Šipka doprava 10"/>
          <p:cNvSpPr/>
          <p:nvPr/>
        </p:nvSpPr>
        <p:spPr>
          <a:xfrm>
            <a:off x="2617449" y="295300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hnutá šipka 13"/>
          <p:cNvSpPr/>
          <p:nvPr/>
        </p:nvSpPr>
        <p:spPr>
          <a:xfrm rot="5400000">
            <a:off x="5380400" y="2998036"/>
            <a:ext cx="1050860" cy="108348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3519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261</Words>
  <Application>Microsoft Office PowerPoint</Application>
  <PresentationFormat>Předvádění na obrazovce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Motiv sady Office</vt:lpstr>
      <vt:lpstr>Výchozí návrh</vt:lpstr>
      <vt:lpstr>Vánoční přání</vt:lpstr>
      <vt:lpstr>Anotace:</vt:lpstr>
      <vt:lpstr>Pomůcky:</vt:lpstr>
      <vt:lpstr>1. krok: Výroba podkladu pod anděla</vt:lpstr>
      <vt:lpstr>Snímek 5</vt:lpstr>
      <vt:lpstr>Snímek 6</vt:lpstr>
      <vt:lpstr>Snímek 7</vt:lpstr>
      <vt:lpstr>2. krok: Výroba anděla</vt:lpstr>
      <vt:lpstr>Snímek 9</vt:lpstr>
      <vt:lpstr>Snímek 10</vt:lpstr>
      <vt:lpstr>Snímek 11</vt:lpstr>
      <vt:lpstr>Hotový výrobek</vt:lpstr>
      <vt:lpstr>POUŽITÉ 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Vánoční stromeček</dc:title>
  <dc:creator>Helena</dc:creator>
  <cp:lastModifiedBy>Zdeněk</cp:lastModifiedBy>
  <cp:revision>23</cp:revision>
  <dcterms:created xsi:type="dcterms:W3CDTF">2013-04-25T13:51:02Z</dcterms:created>
  <dcterms:modified xsi:type="dcterms:W3CDTF">2013-08-19T11:13:55Z</dcterms:modified>
</cp:coreProperties>
</file>