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65" r:id="rId4"/>
    <p:sldId id="256" r:id="rId5"/>
    <p:sldId id="257" r:id="rId6"/>
    <p:sldId id="258" r:id="rId7"/>
    <p:sldId id="259" r:id="rId8"/>
    <p:sldId id="260" r:id="rId9"/>
    <p:sldId id="261" r:id="rId10"/>
    <p:sldId id="266" r:id="rId11"/>
    <p:sldId id="263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FE971-43C4-452F-9D38-107C92DCE2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711839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DA72E-A14C-436C-8998-E2A39BA1590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832880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24F45-8B63-4C5D-80FE-26203270D6C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851296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5F6CE-A5C1-4BFD-A651-955A70D6F0A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98726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BD5D-B9E0-4123-92D9-5C74EF83434C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231444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D49DB-0A30-4304-A2DA-C5D6FA5217C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774460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4B799-3FD6-4AB9-91E1-D1EB78ED292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45629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B1108-FAEE-47E8-81BB-D371C908C896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574767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EFDD2-BD99-474A-A205-2D5C62BE9D4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31722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2053-331F-40F6-BE52-83F7B8BA1E3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858209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34206-826D-45E6-B075-4F9582C8514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043128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EF4D9-67F9-4B20-A094-0D697C0366F6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30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2983587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Obrázek s motýly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Helena </a:t>
            </a:r>
            <a:r>
              <a:rPr lang="cs-CZ" b="1" dirty="0" err="1" smtClean="0">
                <a:solidFill>
                  <a:srgbClr val="171A1B"/>
                </a:solidFill>
              </a:rPr>
              <a:t>Uhříková</a:t>
            </a: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Fryšták, okres Zlín, příspěvková organizace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2" name="Obdélník 1"/>
          <p:cNvSpPr/>
          <p:nvPr/>
        </p:nvSpPr>
        <p:spPr>
          <a:xfrm>
            <a:off x="1629942" y="3898419"/>
            <a:ext cx="5801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err="1" smtClean="0">
                <a:solidFill>
                  <a:srgbClr val="171A1B"/>
                </a:solidFill>
              </a:rPr>
              <a:t>PČ</a:t>
            </a:r>
            <a:r>
              <a:rPr lang="cs-CZ" b="1" dirty="0" smtClean="0">
                <a:solidFill>
                  <a:srgbClr val="171A1B"/>
                </a:solidFill>
              </a:rPr>
              <a:t>_012_Kombinovaná technika_Obrázek s motýly</a:t>
            </a:r>
            <a:endParaRPr lang="cs-CZ" b="1" dirty="0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90607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/>
          <a:lstStyle/>
          <a:p>
            <a:r>
              <a:rPr lang="cs-CZ" b="1" dirty="0"/>
              <a:t>POUŽITÉ ZDROJE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r>
              <a:rPr lang="cs-CZ" dirty="0"/>
              <a:t>vlastní fotografie</a:t>
            </a:r>
          </a:p>
          <a:p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6450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marL="266700" indent="-2667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133200" algn="l"/>
              </a:tabLst>
            </a:pPr>
            <a:r>
              <a:rPr lang="cs-CZ" dirty="0" smtClean="0">
                <a:solidFill>
                  <a:srgbClr val="171A1B"/>
                </a:solidFill>
              </a:rPr>
              <a:t>Digitální učební materiál popisuje </a:t>
            </a:r>
            <a:r>
              <a:rPr lang="cs-CZ" dirty="0">
                <a:solidFill>
                  <a:srgbClr val="171A1B"/>
                </a:solidFill>
              </a:rPr>
              <a:t>pracovní </a:t>
            </a:r>
            <a:r>
              <a:rPr lang="cs-CZ" dirty="0" smtClean="0">
                <a:solidFill>
                  <a:srgbClr val="171A1B"/>
                </a:solidFill>
              </a:rPr>
              <a:t>postup výroby obrazu.</a:t>
            </a: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133200" algn="l"/>
              </a:tabLst>
            </a:pPr>
            <a:r>
              <a:rPr lang="cs-CZ" dirty="0" smtClean="0">
                <a:solidFill>
                  <a:srgbClr val="171A1B"/>
                </a:solidFill>
              </a:rPr>
              <a:t>Materiál vysvětluje celý pracovní postup výroby obrazu s motýly jako bytové dekorace.</a:t>
            </a: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133200" algn="l"/>
              </a:tabLst>
            </a:pPr>
            <a:r>
              <a:rPr lang="cs-CZ" dirty="0" smtClean="0">
                <a:solidFill>
                  <a:srgbClr val="171A1B"/>
                </a:solidFill>
              </a:rPr>
              <a:t>Je určen pro předmět pracovní činnosti a 4. – 5. ročník. </a:t>
            </a:r>
          </a:p>
        </p:txBody>
      </p:sp>
    </p:spTree>
    <p:extLst>
      <p:ext uri="{BB962C8B-B14F-4D97-AF65-F5344CB8AC3E}">
        <p14:creationId xmlns:p14="http://schemas.microsoft.com/office/powerpoint/2010/main" xmlns="" val="285477453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504" y="980728"/>
            <a:ext cx="5486400" cy="566738"/>
          </a:xfrm>
        </p:spPr>
        <p:txBody>
          <a:bodyPr/>
          <a:lstStyle/>
          <a:p>
            <a:r>
              <a:rPr lang="cs-CZ" dirty="0" smtClean="0"/>
              <a:t>Pomůcky: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07504" y="1628800"/>
            <a:ext cx="2736304" cy="4752528"/>
          </a:xfrm>
        </p:spPr>
        <p:txBody>
          <a:bodyPr>
            <a:normAutofit/>
          </a:bodyPr>
          <a:lstStyle/>
          <a:p>
            <a:pPr algn="just"/>
            <a:r>
              <a:rPr lang="cs-CZ" sz="1800" dirty="0"/>
              <a:t>t</a:t>
            </a:r>
            <a:r>
              <a:rPr lang="cs-CZ" sz="1800" dirty="0" smtClean="0"/>
              <a:t>ekuté lepidlo Herkules, vysouvací nůž, nůžky, dekorační písek, tužka, Latex nebo bílá tempera, papír z časopisu, tvrdý papír, papírový karton, štětec</a:t>
            </a:r>
            <a:endParaRPr lang="cs-CZ" sz="1800" dirty="0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5" r="7742" b="7270"/>
          <a:stretch/>
        </p:blipFill>
        <p:spPr>
          <a:xfrm>
            <a:off x="2987824" y="2132856"/>
            <a:ext cx="5847984" cy="4289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6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07002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5486400" cy="566738"/>
          </a:xfrm>
        </p:spPr>
        <p:txBody>
          <a:bodyPr/>
          <a:lstStyle/>
          <a:p>
            <a:r>
              <a:rPr lang="cs-CZ" dirty="0" smtClean="0"/>
              <a:t>1. krok: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7504" y="1484784"/>
            <a:ext cx="7920880" cy="804862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Z papírového kartonu vystřihneme obdélník o rozměrech 21 a 30 cm.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Karton natřeme bílou barvou, nejlépe latexem, a necháme zaschnout.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97" t="32525" r="61212" b="20203"/>
          <a:stretch/>
        </p:blipFill>
        <p:spPr>
          <a:xfrm>
            <a:off x="727364" y="3356992"/>
            <a:ext cx="1909302" cy="2809915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>
          <a:xfrm>
            <a:off x="727364" y="2996952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2633636" y="2996952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728666" y="3150260"/>
            <a:ext cx="1908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728666" y="3149057"/>
            <a:ext cx="1908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rot="5400000">
            <a:off x="2810481" y="3175624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rot="5400000">
            <a:off x="2816686" y="5978657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2847928" y="457728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2" name="Obrázek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95" t="8081" r="9545" b="21818"/>
          <a:stretch/>
        </p:blipFill>
        <p:spPr>
          <a:xfrm rot="5400000">
            <a:off x="3054945" y="3364384"/>
            <a:ext cx="3327037" cy="223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6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3" name="Obrázek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5" t="8889" r="2728" b="3434"/>
          <a:stretch/>
        </p:blipFill>
        <p:spPr>
          <a:xfrm>
            <a:off x="5508104" y="3489200"/>
            <a:ext cx="3068695" cy="2176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4" name="TextovéPole 33"/>
          <p:cNvSpPr txBox="1"/>
          <p:nvPr/>
        </p:nvSpPr>
        <p:spPr>
          <a:xfrm>
            <a:off x="1366512" y="27809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21 cm</a:t>
            </a:r>
            <a:endParaRPr lang="cs-CZ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2837500" y="438518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30 cm</a:t>
            </a:r>
            <a:endParaRPr lang="cs-CZ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2847928" y="3350365"/>
            <a:ext cx="303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2852467" y="3358595"/>
            <a:ext cx="3030" cy="280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8447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5486400" cy="566738"/>
          </a:xfrm>
        </p:spPr>
        <p:txBody>
          <a:bodyPr/>
          <a:lstStyle/>
          <a:p>
            <a:r>
              <a:rPr lang="cs-CZ" dirty="0" smtClean="0"/>
              <a:t>2. krok: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7504" y="1484784"/>
            <a:ext cx="8208912" cy="804862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Z papírového kartonu vyřežeme rám obrázku o šířce 2,5 cm.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94" t="9899" r="9243" b="12526"/>
          <a:stretch/>
        </p:blipFill>
        <p:spPr>
          <a:xfrm>
            <a:off x="1691680" y="2204864"/>
            <a:ext cx="5832648" cy="41708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35524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5486400" cy="566738"/>
          </a:xfrm>
        </p:spPr>
        <p:txBody>
          <a:bodyPr/>
          <a:lstStyle/>
          <a:p>
            <a:r>
              <a:rPr lang="cs-CZ" dirty="0" smtClean="0"/>
              <a:t>3. krok: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7504" y="1556792"/>
            <a:ext cx="8568952" cy="804862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Vystřižený rám potřeme lepidlem Herkules.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/>
              <a:t>P</a:t>
            </a:r>
            <a:r>
              <a:rPr lang="cs-CZ" sz="1800" dirty="0" smtClean="0"/>
              <a:t>osypeme dekorativním pískem a necháme zaschnout.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66" t="7568" r="7302" b="8956"/>
          <a:stretch/>
        </p:blipFill>
        <p:spPr>
          <a:xfrm>
            <a:off x="4932040" y="2780928"/>
            <a:ext cx="3324178" cy="2391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31" t="5275" r="8062" b="8292"/>
          <a:stretch/>
        </p:blipFill>
        <p:spPr>
          <a:xfrm rot="5400000">
            <a:off x="262963" y="3129525"/>
            <a:ext cx="3763240" cy="2778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6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2154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7504" y="1556792"/>
            <a:ext cx="8647678" cy="804862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Vytvoříme si šablonu motýla.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Šablonu překreslíme na papír z časopisu a vystřihneme 6 motýlů.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48" t="27879" r="22425" b="13738"/>
          <a:stretch/>
        </p:blipFill>
        <p:spPr>
          <a:xfrm>
            <a:off x="683568" y="3284984"/>
            <a:ext cx="3523991" cy="2926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40" t="5811" r="19091" b="19596"/>
          <a:stretch/>
        </p:blipFill>
        <p:spPr>
          <a:xfrm>
            <a:off x="5255274" y="2752009"/>
            <a:ext cx="3535110" cy="347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5486400" cy="566738"/>
          </a:xfrm>
        </p:spPr>
        <p:txBody>
          <a:bodyPr/>
          <a:lstStyle/>
          <a:p>
            <a:r>
              <a:rPr lang="cs-CZ" dirty="0"/>
              <a:t>4</a:t>
            </a:r>
            <a:r>
              <a:rPr lang="cs-CZ" dirty="0" smtClean="0"/>
              <a:t>. krok: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37199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7504" y="1547466"/>
            <a:ext cx="4824536" cy="2241574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Na bíle natřenou část obrázku nalepíme rám a zároveň mezi obě části vlepíme přírodní provázek o délce 14 cm.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Přilepíme vystřižené motýly: v místě těla naneseme trochu tekutého lepidla a přimáčkneme.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07504" y="980728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5</a:t>
            </a:r>
            <a:r>
              <a:rPr lang="cs-CZ" dirty="0" smtClean="0"/>
              <a:t>. krok: Dokončení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31" t="14301" r="12290" b="12524"/>
          <a:stretch/>
        </p:blipFill>
        <p:spPr>
          <a:xfrm>
            <a:off x="5436096" y="1988840"/>
            <a:ext cx="2919862" cy="4196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5" name="Přímá spojnice se šipkou 14"/>
          <p:cNvCxnSpPr/>
          <p:nvPr/>
        </p:nvCxnSpPr>
        <p:spPr>
          <a:xfrm>
            <a:off x="2850704" y="2276872"/>
            <a:ext cx="38815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Zakřivená spojnice 17"/>
          <p:cNvCxnSpPr/>
          <p:nvPr/>
        </p:nvCxnSpPr>
        <p:spPr>
          <a:xfrm>
            <a:off x="2123728" y="3140968"/>
            <a:ext cx="4104456" cy="136815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9211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23528" y="1268760"/>
            <a:ext cx="8064896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mtClean="0"/>
              <a:t>Hotový výrobek</a:t>
            </a:r>
            <a:endParaRPr lang="cs-CZ" dirty="0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24" t="11621" r="35151" b="6667"/>
          <a:stretch/>
        </p:blipFill>
        <p:spPr>
          <a:xfrm>
            <a:off x="3779912" y="784171"/>
            <a:ext cx="4793673" cy="5603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16384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256</Words>
  <Application>Microsoft Office PowerPoint</Application>
  <PresentationFormat>Předvádění na obrazovce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Motiv sady Office</vt:lpstr>
      <vt:lpstr>Výchozí návrh</vt:lpstr>
      <vt:lpstr>Obrázek s motýly</vt:lpstr>
      <vt:lpstr>Anotace:</vt:lpstr>
      <vt:lpstr>Pomůcky:</vt:lpstr>
      <vt:lpstr>1. krok:</vt:lpstr>
      <vt:lpstr>2. krok:</vt:lpstr>
      <vt:lpstr>3. krok:</vt:lpstr>
      <vt:lpstr>4. krok:</vt:lpstr>
      <vt:lpstr>Snímek 8</vt:lpstr>
      <vt:lpstr>Snímek 9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Vánoční stromeček</dc:title>
  <dc:creator>Helena</dc:creator>
  <cp:lastModifiedBy>Zdeněk</cp:lastModifiedBy>
  <cp:revision>21</cp:revision>
  <dcterms:created xsi:type="dcterms:W3CDTF">2013-04-25T13:51:02Z</dcterms:created>
  <dcterms:modified xsi:type="dcterms:W3CDTF">2013-08-19T11:14:21Z</dcterms:modified>
</cp:coreProperties>
</file>