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4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FE971-43C4-452F-9D38-107C92DCE28D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0711839"/>
      </p:ext>
    </p:extLst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DA72E-A14C-436C-8998-E2A39BA1590F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832880"/>
      </p:ext>
    </p:extLst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24F45-8B63-4C5D-80FE-26203270D6C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851296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5F6CE-A5C1-4BFD-A651-955A70D6F0A0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798726"/>
      </p:ext>
    </p:extLst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FBD5D-B9E0-4123-92D9-5C74EF83434C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231444"/>
      </p:ext>
    </p:extLst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D49DB-0A30-4304-A2DA-C5D6FA5217C5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774460"/>
      </p:ext>
    </p:extLst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4B799-3FD6-4AB9-91E1-D1EB78ED2925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4245629"/>
      </p:ext>
    </p:extLst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B1108-FAEE-47E8-81BB-D371C908C896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574767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EFDD2-BD99-474A-A205-2D5C62BE9D4E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931722"/>
      </p:ext>
    </p:extLst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2053-331F-40F6-BE52-83F7B8BA1E39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858209"/>
      </p:ext>
    </p:extLst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34206-826D-45E6-B075-4F9582C85143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043128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19.8.2013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8EF4D9-67F9-4B20-A094-0D697C0366F6}" type="slidenum">
              <a:rPr lang="cs-CZ" smtClean="0">
                <a:solidFill>
                  <a:srgbClr val="171A1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830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1" y="2983587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Náhrdelník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171A1B"/>
                </a:solidFill>
              </a:rPr>
              <a:t>Autor: Mgr. Helena </a:t>
            </a:r>
            <a:r>
              <a:rPr lang="cs-CZ" b="1" dirty="0" err="1" smtClean="0">
                <a:solidFill>
                  <a:srgbClr val="171A1B"/>
                </a:solidFill>
              </a:rPr>
              <a:t>Uhříková</a:t>
            </a:r>
            <a:endParaRPr lang="cs-CZ" dirty="0" smtClean="0">
              <a:solidFill>
                <a:srgbClr val="171A1B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Škola: Základní škola Fryšták, okres Zlín, příspěvková organizace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Registrační číslo projektu: CZ.1.07/1.1.38/02.0025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Název projektu: Modernizace výuky na ZŠ Slušovice, Fryšták, Kašava a Velehrad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>
                <a:solidFill>
                  <a:srgbClr val="171A1B"/>
                </a:solidFill>
              </a:rPr>
              <a:t>Tento projekt je spolufinancován z Evropského sociálního fondu a státního rozpočtu České republiky.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367320" y="3898419"/>
            <a:ext cx="4326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err="1" smtClean="0">
                <a:solidFill>
                  <a:srgbClr val="171A1B"/>
                </a:solidFill>
              </a:rPr>
              <a:t>PČ</a:t>
            </a:r>
            <a:r>
              <a:rPr lang="cs-CZ" b="1" dirty="0" smtClean="0">
                <a:solidFill>
                  <a:srgbClr val="171A1B"/>
                </a:solidFill>
              </a:rPr>
              <a:t>_014_Práce s textilem_Náhrdelník</a:t>
            </a:r>
            <a:endParaRPr lang="cs-CZ" b="1" dirty="0" smtClean="0">
              <a:solidFill>
                <a:srgbClr val="171A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590607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2003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8000" rIns="738000">
            <a:spAutoFit/>
          </a:bodyPr>
          <a:lstStyle/>
          <a:p>
            <a:pPr marL="265113" indent="-2651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Digitální učební materiál popisuje </a:t>
            </a:r>
            <a:r>
              <a:rPr lang="cs-CZ" dirty="0">
                <a:solidFill>
                  <a:srgbClr val="171A1B"/>
                </a:solidFill>
              </a:rPr>
              <a:t>pracovní </a:t>
            </a:r>
            <a:r>
              <a:rPr lang="cs-CZ" dirty="0" smtClean="0">
                <a:solidFill>
                  <a:srgbClr val="171A1B"/>
                </a:solidFill>
              </a:rPr>
              <a:t>postup výroby náhrdelníku.</a:t>
            </a:r>
          </a:p>
          <a:p>
            <a:pPr marL="265113" indent="-2651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Materiál vysvětluje celý pracovní postup výroby náhrdelníku z vlněného filcu a štrasových kamínků, žáci použijí techniku šití a lepení.</a:t>
            </a:r>
          </a:p>
          <a:p>
            <a:pPr marL="265113" indent="-2651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Je určen pro předmět pracovní činnosti a 4. – 5. ročník.</a:t>
            </a:r>
          </a:p>
        </p:txBody>
      </p:sp>
    </p:spTree>
    <p:extLst>
      <p:ext uri="{BB962C8B-B14F-4D97-AF65-F5344CB8AC3E}">
        <p14:creationId xmlns:p14="http://schemas.microsoft.com/office/powerpoint/2010/main" xmlns="" val="285477453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57600" cy="796925"/>
          </a:xfrm>
          <a:prstGeom prst="rect">
            <a:avLst/>
          </a:prstGeom>
          <a:noFill/>
        </p:spPr>
      </p:pic>
      <p:sp>
        <p:nvSpPr>
          <p:cNvPr id="8" name="Nadpis 3"/>
          <p:cNvSpPr txBox="1">
            <a:spLocks/>
          </p:cNvSpPr>
          <p:nvPr/>
        </p:nvSpPr>
        <p:spPr>
          <a:xfrm>
            <a:off x="107504" y="830849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Pomůcky:</a:t>
            </a:r>
            <a:endParaRPr lang="cs-CZ" dirty="0"/>
          </a:p>
        </p:txBody>
      </p:sp>
      <p:sp>
        <p:nvSpPr>
          <p:cNvPr id="9" name="Zástupný symbol pro text 5"/>
          <p:cNvSpPr txBox="1">
            <a:spLocks/>
          </p:cNvSpPr>
          <p:nvPr/>
        </p:nvSpPr>
        <p:spPr>
          <a:xfrm>
            <a:off x="107503" y="1484784"/>
            <a:ext cx="8577095" cy="804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filc, bílá mašle o průměru 4 mm, vyšívací bavlnka, lepidlo </a:t>
            </a:r>
            <a:r>
              <a:rPr lang="cs-CZ" sz="1800" dirty="0"/>
              <a:t>H</a:t>
            </a:r>
            <a:r>
              <a:rPr lang="cs-CZ" sz="1800" dirty="0" smtClean="0"/>
              <a:t>erkules, jehla, štrasový řetízek </a:t>
            </a:r>
            <a:endParaRPr lang="cs-CZ" sz="1800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1839" y="2852937"/>
            <a:ext cx="4579613" cy="3056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20700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57600" cy="796925"/>
          </a:xfrm>
          <a:prstGeom prst="rect">
            <a:avLst/>
          </a:prstGeom>
          <a:noFill/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107504" y="937812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1. krok:</a:t>
            </a:r>
            <a:endParaRPr lang="cs-CZ" dirty="0"/>
          </a:p>
        </p:txBody>
      </p:sp>
      <p:sp>
        <p:nvSpPr>
          <p:cNvPr id="14" name="Zástupný symbol pro text 3"/>
          <p:cNvSpPr txBox="1">
            <a:spLocks/>
          </p:cNvSpPr>
          <p:nvPr/>
        </p:nvSpPr>
        <p:spPr>
          <a:xfrm>
            <a:off x="171007" y="1556792"/>
            <a:ext cx="7920880" cy="804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itchFamily="34" charset="0"/>
              <a:buChar char="•"/>
            </a:pPr>
            <a:r>
              <a:rPr lang="cs-CZ" sz="1800" dirty="0" smtClean="0"/>
              <a:t>Z vlněného filcu vystřihneme kruh o průměru 2,5 cm.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800" dirty="0" smtClean="0"/>
              <a:t>Ze štrasového řetízku odstřihneme 10 kamínků (ponecháme vcelku).</a:t>
            </a:r>
            <a:endParaRPr lang="cs-CZ" sz="1800" dirty="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30" t="22643" r="27205" b="20305"/>
          <a:stretch/>
        </p:blipFill>
        <p:spPr>
          <a:xfrm>
            <a:off x="5148064" y="2852936"/>
            <a:ext cx="3319264" cy="28855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22" name="Skupina 21"/>
          <p:cNvGrpSpPr/>
          <p:nvPr/>
        </p:nvGrpSpPr>
        <p:grpSpPr>
          <a:xfrm>
            <a:off x="464092" y="2852936"/>
            <a:ext cx="2016228" cy="1944218"/>
            <a:chOff x="1115612" y="3356990"/>
            <a:chExt cx="2016228" cy="1944218"/>
          </a:xfrm>
        </p:grpSpPr>
        <p:grpSp>
          <p:nvGrpSpPr>
            <p:cNvPr id="20" name="Skupina 19"/>
            <p:cNvGrpSpPr/>
            <p:nvPr/>
          </p:nvGrpSpPr>
          <p:grpSpPr>
            <a:xfrm>
              <a:off x="1115612" y="3356990"/>
              <a:ext cx="2016228" cy="1944218"/>
              <a:chOff x="1115612" y="3356990"/>
              <a:chExt cx="1735091" cy="1728193"/>
            </a:xfrm>
          </p:grpSpPr>
          <p:sp>
            <p:nvSpPr>
              <p:cNvPr id="17" name="Ovál 16"/>
              <p:cNvSpPr/>
              <p:nvPr/>
            </p:nvSpPr>
            <p:spPr>
              <a:xfrm>
                <a:off x="1115612" y="3356990"/>
                <a:ext cx="1735091" cy="172819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9" name="Přímá spojnice 18"/>
              <p:cNvCxnSpPr>
                <a:stCxn id="17" idx="2"/>
                <a:endCxn id="17" idx="6"/>
              </p:cNvCxnSpPr>
              <p:nvPr/>
            </p:nvCxnSpPr>
            <p:spPr>
              <a:xfrm>
                <a:off x="1115612" y="4221087"/>
                <a:ext cx="1735091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1" name="TextovéPole 20"/>
            <p:cNvSpPr txBox="1"/>
            <p:nvPr/>
          </p:nvSpPr>
          <p:spPr>
            <a:xfrm>
              <a:off x="1472206" y="3959768"/>
              <a:ext cx="1303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2,5 cm</a:t>
              </a:r>
              <a:endParaRPr lang="cs-CZ" dirty="0"/>
            </a:p>
          </p:txBody>
        </p:sp>
      </p:grpSp>
      <p:pic>
        <p:nvPicPr>
          <p:cNvPr id="23" name="Obrázek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545" t="12683" r="22121" b="8869"/>
          <a:stretch/>
        </p:blipFill>
        <p:spPr>
          <a:xfrm>
            <a:off x="2699792" y="4149080"/>
            <a:ext cx="2184433" cy="1995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59844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57600" cy="796925"/>
          </a:xfrm>
          <a:prstGeom prst="rect">
            <a:avLst/>
          </a:prstGeom>
          <a:noFill/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147815" y="937812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2</a:t>
            </a:r>
            <a:r>
              <a:rPr lang="cs-CZ" dirty="0" smtClean="0"/>
              <a:t>. krok:</a:t>
            </a:r>
            <a:endParaRPr lang="cs-CZ" dirty="0"/>
          </a:p>
        </p:txBody>
      </p:sp>
      <p:sp>
        <p:nvSpPr>
          <p:cNvPr id="12" name="Zástupný symbol pro text 3"/>
          <p:cNvSpPr txBox="1">
            <a:spLocks/>
          </p:cNvSpPr>
          <p:nvPr/>
        </p:nvSpPr>
        <p:spPr>
          <a:xfrm>
            <a:off x="141390" y="1551197"/>
            <a:ext cx="8463057" cy="804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itchFamily="34" charset="0"/>
              <a:buChar char="•"/>
            </a:pPr>
            <a:r>
              <a:rPr lang="cs-CZ" sz="1800" dirty="0" smtClean="0"/>
              <a:t>Přišijeme kamínky, filc propichujeme v mezerách mezi jednotlivými kamínky (těsně).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800" dirty="0" smtClean="0"/>
              <a:t>Poslední dva kamínky přilepíme lepidlem. 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043" r="19268"/>
          <a:stretch/>
        </p:blipFill>
        <p:spPr>
          <a:xfrm>
            <a:off x="539552" y="3075708"/>
            <a:ext cx="4406521" cy="32045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6" name="Zakřivená spojnice 15"/>
          <p:cNvCxnSpPr/>
          <p:nvPr/>
        </p:nvCxnSpPr>
        <p:spPr>
          <a:xfrm rot="5400000">
            <a:off x="3065001" y="2127690"/>
            <a:ext cx="2005888" cy="1296144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" name="Skupina 22"/>
          <p:cNvGrpSpPr/>
          <p:nvPr/>
        </p:nvGrpSpPr>
        <p:grpSpPr>
          <a:xfrm>
            <a:off x="4571999" y="2693812"/>
            <a:ext cx="4032447" cy="2691658"/>
            <a:chOff x="4571999" y="2693812"/>
            <a:chExt cx="4032447" cy="2691658"/>
          </a:xfrm>
        </p:grpSpPr>
        <p:pic>
          <p:nvPicPr>
            <p:cNvPr id="19" name="Obrázek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571999" y="2693812"/>
              <a:ext cx="4032447" cy="269165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chemeClr val="accent5">
                  <a:lumMod val="60000"/>
                  <a:lumOff val="40000"/>
                </a:schemeClr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22" name="Ovál 21"/>
            <p:cNvSpPr/>
            <p:nvPr/>
          </p:nvSpPr>
          <p:spPr>
            <a:xfrm>
              <a:off x="6228184" y="3375669"/>
              <a:ext cx="1368152" cy="1368000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xmlns="" val="10355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57600" cy="796925"/>
          </a:xfrm>
          <a:prstGeom prst="rect">
            <a:avLst/>
          </a:prstGeom>
          <a:noFill/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107504" y="937812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3</a:t>
            </a:r>
            <a:r>
              <a:rPr lang="cs-CZ" dirty="0" smtClean="0"/>
              <a:t>. krok:</a:t>
            </a:r>
            <a:endParaRPr lang="cs-CZ" dirty="0"/>
          </a:p>
        </p:txBody>
      </p:sp>
      <p:sp>
        <p:nvSpPr>
          <p:cNvPr id="11" name="Zástupný symbol pro text 3"/>
          <p:cNvSpPr txBox="1">
            <a:spLocks/>
          </p:cNvSpPr>
          <p:nvPr/>
        </p:nvSpPr>
        <p:spPr>
          <a:xfrm>
            <a:off x="171007" y="1556792"/>
            <a:ext cx="7920880" cy="804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itchFamily="34" charset="0"/>
              <a:buChar char="•"/>
            </a:pPr>
            <a:r>
              <a:rPr lang="cs-CZ" sz="1800" dirty="0" smtClean="0"/>
              <a:t>Ustřihneme 60 cm bílé mašle.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800" dirty="0" smtClean="0"/>
              <a:t>Mašli přehneme napůl a přišijeme k náhrdelníku. </a:t>
            </a:r>
            <a:endParaRPr lang="cs-CZ" sz="1800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3068960"/>
            <a:ext cx="3810000" cy="25431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2388100"/>
            <a:ext cx="3048000" cy="20288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273" t="14405" r="21818" b="7539"/>
          <a:stretch/>
        </p:blipFill>
        <p:spPr>
          <a:xfrm>
            <a:off x="5864397" y="3861048"/>
            <a:ext cx="2231357" cy="22836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32154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57600" cy="796925"/>
          </a:xfrm>
          <a:prstGeom prst="rect">
            <a:avLst/>
          </a:prstGeom>
          <a:noFill/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07504" y="937812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4. krok:</a:t>
            </a:r>
            <a:endParaRPr lang="cs-CZ" dirty="0"/>
          </a:p>
        </p:txBody>
      </p:sp>
      <p:sp>
        <p:nvSpPr>
          <p:cNvPr id="8" name="Zástupný symbol pro text 3"/>
          <p:cNvSpPr txBox="1">
            <a:spLocks/>
          </p:cNvSpPr>
          <p:nvPr/>
        </p:nvSpPr>
        <p:spPr>
          <a:xfrm>
            <a:off x="171007" y="1556792"/>
            <a:ext cx="7920880" cy="804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itchFamily="34" charset="0"/>
              <a:buChar char="•"/>
            </a:pPr>
            <a:r>
              <a:rPr lang="cs-CZ" sz="1800" dirty="0" smtClean="0"/>
              <a:t>Z filcu vystřihneme druhý kruh, také o průměru 2,5 cm.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800" dirty="0" smtClean="0"/>
              <a:t>Kruh potřeme lepidlem Herkules a přilepíme ze spodní strany náhrdelníku.</a:t>
            </a:r>
            <a:endParaRPr lang="cs-CZ" sz="18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42" y="3717032"/>
            <a:ext cx="3810000" cy="25431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093" t="9742" r="11725" b="15079"/>
          <a:stretch/>
        </p:blipFill>
        <p:spPr>
          <a:xfrm>
            <a:off x="4299311" y="2476873"/>
            <a:ext cx="4362413" cy="31192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2" name="Zakřivená spojnice 11"/>
          <p:cNvCxnSpPr/>
          <p:nvPr/>
        </p:nvCxnSpPr>
        <p:spPr>
          <a:xfrm flipV="1">
            <a:off x="2627784" y="3645024"/>
            <a:ext cx="2808312" cy="1080120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71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57600" cy="796925"/>
          </a:xfrm>
          <a:prstGeom prst="rect">
            <a:avLst/>
          </a:prstGeom>
          <a:noFill/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303" t="20706" r="17879" b="13534"/>
          <a:stretch/>
        </p:blipFill>
        <p:spPr>
          <a:xfrm>
            <a:off x="3657600" y="2119745"/>
            <a:ext cx="4281055" cy="40099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323528" y="1268760"/>
            <a:ext cx="8064896" cy="504056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smtClean="0"/>
              <a:t>Hotový výrobek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392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/>
          <a:lstStyle/>
          <a:p>
            <a:r>
              <a:rPr lang="cs-CZ" b="1" dirty="0"/>
              <a:t>POUŽITÉ ZDROJE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/>
          <a:lstStyle/>
          <a:p>
            <a:r>
              <a:rPr lang="cs-CZ" dirty="0"/>
              <a:t>vlastní fotografie</a:t>
            </a:r>
          </a:p>
          <a:p>
            <a:endParaRPr lang="cs-CZ" dirty="0"/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57600" cy="796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64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221</Words>
  <Application>Microsoft Office PowerPoint</Application>
  <PresentationFormat>Předvádění na obrazovce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sady Office</vt:lpstr>
      <vt:lpstr>Výchozí návrh</vt:lpstr>
      <vt:lpstr>Náhrdelník</vt:lpstr>
      <vt:lpstr>Anotace:</vt:lpstr>
      <vt:lpstr>Snímek 3</vt:lpstr>
      <vt:lpstr>Snímek 4</vt:lpstr>
      <vt:lpstr>Snímek 5</vt:lpstr>
      <vt:lpstr>Snímek 6</vt:lpstr>
      <vt:lpstr>Snímek 7</vt:lpstr>
      <vt:lpstr>Snímek 8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Vánoční stromeček</dc:title>
  <dc:creator>Helena</dc:creator>
  <cp:lastModifiedBy>Zdeněk</cp:lastModifiedBy>
  <cp:revision>17</cp:revision>
  <dcterms:created xsi:type="dcterms:W3CDTF">2013-04-25T13:51:02Z</dcterms:created>
  <dcterms:modified xsi:type="dcterms:W3CDTF">2013-08-19T11:15:00Z</dcterms:modified>
</cp:coreProperties>
</file>