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6" r:id="rId5"/>
    <p:sldId id="266" r:id="rId6"/>
    <p:sldId id="267" r:id="rId7"/>
    <p:sldId id="269" r:id="rId8"/>
    <p:sldId id="270" r:id="rId9"/>
    <p:sldId id="271" r:id="rId10"/>
    <p:sldId id="268" r:id="rId11"/>
    <p:sldId id="26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1839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832880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851296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98726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231444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774460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45629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574767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1722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858209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043128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2983587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Korálky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2" name="Obdélník 1"/>
          <p:cNvSpPr/>
          <p:nvPr/>
        </p:nvSpPr>
        <p:spPr>
          <a:xfrm>
            <a:off x="2534032" y="3898419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dirty="0" smtClean="0">
                <a:solidFill>
                  <a:srgbClr val="171A1B"/>
                </a:solidFill>
              </a:rPr>
              <a:t>_015_Práce s papírem_Korálky</a:t>
            </a:r>
            <a:endParaRPr lang="cs-CZ" b="1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90607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cs-CZ" b="1" dirty="0"/>
              <a:t>POUŽITÉ ZDROJE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cs-CZ" dirty="0"/>
              <a:t>vlastní fotografie</a:t>
            </a:r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6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popisuje </a:t>
            </a:r>
            <a:r>
              <a:rPr lang="cs-CZ" dirty="0">
                <a:solidFill>
                  <a:srgbClr val="171A1B"/>
                </a:solidFill>
              </a:rPr>
              <a:t>pracovní </a:t>
            </a:r>
            <a:r>
              <a:rPr lang="cs-CZ" dirty="0" smtClean="0">
                <a:solidFill>
                  <a:srgbClr val="171A1B"/>
                </a:solidFill>
              </a:rPr>
              <a:t>postup výroby šperku </a:t>
            </a:r>
            <a:br>
              <a:rPr lang="cs-CZ" dirty="0" smtClean="0">
                <a:solidFill>
                  <a:srgbClr val="171A1B"/>
                </a:solidFill>
              </a:rPr>
            </a:br>
            <a:r>
              <a:rPr lang="cs-CZ" dirty="0" smtClean="0">
                <a:solidFill>
                  <a:srgbClr val="171A1B"/>
                </a:solidFill>
              </a:rPr>
              <a:t>z papírových korálků.</a:t>
            </a:r>
          </a:p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Materiál vysvětluje celý pracovní postup výroby šperku za použití techniky </a:t>
            </a:r>
            <a:r>
              <a:rPr lang="cs-CZ" dirty="0" err="1">
                <a:solidFill>
                  <a:srgbClr val="171A1B"/>
                </a:solidFill>
              </a:rPr>
              <a:t>quilling</a:t>
            </a:r>
            <a:r>
              <a:rPr lang="cs-CZ" dirty="0">
                <a:solidFill>
                  <a:srgbClr val="171A1B"/>
                </a:solidFill>
              </a:rPr>
              <a:t>.</a:t>
            </a:r>
          </a:p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Je </a:t>
            </a:r>
            <a:r>
              <a:rPr lang="cs-CZ" dirty="0" smtClean="0">
                <a:solidFill>
                  <a:srgbClr val="171A1B"/>
                </a:solidFill>
              </a:rPr>
              <a:t>určen pro předmět pracovní činnosti a 4. – 5. ročník. </a:t>
            </a:r>
          </a:p>
        </p:txBody>
      </p:sp>
    </p:spTree>
    <p:extLst>
      <p:ext uri="{BB962C8B-B14F-4D97-AF65-F5344CB8AC3E}">
        <p14:creationId xmlns:p14="http://schemas.microsoft.com/office/powerpoint/2010/main" xmlns="" val="285477453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107504" y="830849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Pomůcky:</a:t>
            </a:r>
            <a:endParaRPr lang="cs-CZ" dirty="0"/>
          </a:p>
        </p:txBody>
      </p:sp>
      <p:sp>
        <p:nvSpPr>
          <p:cNvPr id="10" name="Zástupný symbol pro text 5"/>
          <p:cNvSpPr txBox="1">
            <a:spLocks/>
          </p:cNvSpPr>
          <p:nvPr/>
        </p:nvSpPr>
        <p:spPr>
          <a:xfrm>
            <a:off x="107503" y="1484784"/>
            <a:ext cx="8577095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b</a:t>
            </a:r>
            <a:r>
              <a:rPr lang="cs-CZ" sz="1800" dirty="0" smtClean="0"/>
              <a:t>arevný papír, pravítko, tužka, povoskovaná šňůrka nebo kožený proužek, špejle, bezbarvý lak na nehty, nůžky, lepidlo Herkules</a:t>
            </a:r>
            <a:endParaRPr lang="cs-CZ" sz="1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1" t="2828" r="3181" b="10505"/>
          <a:stretch/>
        </p:blipFill>
        <p:spPr>
          <a:xfrm>
            <a:off x="2987824" y="2307336"/>
            <a:ext cx="5400600" cy="409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7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07504" y="93781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1. krok:</a:t>
            </a:r>
            <a:endParaRPr lang="cs-CZ" dirty="0"/>
          </a:p>
        </p:txBody>
      </p:sp>
      <p:sp>
        <p:nvSpPr>
          <p:cNvPr id="14" name="Zástupný symbol pro text 3"/>
          <p:cNvSpPr txBox="1">
            <a:spLocks/>
          </p:cNvSpPr>
          <p:nvPr/>
        </p:nvSpPr>
        <p:spPr>
          <a:xfrm>
            <a:off x="171007" y="15567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Z barevných papírů vystřihneme proužky o šířce 0,5 cm.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395756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51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07504" y="93781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2. krok:</a:t>
            </a:r>
            <a:endParaRPr lang="cs-CZ" dirty="0"/>
          </a:p>
        </p:txBody>
      </p:sp>
      <p:sp>
        <p:nvSpPr>
          <p:cNvPr id="14" name="Zástupný symbol pro text 3"/>
          <p:cNvSpPr txBox="1">
            <a:spLocks/>
          </p:cNvSpPr>
          <p:nvPr/>
        </p:nvSpPr>
        <p:spPr>
          <a:xfrm>
            <a:off x="171007" y="15567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Proužek namotáme na špejli.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Konec přilepíme lepidlem Herkules.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8" t="6550" r="8420" b="5141"/>
          <a:stretch/>
        </p:blipFill>
        <p:spPr>
          <a:xfrm>
            <a:off x="443344" y="3220872"/>
            <a:ext cx="4056648" cy="318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33" t="31313" r="35152" b="29804"/>
          <a:stretch/>
        </p:blipFill>
        <p:spPr>
          <a:xfrm>
            <a:off x="5364088" y="2390463"/>
            <a:ext cx="2424545" cy="266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Zakřivená spojnice 5"/>
          <p:cNvCxnSpPr/>
          <p:nvPr/>
        </p:nvCxnSpPr>
        <p:spPr>
          <a:xfrm>
            <a:off x="3995936" y="2060848"/>
            <a:ext cx="2160240" cy="136815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4" name="Zástupný symbol pro text 3"/>
          <p:cNvSpPr txBox="1">
            <a:spLocks/>
          </p:cNvSpPr>
          <p:nvPr/>
        </p:nvSpPr>
        <p:spPr>
          <a:xfrm>
            <a:off x="171007" y="15567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Vytvoříme 10 různých ruliček.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73" t="17806" r="19243" b="13333"/>
          <a:stretch/>
        </p:blipFill>
        <p:spPr>
          <a:xfrm>
            <a:off x="2051720" y="2361654"/>
            <a:ext cx="4206267" cy="406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16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07504" y="93781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3</a:t>
            </a:r>
            <a:r>
              <a:rPr lang="cs-CZ" dirty="0" smtClean="0"/>
              <a:t>. krok:</a:t>
            </a:r>
            <a:endParaRPr lang="cs-CZ" dirty="0"/>
          </a:p>
        </p:txBody>
      </p:sp>
      <p:sp>
        <p:nvSpPr>
          <p:cNvPr id="14" name="Zástupný symbol pro text 3"/>
          <p:cNvSpPr txBox="1">
            <a:spLocks/>
          </p:cNvSpPr>
          <p:nvPr/>
        </p:nvSpPr>
        <p:spPr>
          <a:xfrm>
            <a:off x="171007" y="15567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Podle své fantazie slepíme ruličky k sobě, necháme zaschnout.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Celou kompozici několikrát přelakujeme bezbarvým lakem na nehty.</a:t>
            </a: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5" t="5809" r="19546" b="7879"/>
          <a:stretch/>
        </p:blipFill>
        <p:spPr>
          <a:xfrm>
            <a:off x="646967" y="2636912"/>
            <a:ext cx="3361193" cy="395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24" t="11620" r="15757" b="12122"/>
          <a:stretch/>
        </p:blipFill>
        <p:spPr>
          <a:xfrm>
            <a:off x="5148064" y="2782384"/>
            <a:ext cx="3320594" cy="366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164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107504" y="93781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4</a:t>
            </a:r>
            <a:r>
              <a:rPr lang="cs-CZ" dirty="0" smtClean="0"/>
              <a:t>. krok:</a:t>
            </a:r>
            <a:endParaRPr lang="cs-CZ" dirty="0"/>
          </a:p>
        </p:txBody>
      </p:sp>
      <p:sp>
        <p:nvSpPr>
          <p:cNvPr id="14" name="Zástupný symbol pro text 3"/>
          <p:cNvSpPr txBox="1">
            <a:spLocks/>
          </p:cNvSpPr>
          <p:nvPr/>
        </p:nvSpPr>
        <p:spPr>
          <a:xfrm>
            <a:off x="171007" y="15567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endParaRPr lang="cs-CZ" sz="1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6" t="17806" r="27425" b="17778"/>
          <a:stretch/>
        </p:blipFill>
        <p:spPr>
          <a:xfrm>
            <a:off x="4103382" y="2095599"/>
            <a:ext cx="3785623" cy="441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text 3"/>
          <p:cNvSpPr txBox="1">
            <a:spLocks/>
          </p:cNvSpPr>
          <p:nvPr/>
        </p:nvSpPr>
        <p:spPr>
          <a:xfrm>
            <a:off x="171007" y="1709192"/>
            <a:ext cx="792088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800" dirty="0" smtClean="0"/>
              <a:t>Do jedné z ruliček navlečeme kovový kroužek.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7016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31" t="17576" r="34242" b="31919"/>
          <a:stretch/>
        </p:blipFill>
        <p:spPr>
          <a:xfrm>
            <a:off x="3995936" y="1334688"/>
            <a:ext cx="3744416" cy="433381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23528" y="1268760"/>
            <a:ext cx="8064896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smtClean="0"/>
              <a:t>Hotový výrobek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1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165</Words>
  <Application>Microsoft Office PowerPoint</Application>
  <PresentationFormat>Předvádění na obrazovce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sady Office</vt:lpstr>
      <vt:lpstr>Výchozí návrh</vt:lpstr>
      <vt:lpstr>Korálky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Vánoční stromeček</dc:title>
  <dc:creator>Helena</dc:creator>
  <cp:lastModifiedBy>Zdeněk</cp:lastModifiedBy>
  <cp:revision>12</cp:revision>
  <dcterms:created xsi:type="dcterms:W3CDTF">2013-04-25T13:51:02Z</dcterms:created>
  <dcterms:modified xsi:type="dcterms:W3CDTF">2013-08-19T11:15:16Z</dcterms:modified>
</cp:coreProperties>
</file>