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70" r:id="rId5"/>
    <p:sldId id="267" r:id="rId6"/>
    <p:sldId id="257" r:id="rId7"/>
    <p:sldId id="264" r:id="rId8"/>
    <p:sldId id="265" r:id="rId9"/>
    <p:sldId id="266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A20F-0611-4F1A-9503-0D3D08C31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8B8B-0122-4D15-97D2-4DF465B51B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C993-BADF-4276-8BED-7A937F1936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94E1F-DB98-40B5-8560-25C6CD17220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B076-F84D-4E47-9A25-5E31B7C02E8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3988699-E8E1-4B76-A5EC-35DDD8BE42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AC0BA-69FC-44D3-AEE4-236A431ED8F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537F1-2775-455C-BF70-585859F7E61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581BE-54F0-4402-A6BC-A80C850BDE9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CFAB8-6951-4F16-A189-A98D37C946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19FAD-D5B2-4B9C-8D74-A683AFB3D85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F335-3689-4E8C-8F79-A4ACB866E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8F7B8-096B-47AB-BEC3-4C5F855C13F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7353-3D65-4A81-B5FE-EF992F073A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C6C12-581F-4504-A510-8CF24F41245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EA9C-68AC-41E7-B9B0-6715CD477A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2F59-B08C-4BF3-BBF8-7EB0DFB33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3A48E-A732-444F-B88E-3FA877B41F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BBA6B-9413-4B32-AE0E-CE1499AD35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C529-0CF8-48E0-BCE2-C81834EA83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2C64-A3F9-4565-ACF0-A9F8F312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5303-45C5-4041-8EB6-140904CFD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CDD278-E0F2-41B4-9235-0EF8490F21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8CDD278-E0F2-41B4-9235-0EF8490F217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Anděl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Petra Zdráhalová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114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PČ</a:t>
            </a:r>
            <a:r>
              <a:rPr lang="cs-CZ" b="1" smtClean="0"/>
              <a:t>_016_Práce s drobným materiálem_Anděl</a:t>
            </a:r>
            <a:endParaRPr lang="cs-CZ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685800"/>
            <a:ext cx="4419600" cy="8366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sz="2000" b="1" dirty="0" smtClean="0">
                <a:solidFill>
                  <a:schemeClr val="tx1"/>
                </a:solidFill>
              </a:rPr>
              <a:t>7. Z lýka uděláme svatozář, kolem krku omotáme lýko jako šálu a tělo s křídly dozdobíme třpytkami, srdci vystřihnutými z mašlí  nebo podle vlastní fantazie.</a:t>
            </a:r>
          </a:p>
        </p:txBody>
      </p:sp>
      <p:pic>
        <p:nvPicPr>
          <p:cNvPr id="5" name="Zástupný symbol pro obsah 4" descr="P1040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3240000" cy="43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4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057400"/>
            <a:ext cx="3240000" cy="43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58674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2000" b="1" dirty="0" smtClean="0">
                <a:solidFill>
                  <a:schemeClr val="tx1"/>
                </a:solidFill>
              </a:rPr>
              <a:t>8. A krásní vánoční andělé jsou hotovi.</a:t>
            </a:r>
          </a:p>
        </p:txBody>
      </p:sp>
      <p:pic>
        <p:nvPicPr>
          <p:cNvPr id="5" name="Zástupný symbol pro obsah 4" descr="P1040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990600"/>
            <a:ext cx="4800000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2400" b="1" dirty="0" smtClean="0">
                <a:solidFill>
                  <a:schemeClr val="tx1"/>
                </a:solidFill>
              </a:rPr>
              <a:t>Použité fotografie a literatura: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cs-CZ" sz="2000" dirty="0" smtClean="0"/>
              <a:t>Fotografie vlastní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2000" smtClean="0"/>
              <a:t>Inspirace: </a:t>
            </a:r>
            <a:r>
              <a:rPr lang="cs-CZ" sz="2000" dirty="0" smtClean="0"/>
              <a:t>časopis </a:t>
            </a:r>
            <a:r>
              <a:rPr lang="cs-CZ" sz="2000" dirty="0" err="1" smtClean="0"/>
              <a:t>Informatorium</a:t>
            </a:r>
            <a:r>
              <a:rPr lang="cs-CZ" sz="2000" dirty="0" smtClean="0"/>
              <a:t> č. 10/2007</a:t>
            </a:r>
          </a:p>
        </p:txBody>
      </p:sp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poznávání a chápání principů </a:t>
            </a:r>
            <a:r>
              <a:rPr lang="cs-CZ" smtClean="0"/>
              <a:t>dekorativní </a:t>
            </a:r>
            <a:r>
              <a:rPr lang="cs-CZ" smtClean="0"/>
              <a:t>tvorby, </a:t>
            </a:r>
            <a:r>
              <a:rPr lang="cs-CZ" dirty="0" smtClean="0"/>
              <a:t>řazení prvků ve vztahu k tvaru, materiálu a funkci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</a:t>
            </a:r>
            <a:r>
              <a:rPr lang="cs-CZ" dirty="0"/>
              <a:t> </a:t>
            </a:r>
            <a:r>
              <a:rPr lang="cs-CZ" dirty="0" smtClean="0"/>
              <a:t>tvořivost  a zručnost při práci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Pracovní činnosti </a:t>
            </a:r>
            <a:r>
              <a:rPr lang="cs-CZ" dirty="0"/>
              <a:t>a </a:t>
            </a:r>
            <a:r>
              <a:rPr lang="cs-CZ" dirty="0" smtClean="0"/>
              <a:t>5. ročník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předmětu Pracovní činnosti na 1. st. ZŠ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/>
              <a:t>Anděl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514600"/>
            <a:ext cx="6781800" cy="2286000"/>
          </a:xfrm>
        </p:spPr>
        <p:txBody>
          <a:bodyPr/>
          <a:lstStyle/>
          <a:p>
            <a:pPr eaLnBrk="1" hangingPunct="1">
              <a:buNone/>
            </a:pPr>
            <a:r>
              <a:rPr lang="cs-CZ" sz="2000" dirty="0" smtClean="0"/>
              <a:t>	Anděl je symbolem dobra, naděje lásky a také Vánoc.</a:t>
            </a:r>
            <a:br>
              <a:rPr lang="cs-CZ" sz="2000" dirty="0" smtClean="0"/>
            </a:br>
            <a:r>
              <a:rPr lang="cs-CZ" sz="2000" dirty="0" smtClean="0"/>
              <a:t>Náš anděl je velmi pěkný a poslouží nám jako dekorace k blížícím se vánočním svátků. Jeho výroba je velmi snadná a nenáročná na materiál. Výsledek opravdu stojí za to a děti samy jsou překvapeny jeho krásou.</a:t>
            </a:r>
          </a:p>
        </p:txBody>
      </p:sp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010400" cy="8366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sz="2000" b="1" dirty="0" smtClean="0">
                <a:solidFill>
                  <a:schemeClr val="tx1"/>
                </a:solidFill>
              </a:rPr>
              <a:t>1. Připravíme si: láhev od vína, piva nebo i menší, lepidlo Herkules, nůžky, přírodní lýko, třpytky, stříbrné nebo zlaté umělé mašle, kancelářský papír A4 a noviny.</a:t>
            </a:r>
          </a:p>
        </p:txBody>
      </p:sp>
      <p:pic>
        <p:nvPicPr>
          <p:cNvPr id="5" name="Zástupný symbol pro obsah 4" descr="P1040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28800"/>
            <a:ext cx="4800000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2000" dirty="0" smtClean="0">
                <a:solidFill>
                  <a:schemeClr val="tx1"/>
                </a:solidFill>
                <a:effectLst/>
              </a:rPr>
              <a:t>2. Zmačkáme 4 kancelářské papíry a jeden list novin do tvaru koule.</a:t>
            </a:r>
            <a:endParaRPr lang="cs-CZ" sz="2000" b="1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5" name="Zástupný symbol pro obsah 4" descr="P1040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1371600"/>
            <a:ext cx="49784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05000"/>
            <a:ext cx="3505200" cy="836613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Láhev pečlivě potřeme vrstvou lepidla Herkules.</a:t>
            </a:r>
          </a:p>
        </p:txBody>
      </p:sp>
      <p:pic>
        <p:nvPicPr>
          <p:cNvPr id="5" name="Zástupný symbol pro obsah 4" descr="P1040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905000"/>
            <a:ext cx="2799900" cy="373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057400"/>
            <a:ext cx="3505200" cy="8366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sz="2000" dirty="0" smtClean="0">
                <a:solidFill>
                  <a:schemeClr val="tx1"/>
                </a:solidFill>
              </a:rPr>
              <a:t>4.  Zmačkané papírové koule rozložíme a polepíme jimi pečlivě celou láhev, záhyby a nerovnosti ponecháváme záměrně.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pic>
        <p:nvPicPr>
          <p:cNvPr id="5" name="Zástupný symbol pro obsah 4" descr="P1040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828800"/>
            <a:ext cx="28003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5029200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sz="2000" b="1" dirty="0" smtClean="0">
                <a:solidFill>
                  <a:schemeClr val="tx1"/>
                </a:solidFill>
              </a:rPr>
              <a:t>4. Zmačkanou novinovou kouli vložíme do rozloženého zmačkaného kancelářského papíru a vytvarujeme hlavu.</a:t>
            </a:r>
          </a:p>
        </p:txBody>
      </p:sp>
      <p:pic>
        <p:nvPicPr>
          <p:cNvPr id="5" name="Zástupný symbol pro obsah 4" descr="P1040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49784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4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048000"/>
            <a:ext cx="4800000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5486400" y="14478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</a:schemeClr>
                </a:solidFill>
                <a:latin typeface="+mj-lt"/>
                <a:cs typeface="Lucida Sans Unicode" pitchFamily="34" charset="0"/>
              </a:rPr>
              <a:t>5. Další dva bílé zmačkané papíry rozložíme, přilepíme k sobě , přeložíme a namalujeme tvar srdce – to budou křídla.</a:t>
            </a:r>
            <a:endParaRPr lang="cs-CZ" dirty="0">
              <a:solidFill>
                <a:schemeClr val="tx1">
                  <a:lumMod val="65000"/>
                </a:schemeClr>
              </a:solidFill>
              <a:latin typeface="+mj-lt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75438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2000" b="1" dirty="0" smtClean="0">
                <a:solidFill>
                  <a:schemeClr val="tx1"/>
                </a:solidFill>
              </a:rPr>
              <a:t>6. Křídla vystřihneme a přilepíme na láhev, hlavu vsuneme do hrdla láhve.</a:t>
            </a:r>
          </a:p>
        </p:txBody>
      </p:sp>
      <p:pic>
        <p:nvPicPr>
          <p:cNvPr id="5" name="Zástupný symbol pro obsah 4" descr="P1040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4800000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4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905000"/>
            <a:ext cx="3240000" cy="43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rchol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295</Words>
  <Application>Microsoft Office PowerPoint</Application>
  <PresentationFormat>Předvádění na obrazovce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Vrchol</vt:lpstr>
      <vt:lpstr>Anděl</vt:lpstr>
      <vt:lpstr>Anotace:</vt:lpstr>
      <vt:lpstr>Anděl</vt:lpstr>
      <vt:lpstr>1. Připravíme si: láhev od vína, piva nebo i menší, lepidlo Herkules, nůžky, přírodní lýko, třpytky, stříbrné nebo zlaté umělé mašle, kancelářský papír A4 a noviny.</vt:lpstr>
      <vt:lpstr>2. Zmačkáme 4 kancelářské papíry a jeden list novin do tvaru koule.</vt:lpstr>
      <vt:lpstr>3. Láhev pečlivě potřeme vrstvou lepidla Herkules.</vt:lpstr>
      <vt:lpstr>4.  Zmačkané papírové koule rozložíme a polepíme jimi pečlivě celou láhev, záhyby a nerovnosti ponecháváme záměrně.</vt:lpstr>
      <vt:lpstr>4. Zmačkanou novinovou kouli vložíme do rozloženého zmačkaného kancelářského papíru a vytvarujeme hlavu.</vt:lpstr>
      <vt:lpstr>6. Křídla vystřihneme a přilepíme na láhev, hlavu vsuneme do hrdla láhve.</vt:lpstr>
      <vt:lpstr>7. Z lýka uděláme svatozář, kolem krku omotáme lýko jako šálu a tělo s křídly dozdobíme třpytkami, srdci vystřihnutými z mašlí  nebo podle vlastní fantazie.</vt:lpstr>
      <vt:lpstr>8. A krásní vánoční andělé jsou hotovi.</vt:lpstr>
      <vt:lpstr>Použité fotografie a literatura: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Zdeněk</cp:lastModifiedBy>
  <cp:revision>59</cp:revision>
  <cp:lastPrinted>1601-01-01T00:00:00Z</cp:lastPrinted>
  <dcterms:created xsi:type="dcterms:W3CDTF">1601-01-01T00:00:00Z</dcterms:created>
  <dcterms:modified xsi:type="dcterms:W3CDTF">2013-08-19T11:25:53Z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