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363C-0B6A-4ACB-9BE4-90BF37DDC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23348-772B-4CF2-B896-DB1EAB4BBC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6A93-3A4A-4D96-9C21-135D8A45A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7D96C-42E4-4DF2-BB33-F57DFAF7E1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EF3A18-8A9E-4DAA-B196-1329A4BCB1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64EA82-A82F-470D-ACE5-0DA57EDD0A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9442FE-6379-42FC-BE7A-1CA0AE00B7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76AAF0-889A-4FA2-A978-C4EECB6041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D31B36-7065-48A9-890E-5E71BC05BD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447601-6CC0-403B-B8DA-6637DE21D2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9773F8-876F-4B6C-95C5-C950F4ED4C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569D-98BB-4423-A797-B1BBBB02BC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FDA0C9-72D8-4B67-AE02-CCB32D533B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87DD0C-443F-489A-A5B4-E23D580395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3CAAB-0475-4210-A156-E389B0D2C7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B83D-8B0C-4A2C-9078-FACB7DFE07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8104-DB82-451C-87A5-8438942B37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500-BAC0-4E11-A415-2627EC4D38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904E-2166-42CB-9F38-D38137E2B0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FC86-7D3E-4558-B0D8-583DB3809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5040-3F14-4569-AC6D-06C09AF9A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7958-965C-426E-B2CD-5B11933231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2D5A3-6D6A-45A8-A604-65D843AD5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932D5A3-6D6A-45A8-A604-65D843AD59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Mikuláš, čert a anděl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smtClean="0"/>
              <a:t>_018_Práce s </a:t>
            </a:r>
            <a:r>
              <a:rPr lang="cs-CZ" b="1" smtClean="0"/>
              <a:t>drobným </a:t>
            </a:r>
            <a:r>
              <a:rPr lang="cs-CZ" b="1" smtClean="0"/>
              <a:t>materiálem_Mikuláš, čert </a:t>
            </a:r>
            <a:r>
              <a:rPr lang="cs-CZ" b="1" smtClean="0"/>
              <a:t>a anděl</a:t>
            </a:r>
            <a:endParaRPr lang="cs-CZ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7. Dotvoříme různé doplňky: pytel pro čerta na zlobivé děti, ruce spletené z provázku do copánku, kouzelná Mikulášova hůl…</a:t>
            </a:r>
            <a:endParaRPr lang="cs-CZ" sz="2000" b="0" dirty="0"/>
          </a:p>
        </p:txBody>
      </p:sp>
      <p:pic>
        <p:nvPicPr>
          <p:cNvPr id="4" name="Zástupný symbol pro obsah 3" descr="P1040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3840000" cy="2880000"/>
          </a:xfrm>
        </p:spPr>
      </p:pic>
      <p:pic>
        <p:nvPicPr>
          <p:cNvPr id="5" name="Obrázek 4" descr="P1040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3840000" cy="2880000"/>
          </a:xfrm>
          <a:prstGeom prst="rect">
            <a:avLst/>
          </a:prstGeom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3657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8. Hotový čert s růžky z hřebíčků.</a:t>
            </a:r>
            <a:endParaRPr lang="cs-CZ" sz="2000" b="0" dirty="0"/>
          </a:p>
        </p:txBody>
      </p:sp>
      <p:pic>
        <p:nvPicPr>
          <p:cNvPr id="4" name="Zástupný symbol pro obsah 3" descr="P104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762000"/>
            <a:ext cx="5583766" cy="4187825"/>
          </a:xfrm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05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42672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9. Hotový andělíček</a:t>
            </a:r>
            <a:endParaRPr lang="cs-CZ" sz="2000" b="0" dirty="0"/>
          </a:p>
        </p:txBody>
      </p:sp>
      <p:pic>
        <p:nvPicPr>
          <p:cNvPr id="4" name="Zástupný symbol pro obsah 3" descr="P104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583766" cy="4187825"/>
          </a:xfrm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562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3434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10. Hotový Mikuláš</a:t>
            </a:r>
            <a:endParaRPr lang="cs-CZ" sz="2000" b="0" dirty="0"/>
          </a:p>
        </p:txBody>
      </p:sp>
      <p:pic>
        <p:nvPicPr>
          <p:cNvPr id="4" name="Zástupný symbol pro obsah 3" descr="P1040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762000"/>
            <a:ext cx="5583766" cy="4187825"/>
          </a:xfrm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86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11. A všichni pohromadě…</a:t>
            </a:r>
            <a:endParaRPr lang="cs-CZ" sz="2000" b="0" dirty="0"/>
          </a:p>
        </p:txBody>
      </p:sp>
      <p:pic>
        <p:nvPicPr>
          <p:cNvPr id="4" name="Zástupný symbol pro obsah 3" descr="P1040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583767" cy="4187825"/>
          </a:xfrm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500" dirty="0" smtClean="0"/>
              <a:t>Použité fotografie:</a:t>
            </a:r>
            <a:br>
              <a:rPr lang="cs-CZ" sz="2500" dirty="0" smtClean="0"/>
            </a:br>
            <a:endParaRPr lang="cs-CZ" sz="25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cs-CZ" sz="2000" dirty="0" smtClean="0"/>
              <a:t> - Fotografie vlastní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76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rozvoj tvořivosti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dětskou představivost a motoriku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a 5. ročník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Mikuláš, čert a anděl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Tradicí v adventním čase je i příchod tří oblíbených postav: Mikuláše, čerta  a anděla.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Pro některé děti oblíbení a očekávaní, pro některé spíše obavou a nepříjemnou událostí. 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Proto s dětmi vytvoříme milé postavičky, které  nám čekání na předvečer sv. Mikuláše uspíší nebo  alespoň zmírní strach z očekávání nelibého. Necháme dětem na výběr, kterou z postav si zvolí, protože jde o úkol nesnadný, ale ve finále velmi pěkný.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3048000" cy="24368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/>
              <a:t>Připravíme si:</a:t>
            </a:r>
            <a:br>
              <a:rPr lang="cs-CZ" sz="2000" dirty="0" smtClean="0"/>
            </a:br>
            <a:r>
              <a:rPr lang="cs-CZ" sz="2000" b="0" dirty="0" smtClean="0"/>
              <a:t>krabičku od vajíček, lepidlo Herkules, nůžky, provázek,    látky, kožešiny,  vánoční mašle, …</a:t>
            </a:r>
          </a:p>
        </p:txBody>
      </p:sp>
      <p:pic>
        <p:nvPicPr>
          <p:cNvPr id="5" name="Zástupný symbol pro obsah 4" descr="P1040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762000"/>
            <a:ext cx="3860800" cy="2895600"/>
          </a:xfrm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667000"/>
            <a:ext cx="3840000" cy="288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00600" y="4114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/>
            </a:r>
            <a:br>
              <a:rPr lang="cs-CZ" sz="2000" b="1" dirty="0" smtClean="0">
                <a:solidFill>
                  <a:schemeClr val="accent1"/>
                </a:solidFill>
              </a:rPr>
            </a:br>
            <a:r>
              <a:rPr lang="cs-CZ" sz="2000" dirty="0" smtClean="0">
                <a:solidFill>
                  <a:schemeClr val="accent1"/>
                </a:solidFill>
              </a:rPr>
              <a:t>… vánoční řetězy, vatu, lýko</a:t>
            </a:r>
            <a:br>
              <a:rPr lang="cs-CZ" sz="2000" dirty="0" smtClean="0">
                <a:solidFill>
                  <a:schemeClr val="accent1"/>
                </a:solidFill>
              </a:rPr>
            </a:br>
            <a:r>
              <a:rPr lang="cs-CZ" sz="2000" dirty="0" smtClean="0">
                <a:solidFill>
                  <a:schemeClr val="accent1"/>
                </a:solidFill>
              </a:rPr>
              <a:t>špejle, ubrousky, temperové barvy, flitry …</a:t>
            </a:r>
            <a:endParaRPr lang="cs-CZ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0" dirty="0" smtClean="0"/>
              <a:t>1. Z krabice od vajíček vystřihneme tvar tělíčka.</a:t>
            </a:r>
          </a:p>
        </p:txBody>
      </p:sp>
      <p:pic>
        <p:nvPicPr>
          <p:cNvPr id="5" name="Zástupný symbol pro obsah 4" descr="P1040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840000" cy="2880000"/>
          </a:xfrm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b="0" dirty="0" smtClean="0"/>
              <a:t>2. Podle barvy vybrané postavičky pomalujeme tělíčko základní  temperovou barvou: anděl –bílý, čert – černý, Mikuláš – červený.</a:t>
            </a:r>
          </a:p>
        </p:txBody>
      </p:sp>
      <p:pic>
        <p:nvPicPr>
          <p:cNvPr id="5" name="Zástupný symbol pro obsah 4" descr="P1040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3840000" cy="288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95600"/>
            <a:ext cx="3840000" cy="2880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3. Z kuličky vaty vymodelujeme hlavu, můžeme ji potáhnout  rozmočeným kukuřičným lýkem, dole svážeme provázkem a vsuneme do otvoru v tělíčku.</a:t>
            </a:r>
            <a:endParaRPr lang="cs-CZ" sz="2000" b="0" dirty="0"/>
          </a:p>
        </p:txBody>
      </p:sp>
      <p:pic>
        <p:nvPicPr>
          <p:cNvPr id="6" name="Zástupný symbol pro obsah 5" descr="P104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840000" cy="2880000"/>
          </a:xfrm>
        </p:spPr>
      </p:pic>
      <p:pic>
        <p:nvPicPr>
          <p:cNvPr id="8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562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P104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362200"/>
            <a:ext cx="3840000" cy="2880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441960"/>
          </a:xfrm>
        </p:spPr>
        <p:txBody>
          <a:bodyPr>
            <a:normAutofit fontScale="90000"/>
          </a:bodyPr>
          <a:lstStyle/>
          <a:p>
            <a:r>
              <a:rPr lang="cs-CZ" sz="2000" b="0" dirty="0" smtClean="0"/>
              <a:t>4. Domalujeme tenkým štětcem temperovou barvou oči a pusu.</a:t>
            </a:r>
            <a:endParaRPr lang="cs-CZ" sz="2000" b="0" dirty="0"/>
          </a:p>
        </p:txBody>
      </p:sp>
      <p:pic>
        <p:nvPicPr>
          <p:cNvPr id="4" name="Zástupný symbol pro obsah 3" descr="P1040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840000" cy="2880000"/>
          </a:xfrm>
        </p:spPr>
      </p:pic>
      <p:pic>
        <p:nvPicPr>
          <p:cNvPr id="5" name="Obrázek 4" descr="P1040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3840000" cy="2880000"/>
          </a:xfrm>
          <a:prstGeom prst="rect">
            <a:avLst/>
          </a:prstGeom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62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83880" cy="1051560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6. Postavy dozdobíme vatou, mašlemi, třpytkami apod.,  dle fantazie dětí.</a:t>
            </a:r>
            <a:endParaRPr lang="cs-CZ" sz="2000" b="0" dirty="0"/>
          </a:p>
        </p:txBody>
      </p:sp>
      <p:pic>
        <p:nvPicPr>
          <p:cNvPr id="4" name="Zástupný symbol pro obsah 3" descr="P104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3840000" cy="2880000"/>
          </a:xfrm>
        </p:spPr>
      </p:pic>
      <p:pic>
        <p:nvPicPr>
          <p:cNvPr id="5" name="Obrázek 4" descr="P1040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3840000" cy="2880000"/>
          </a:xfrm>
          <a:prstGeom prst="rect">
            <a:avLst/>
          </a:prstGeom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247</Words>
  <Application>Microsoft Office PowerPoint</Application>
  <PresentationFormat>Předvádění na obrazovce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Mikuláš, čert a anděl</vt:lpstr>
      <vt:lpstr>Anotace:</vt:lpstr>
      <vt:lpstr>Mikuláš, čert a anděl</vt:lpstr>
      <vt:lpstr>Připravíme si: krabičku od vajíček, lepidlo Herkules, nůžky, provázek,    látky, kožešiny,  vánoční mašle, …</vt:lpstr>
      <vt:lpstr>1. Z krabice od vajíček vystřihneme tvar tělíčka.</vt:lpstr>
      <vt:lpstr>2. Podle barvy vybrané postavičky pomalujeme tělíčko základní  temperovou barvou: anděl –bílý, čert – černý, Mikuláš – červený.</vt:lpstr>
      <vt:lpstr>3. Z kuličky vaty vymodelujeme hlavu, můžeme ji potáhnout  rozmočeným kukuřičným lýkem, dole svážeme provázkem a vsuneme do otvoru v tělíčku.</vt:lpstr>
      <vt:lpstr>4. Domalujeme tenkým štětcem temperovou barvou oči a pusu.</vt:lpstr>
      <vt:lpstr>6. Postavy dozdobíme vatou, mašlemi, třpytkami apod.,  dle fantazie dětí.</vt:lpstr>
      <vt:lpstr>7. Dotvoříme různé doplňky: pytel pro čerta na zlobivé děti, ruce spletené z provázku do copánku, kouzelná Mikulášova hůl…</vt:lpstr>
      <vt:lpstr>8. Hotový čert s růžky z hřebíčků.</vt:lpstr>
      <vt:lpstr>9. Hotový andělíček</vt:lpstr>
      <vt:lpstr>10. Hotový Mikuláš</vt:lpstr>
      <vt:lpstr>11. A všichni pohromadě…</vt:lpstr>
      <vt:lpstr>Použité fotografie: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62</cp:revision>
  <cp:lastPrinted>1601-01-01T00:00:00Z</cp:lastPrinted>
  <dcterms:created xsi:type="dcterms:W3CDTF">1601-01-01T00:00:00Z</dcterms:created>
  <dcterms:modified xsi:type="dcterms:W3CDTF">2013-08-19T11:22:49Z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