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sldIdLst>
    <p:sldId id="256" r:id="rId3"/>
    <p:sldId id="259" r:id="rId4"/>
    <p:sldId id="261" r:id="rId5"/>
    <p:sldId id="264" r:id="rId6"/>
    <p:sldId id="265" r:id="rId7"/>
    <p:sldId id="262" r:id="rId8"/>
    <p:sldId id="266" r:id="rId9"/>
    <p:sldId id="267" r:id="rId10"/>
    <p:sldId id="268" r:id="rId11"/>
    <p:sldId id="270" r:id="rId12"/>
    <p:sldId id="269" r:id="rId13"/>
    <p:sldId id="263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29F9A-7429-440A-A7FB-948A4EFBF9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39451-D082-4EC6-B267-2602F69832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90709-6325-48F9-86F4-4EC724277A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6DF6727-7945-4286-BD36-523C92BAB16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C703C38D-58C4-4C4B-9AAB-0861B47E13E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B7803-403A-4B9E-B91E-43B870E658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5AF68-EB95-402C-8991-1226E796DCD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6A1B157-F433-4BC7-9442-9438E10905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A989D-3820-4B48-A522-DC3678C9AAD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808D-C0C3-4E6B-A3A6-DDE66734B0A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CF006-498C-4DC9-A465-2E44FEF725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2F16-27EF-4F08-992A-F5D5B2A32C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5BA3D-28D9-4CA3-90C2-2E378ACA57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DF5C50-26D1-4E96-8EF5-825FAFDB62D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087338-AE6F-477D-9A41-C957A03F667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F0217-0477-459A-8241-69BBDF92E0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C4A2-BFCE-4CEB-8B9F-85454FF86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B4AE3-5BE9-4E1C-8888-E9083BE4BB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57393-5D97-45C9-A174-7EBF0967D6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F6511-11E0-4FF8-9B66-AC83E867FF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7BD3-C110-48F7-A984-B96C1E5619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6F30-A493-4BB3-A7F2-571CC504D3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B60444C-A521-4AB1-9D40-76C65BB6D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B60444C-A521-4AB1-9D40-76C65BB6D2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Vánoční svícen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/>
              <a:t>Autor: Mgr. Petra Zdráhalová</a:t>
            </a:r>
          </a:p>
          <a:p>
            <a:pPr algn="ctr"/>
            <a:endParaRPr lang="cs-CZ"/>
          </a:p>
          <a:p>
            <a:pPr algn="ctr"/>
            <a:r>
              <a:rPr lang="cs-CZ"/>
              <a:t>Škola: Základní škola Fryšták, okres Zlín, příspěvková organizace 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114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PČ</a:t>
            </a:r>
            <a:r>
              <a:rPr lang="cs-CZ" b="1" smtClean="0"/>
              <a:t>_020_Práce s drobným materiálem_Vánoční svícen</a:t>
            </a:r>
            <a:endParaRPr lang="cs-CZ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66800"/>
            <a:ext cx="7010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6.  Grep pěkně dozdobíme a umístíme na jehličnatou větvičku, zapálíme svíčku.</a:t>
            </a:r>
          </a:p>
        </p:txBody>
      </p:sp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Zástupný symbol pro obsah 4" descr="P10404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P1040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048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66800"/>
            <a:ext cx="7010400" cy="7604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7.  Malá výstavka hotových prací…</a:t>
            </a:r>
          </a:p>
        </p:txBody>
      </p:sp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Zástupný symbol pro obsah 7" descr="P10404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19812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Použité fotografie a literatura: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981200"/>
            <a:ext cx="67818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Fotografie vlastní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Inspirace: Časopis </a:t>
            </a:r>
            <a:r>
              <a:rPr lang="cs-CZ" sz="2000" dirty="0" err="1" smtClean="0">
                <a:solidFill>
                  <a:schemeClr val="accent2">
                    <a:lumMod val="75000"/>
                  </a:schemeClr>
                </a:solidFill>
              </a:rPr>
              <a:t>creative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AMOS zima 2010</a:t>
            </a:r>
          </a:p>
        </p:txBody>
      </p:sp>
      <p:pic>
        <p:nvPicPr>
          <p:cNvPr id="10244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rozvoj tvořivosti a dekorativnosti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</a:t>
            </a:r>
            <a:r>
              <a:rPr lang="cs-CZ" dirty="0"/>
              <a:t> </a:t>
            </a:r>
            <a:r>
              <a:rPr lang="cs-CZ" dirty="0" smtClean="0"/>
              <a:t>jemnou motoriku, estetické cítění a vychovává k tradicím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Pracovní činnosti a 5. </a:t>
            </a:r>
            <a:r>
              <a:rPr lang="cs-CZ" dirty="0"/>
              <a:t>ročník 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předmětu Pracovní činnosti na 1. st. ZŠ</a:t>
            </a:r>
          </a:p>
          <a:p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66800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</a:rPr>
              <a:t>Vánoční svícen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2590800"/>
            <a:ext cx="6781800" cy="22860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None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S blížícími se vánočními svátky uklízíme a zdobíme své domovy. Součástí jsou i různá světýlka, kdy mezi nejkrásnější stále patří ty nejobyčejnější  - svíčky. </a:t>
            </a:r>
            <a:b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Z dostupných surovin v každé domácnosti si vyrobíme spolu s dětmi krásný vánoční svícen z citrusových plodů a koření, který nám krásně provoní a prosvítí vánočně připravené pokojíčky. Protože budeme pracovat s nožem, je úkol spíše pro větší děti nebo je potřeba pomoci rodičů či učitele. Vyrobíme co nejdříve před Štědrým dnem, protože nařezaný plod podléhá rychle zkáze.</a:t>
            </a:r>
          </a:p>
        </p:txBody>
      </p:sp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010400" cy="83661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Připravíme  si:</a:t>
            </a:r>
          </a:p>
        </p:txBody>
      </p:sp>
      <p:pic>
        <p:nvPicPr>
          <p:cNvPr id="5" name="Zástupný symbol pro obsah 4" descr="P1040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905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33400" y="24384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Pomeranč, grep nebo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pomelo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, koření – hřebíček, nové koření, </a:t>
            </a:r>
            <a:r>
              <a:rPr lang="cs-CZ" dirty="0" err="1" smtClean="0">
                <a:solidFill>
                  <a:schemeClr val="accent2">
                    <a:lumMod val="75000"/>
                  </a:schemeClr>
                </a:solidFill>
              </a:rPr>
              <a:t>nožíkm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 nůžky, černý fix, čajovou svíčku  a větvičky z jehličnanů</a:t>
            </a:r>
            <a:endParaRPr lang="cs-CZ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066800"/>
            <a:ext cx="7010400" cy="836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cs-CZ" sz="20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Postavíme si citrus  rovnější stranou (nebo jej zařízneme) na podložku a na vrchu obkreslíme tvar svíčky.</a:t>
            </a:r>
            <a:endParaRPr lang="cs-CZ" sz="20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Zástupný symbol pro obsah 4" descr="P1040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9812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66800"/>
            <a:ext cx="7010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Vyřízneme a vložíme čajovou svíčku.</a:t>
            </a:r>
          </a:p>
        </p:txBody>
      </p:sp>
      <p:pic>
        <p:nvPicPr>
          <p:cNvPr id="5" name="Zástupný symbol pro obsah 4" descr="P10404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9812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66800"/>
            <a:ext cx="7010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Rozmyslíme si a předkreslíme si černou </a:t>
            </a:r>
            <a:r>
              <a:rPr lang="cs-CZ" sz="2000" b="1" cap="none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fixou</a:t>
            </a:r>
            <a:r>
              <a:rPr lang="cs-CZ" sz="20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na kůru vzor, který budeme později vyřezávat.</a:t>
            </a:r>
          </a:p>
        </p:txBody>
      </p:sp>
      <p:pic>
        <p:nvPicPr>
          <p:cNvPr id="5" name="Zástupný symbol pro obsah 4" descr="P10404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9812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048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66800"/>
            <a:ext cx="7010400" cy="836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20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Opatrně vyřezáváme kůru, ne však  příliš do hloubky, abychom neporušili </a:t>
            </a:r>
            <a:r>
              <a:rPr lang="cs-CZ" sz="2000" b="1" cap="none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šlupku</a:t>
            </a:r>
            <a:r>
              <a:rPr lang="cs-CZ" sz="20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nevytékala nám z plodu šťáva!</a:t>
            </a:r>
          </a:p>
        </p:txBody>
      </p:sp>
      <p:pic>
        <p:nvPicPr>
          <p:cNvPr id="5" name="Zástupný symbol pro obsah 4" descr="P10404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905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7912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066800"/>
            <a:ext cx="7010400" cy="836613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000" b="1" cap="none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Do vyřezaných vzorů nebo i mimo ně vkládáme koření.</a:t>
            </a:r>
          </a:p>
        </p:txBody>
      </p:sp>
      <p:pic>
        <p:nvPicPr>
          <p:cNvPr id="5" name="Zástupný symbol pro obsah 4" descr="P1040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0574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P10404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048000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st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</TotalTime>
  <Words>249</Words>
  <Application>Microsoft Office PowerPoint</Application>
  <PresentationFormat>Předvádění na obrazovce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Výchozí návrh</vt:lpstr>
      <vt:lpstr>Cesta</vt:lpstr>
      <vt:lpstr>Vánoční svícen</vt:lpstr>
      <vt:lpstr>Anotace:</vt:lpstr>
      <vt:lpstr>Vánoční svícen </vt:lpstr>
      <vt:lpstr>Připravíme  si:</vt:lpstr>
      <vt:lpstr>1. Postavíme si citrus  rovnější stranou (nebo jej zařízneme) na podložku a na vrchu obkreslíme tvar svíčky.</vt:lpstr>
      <vt:lpstr>2. Vyřízneme a vložíme čajovou svíčku.</vt:lpstr>
      <vt:lpstr>3. Rozmyslíme si a předkreslíme si černou fixou na kůru vzor, který budeme později vyřezávat.</vt:lpstr>
      <vt:lpstr>4. Opatrně vyřezáváme kůru, ne však  příliš do hloubky, abychom neporušili šlupku a nevytékala nám z plodu šťáva!</vt:lpstr>
      <vt:lpstr>5. Do vyřezaných vzorů nebo i mimo ně vkládáme koření.</vt:lpstr>
      <vt:lpstr>6.  Grep pěkně dozdobíme a umístíme na jehličnatou větvičku, zapálíme svíčku.</vt:lpstr>
      <vt:lpstr>7.  Malá výstavka hotových prací…</vt:lpstr>
      <vt:lpstr>Použité fotografie a literatura: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leoš</dc:creator>
  <cp:lastModifiedBy>Zdeněk</cp:lastModifiedBy>
  <cp:revision>63</cp:revision>
  <cp:lastPrinted>1601-01-01T00:00:00Z</cp:lastPrinted>
  <dcterms:created xsi:type="dcterms:W3CDTF">1601-01-01T00:00:00Z</dcterms:created>
  <dcterms:modified xsi:type="dcterms:W3CDTF">2013-08-19T11:23:58Z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