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sldIdLst>
    <p:sldId id="256" r:id="rId3"/>
    <p:sldId id="259" r:id="rId4"/>
    <p:sldId id="257" r:id="rId5"/>
    <p:sldId id="264" r:id="rId6"/>
    <p:sldId id="265" r:id="rId7"/>
    <p:sldId id="269" r:id="rId8"/>
    <p:sldId id="266" r:id="rId9"/>
    <p:sldId id="267" r:id="rId10"/>
    <p:sldId id="268" r:id="rId11"/>
    <p:sldId id="270" r:id="rId12"/>
    <p:sldId id="273" r:id="rId13"/>
    <p:sldId id="271" r:id="rId14"/>
    <p:sldId id="258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E8B3-4178-4237-B941-6900FF3106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7EA53-F301-4283-BB23-E49E9679A6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0430-4AF5-4816-95DB-6F7AD3FF45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66301-7F3C-496D-AAB5-E0A418194F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CDFA3-EE7C-41C5-A7A9-619FD272ADD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A7EB5-63F6-4E19-A612-945A9D15E29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03DB-104F-4264-BBE8-78E908A682F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7845-D055-4389-8335-73DCED46216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24AB-72B4-48C3-8A7D-78051BEAF5B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BB070-6549-4AF6-95EE-012B522913B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1DB19-03A3-452F-8E02-0F6095AC0FC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05A52-378A-4743-BD1F-255BE04563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6468-72B5-411C-BB95-B6CFA5EBA8D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52B7C-1D2C-4621-B691-AFB14651577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C2C5D-4E84-4AC9-BEE2-6AB3568E3D1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C811D-24D5-4FDF-807D-1194D1CABE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54720-C4C3-43A6-BD15-1D3AB78B4B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B7849-C548-4365-B142-6EF0D243F4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5D973-3F09-4B12-9440-10A70E1590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3F531-8425-4566-9402-8E598A7FCB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98094-56FE-40DF-A578-481D8C9864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E423-CBB1-47C3-9F5D-C724B90F74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CDF11D-4BD3-4920-BBD8-9809804480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CDF11D-4BD3-4920-BBD8-98098044800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Maňásek 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hračka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Petra Zdráhalová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114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err="1" smtClean="0"/>
              <a:t>PČ</a:t>
            </a:r>
            <a:r>
              <a:rPr lang="cs-CZ" b="1" dirty="0" smtClean="0"/>
              <a:t>_023_Práce s drobným materiálem_Maňásek – hračka</a:t>
            </a:r>
            <a:endParaRPr lang="cs-CZ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6. Přišívání knoflíků</a:t>
            </a:r>
          </a:p>
        </p:txBody>
      </p:sp>
      <p:pic>
        <p:nvPicPr>
          <p:cNvPr id="5" name="Zástupný symbol pro obsah 4" descr="P10406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9050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04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6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35052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1066800" y="5410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Naučíme se přišívat knoflíky – přišijeme oči.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81600" y="2819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Tady přišijeme i knoflíkový    čumáček.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7. A hračky jsou hotovy…</a:t>
            </a:r>
          </a:p>
        </p:txBody>
      </p:sp>
      <p:pic>
        <p:nvPicPr>
          <p:cNvPr id="5" name="Zástupný symbol pro obsah 4" descr="P10406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5240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8. Další výrobky…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1976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90625"/>
            <a:ext cx="7010400" cy="527050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Použité zdroje: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133600"/>
            <a:ext cx="7010400" cy="21701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Fotografie vlastní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Inspirace: časopis </a:t>
            </a:r>
            <a:r>
              <a:rPr lang="cs-CZ" sz="2000" dirty="0" err="1" smtClean="0">
                <a:solidFill>
                  <a:schemeClr val="accent2">
                    <a:lumMod val="75000"/>
                  </a:schemeClr>
                </a:solidFill>
              </a:rPr>
              <a:t>Creative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 Amos – zima 2010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KOCIÁNOVÁ, Ludmila a kol. </a:t>
            </a:r>
            <a:r>
              <a:rPr lang="cs-CZ" sz="2000" i="1" dirty="0" smtClean="0">
                <a:solidFill>
                  <a:schemeClr val="accent2">
                    <a:lumMod val="75000"/>
                  </a:schemeClr>
                </a:solidFill>
              </a:rPr>
              <a:t>Praktické činnosti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. Praha: Fortuna, 1997, ISBN 80-7168-441-4.    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upevňování  a zdokonalování techniky šití -  přišívání knoflíků  a další  práce s textilním materiálem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dětskou tvořivost a představivost, jemnou motoriku, trpělivost a estetické cítění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Pracovní činnosti </a:t>
            </a:r>
            <a:r>
              <a:rPr lang="cs-CZ" dirty="0"/>
              <a:t>a </a:t>
            </a:r>
            <a:r>
              <a:rPr lang="cs-CZ" dirty="0" smtClean="0"/>
              <a:t>5. ročník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>
            <a:noAutofit/>
          </a:bodyPr>
          <a:lstStyle/>
          <a:p>
            <a:pPr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Maňásek nebo hračka z ponožky či rukavice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     Moje babička, když byla malá, měla jen jednu hračku. Byla jí malá panenka, kterou jí tenkrát, na počátku 19. století, ušila ze zbytků její maminka. Panenka měla tělo  z kusu pytle, vycpané slámou, možná oči z knoflíků… byla opravdu velmi jednoduchá, to už si ani dnešní děti nedovedou představit. Tolik z vyprávění mé babičky, která tuto jednoduchou hračku měla velmi ráda a nedala jí z ruky. Což zkusit také něco podobného? Vyrobit si hračku ze zbytků? Sám? Sama?</a:t>
            </a:r>
            <a:b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 Doma se vždycky najde jedna smutná  ponožka nebo rukavice, jejíž pár se zatoulal neznámo kam…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Připravíme si:</a:t>
            </a:r>
          </a:p>
        </p:txBody>
      </p:sp>
      <p:pic>
        <p:nvPicPr>
          <p:cNvPr id="5" name="Zástupný symbol pro obsah 4" descr="P10406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18288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85800" y="6019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Rukavici nebo ponožku, vatu, jehlu a barevné nitě, zbytky látek, tylu, plsti, vln, knoflíky a nůžky.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1. Příprava tělíčka</a:t>
            </a:r>
          </a:p>
        </p:txBody>
      </p:sp>
      <p:pic>
        <p:nvPicPr>
          <p:cNvPr id="5" name="Zástupný symbol pro obsah 4" descr="P10406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6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2766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533400" y="5181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Ponožku vycpeme vatou a zašijeme.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34000" y="16764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Rukavici zastrčíme nepotřebné prsty dovnitř, vzniklé díry zašijeme, rukavici vycpeme vatou a také zašijeme.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2. Přišívání mašlí</a:t>
            </a:r>
          </a:p>
        </p:txBody>
      </p:sp>
      <p:pic>
        <p:nvPicPr>
          <p:cNvPr id="5" name="Zástupný symbol pro obsah 4" descr="P10406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752600"/>
            <a:ext cx="3840000" cy="2880000"/>
          </a:xfrm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6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581400"/>
            <a:ext cx="3840000" cy="288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5800" y="5029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Na ponožku přišijeme z vystřihnutého zbytku tylu sukýnku.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029200" y="2895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Na rukavici přišijeme z tylu mašličku.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3. Zdobení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4290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Zástupný symbol pro obsah 8" descr="P1040623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33400" y="16764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ovéPole 9"/>
          <p:cNvSpPr txBox="1"/>
          <p:nvPr/>
        </p:nvSpPr>
        <p:spPr>
          <a:xfrm>
            <a:off x="457200" y="5105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Aby panenka pěkně stále, přišijeme tři vrstvy tylové sukně na sebe.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29200" y="2514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Na rukavici přišijeme předním stehem fialové srdíčko z plsti.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4. Ozdoby z vlny</a:t>
            </a:r>
          </a:p>
        </p:txBody>
      </p:sp>
      <p:pic>
        <p:nvPicPr>
          <p:cNvPr id="5" name="Zástupný symbol pro obsah 4" descr="P10406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6002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9600" y="5715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Nastříháme z hnědé vlny zhruba 5cm kousky a postupně je přišijeme k hlavě. Z fialové vlny upleteme copánek a přichytíme k hlavě jako čelenku.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5. Přišívání drobností</a:t>
            </a:r>
          </a:p>
        </p:txBody>
      </p:sp>
      <p:pic>
        <p:nvPicPr>
          <p:cNvPr id="5" name="Zástupný symbol pro obsah 4" descr="P10406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7526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676400" y="5715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Z červené látky vystřihneme srdíčko, které panence přišijeme obnitkovacím stehem, aby se látka netřepila,  na místo pusinky.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423</Words>
  <Application>Microsoft Office PowerPoint</Application>
  <PresentationFormat>Předvádění na obrazovce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Výchozí návrh</vt:lpstr>
      <vt:lpstr>Motiv sady Office</vt:lpstr>
      <vt:lpstr>Maňásek - hračka</vt:lpstr>
      <vt:lpstr>Anotace:</vt:lpstr>
      <vt:lpstr>Maňásek nebo hračka z ponožky či rukavice</vt:lpstr>
      <vt:lpstr>Připravíme si:</vt:lpstr>
      <vt:lpstr>1. Příprava tělíčka</vt:lpstr>
      <vt:lpstr>2. Přišívání mašlí</vt:lpstr>
      <vt:lpstr>3. Zdobení</vt:lpstr>
      <vt:lpstr>4. Ozdoby z vlny</vt:lpstr>
      <vt:lpstr>5. Přišívání drobností</vt:lpstr>
      <vt:lpstr>6. Přišívání knoflíků</vt:lpstr>
      <vt:lpstr>7. A hračky jsou hotovy…</vt:lpstr>
      <vt:lpstr>8. Další výrobky…</vt:lpstr>
      <vt:lpstr>Použité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leoš</dc:creator>
  <cp:lastModifiedBy>Zdeněk</cp:lastModifiedBy>
  <cp:revision>65</cp:revision>
  <cp:lastPrinted>1601-01-01T00:00:00Z</cp:lastPrinted>
  <dcterms:created xsi:type="dcterms:W3CDTF">1601-01-01T00:00:00Z</dcterms:created>
  <dcterms:modified xsi:type="dcterms:W3CDTF">2013-08-19T11:38:39Z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