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sldIdLst>
    <p:sldId id="256" r:id="rId3"/>
    <p:sldId id="259" r:id="rId4"/>
    <p:sldId id="257" r:id="rId5"/>
    <p:sldId id="260" r:id="rId6"/>
    <p:sldId id="264" r:id="rId7"/>
    <p:sldId id="265" r:id="rId8"/>
    <p:sldId id="266" r:id="rId9"/>
    <p:sldId id="268" r:id="rId10"/>
    <p:sldId id="267" r:id="rId11"/>
    <p:sldId id="269" r:id="rId12"/>
    <p:sldId id="271" r:id="rId13"/>
    <p:sldId id="261" r:id="rId14"/>
    <p:sldId id="25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9F0A5-6BD7-4119-BDF6-EA091190C8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1BC9-0D26-46B4-A4AB-CFBA59226D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3D2C9-9038-47DF-84DD-19534348A6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84528-64F9-4000-9674-F309112C983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C0AF7-11A6-4D50-B65A-9C5873EF199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475ED-AC5C-4C56-9136-0888A28796A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46A03-FB16-4C58-A7D3-1566FB7DF39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E21D3-D565-4BDC-9866-C5AF7D0A971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FEFF2-590D-4E8C-A5E9-8C685D5DF46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56431-8BC2-4689-8090-8B03624EF86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15E6A-016D-409E-9ABE-D987FEB9A2E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C405C-7D00-4FD3-960E-B346B7151C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761DB-B2D3-451C-89F8-6ADA8E86C1C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3B153-D5DB-4014-A6B6-5EFE660CFE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2B609-205C-4DF1-8886-7065E7DDB94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F7DD5-6E7C-4F0B-9676-40E7C4B5C1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4357-9835-4123-B0F9-95D84CACCB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7CD20-29B3-4133-83E3-BACAB4BA5A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29F83-A916-4203-AB18-FC68CAC648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282E8-53F9-4276-9E2D-52292142CF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CC09-B256-4312-B031-13E6448D75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96E3C-294E-4D6F-939E-C65ED401E1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B3E65D-243F-4430-BCC8-13CA23078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B3E65D-243F-4430-BCC8-13CA23078C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Zvířátka z kolíčků 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Petra Zdráhalová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395226" y="4114800"/>
            <a:ext cx="635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/>
              <a:t>PČ_024_Práce s drobným </a:t>
            </a:r>
            <a:r>
              <a:rPr lang="cs-CZ" b="1" dirty="0" err="1"/>
              <a:t>materiálem_Zvířátka</a:t>
            </a:r>
            <a:r>
              <a:rPr lang="cs-CZ" b="1" dirty="0"/>
              <a:t> z kolíčků</a:t>
            </a:r>
            <a:endParaRPr lang="cs-CZ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6. Zebra</a:t>
            </a:r>
          </a:p>
        </p:txBody>
      </p:sp>
      <p:pic>
        <p:nvPicPr>
          <p:cNvPr id="5" name="Zástupný symbol pro obsah 4" descr="P10405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828800"/>
            <a:ext cx="4800000" cy="36000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524000" y="6248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Stejným způsobem můžeme vyrobit i zebru.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7. Zmije</a:t>
            </a:r>
          </a:p>
        </p:txBody>
      </p:sp>
      <p:pic>
        <p:nvPicPr>
          <p:cNvPr id="5" name="Zástupný symbol pro obsah 4" descr="P10405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981200"/>
            <a:ext cx="4800000" cy="36000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76400" y="5943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Podobně, velmi jednoduše – bez klacíků, jen vystřihnutím těla z tvrdého papíru, vyrobíme zmiji.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8. … a všechna zvířátka pohromadě…</a:t>
            </a:r>
          </a:p>
        </p:txBody>
      </p:sp>
      <p:pic>
        <p:nvPicPr>
          <p:cNvPr id="5" name="Zástupný symbol pro obsah 4" descr="P10406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14400" y="2200200"/>
            <a:ext cx="4800000" cy="3600000"/>
          </a:xfrm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6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200600" y="2200200"/>
            <a:ext cx="4800000" cy="36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90625"/>
            <a:ext cx="7010400" cy="527050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Použité zdroje: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133600"/>
            <a:ext cx="7010400" cy="21701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Fotografie vlastní   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smtClean="0"/>
              <a:t>pro názornou výrobu </a:t>
            </a:r>
            <a:r>
              <a:rPr lang="cs-CZ" dirty="0" smtClean="0"/>
              <a:t>drobného zvířátka  z kolíčku na prádlo a klacíků od zmrzliny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</a:t>
            </a:r>
            <a:r>
              <a:rPr lang="cs-CZ" dirty="0"/>
              <a:t> </a:t>
            </a:r>
            <a:r>
              <a:rPr lang="cs-CZ" dirty="0" smtClean="0"/>
              <a:t>dětskou motoriku, tvořivost a představivost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Pracovní činnosti  </a:t>
            </a:r>
            <a:r>
              <a:rPr lang="cs-CZ" dirty="0"/>
              <a:t>a </a:t>
            </a:r>
            <a:r>
              <a:rPr lang="cs-CZ" dirty="0" smtClean="0"/>
              <a:t>5. ročník 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838200"/>
            <a:ext cx="7010400" cy="836613"/>
          </a:xfrm>
        </p:spPr>
        <p:txBody>
          <a:bodyPr>
            <a:noAutofit/>
          </a:bodyPr>
          <a:lstStyle/>
          <a:p>
            <a:pPr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Zvířátka z kolíčku na prádlo a klacíků od zmrzliny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524000" y="2514600"/>
            <a:ext cx="6172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000" dirty="0"/>
              <a:t> 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    Dřevěné kolíčky na prádlo najdeme v každé rodině a zmrzlinu si dají děti rády bez ohledu na počasí, zdravotní stav a cenu. Z tohoto dostupného materiálu si vyrobíme pěkná zvířátka na připnutí obrázků nebo jen tak na ozdobu pokojíčku. Práce je jednoduchá, jen musíme dbát na bezpečnost při práci s tavnou pistolí.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Připravíme si:</a:t>
            </a:r>
          </a:p>
        </p:txBody>
      </p:sp>
      <p:pic>
        <p:nvPicPr>
          <p:cNvPr id="5" name="Zástupný symbol pro obsah 4" descr="P10406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981200"/>
            <a:ext cx="4800000" cy="36000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85800" y="5867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Dřevěné kolíčky na prádlo, klacíky od zmrzlin, korálky, knoflíky, přírodní provázek, tavnou pistoli, lepidlo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erkules, tvrdý papír, fixy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1. Výběr zvířátka</a:t>
            </a:r>
          </a:p>
        </p:txBody>
      </p:sp>
      <p:pic>
        <p:nvPicPr>
          <p:cNvPr id="5" name="Zástupný symbol pro obsah 4" descr="P104056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905000"/>
            <a:ext cx="4800000" cy="36000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57200" y="60198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Rozmyslíme si, jaké zvířátko si vyrobíme a připravíme si jeho nohy.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My jsme se rozhodli pro pavouka křižáka a žirafu. Nohy jsme nyní  pomalovali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fixami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2. Přilepení, příprava těla a hlavy </a:t>
            </a:r>
          </a:p>
        </p:txBody>
      </p:sp>
      <p:pic>
        <p:nvPicPr>
          <p:cNvPr id="5" name="Zástupný symbol pro obsah 4" descr="P10405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971800"/>
            <a:ext cx="3840000" cy="28800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5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905000"/>
            <a:ext cx="3840000" cy="28800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533400" y="6019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Připravené nohy přilepíme tavnou pistolí ke kolíčku, žirafě připevníme i krk a z tvrdého papíru vystřihneme tělo a hlavu, které následně pomalujeme </a:t>
            </a:r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fixami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3. Připevnění hlavy a těla</a:t>
            </a:r>
          </a:p>
        </p:txBody>
      </p:sp>
      <p:pic>
        <p:nvPicPr>
          <p:cNvPr id="5" name="Zástupný symbol pro obsah 4" descr="P10405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905000"/>
            <a:ext cx="4800000" cy="36000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81000" y="5867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Žirafě přilepíme lepidlem Herkules hlavu a tělo, z provázků upleteme copánek, který rozstříháme, konce zauzlujeme a připravíme si tak ocásek a růžky.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4. Dokončení žirafy</a:t>
            </a:r>
          </a:p>
        </p:txBody>
      </p:sp>
      <p:pic>
        <p:nvPicPr>
          <p:cNvPr id="5" name="Zástupný symbol pro obsah 4" descr="P10405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38200" y="2200200"/>
            <a:ext cx="4800000" cy="36000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953000" y="5486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Žirafě dolepíme tavnou pistolí růžky a ocásek a vše necháme dobře zatuhnout.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sz="3200" b="1" dirty="0" smtClean="0">
                <a:solidFill>
                  <a:schemeClr val="accent2">
                    <a:lumMod val="50000"/>
                  </a:schemeClr>
                </a:solidFill>
              </a:rPr>
              <a:t>5. Dokončení pavouka</a:t>
            </a:r>
          </a:p>
        </p:txBody>
      </p:sp>
      <p:pic>
        <p:nvPicPr>
          <p:cNvPr id="5" name="Zástupný symbol pro obsah 4" descr="P104058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905000"/>
            <a:ext cx="4800000" cy="360000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00200" y="6019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Pavoukovi přilepíme lepidlem Herkules tělo a hlavu.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361</Words>
  <Application>Microsoft Office PowerPoint</Application>
  <PresentationFormat>Předvádění na obrazovce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Motiv sady Office</vt:lpstr>
      <vt:lpstr>Zvířátka z kolíčků </vt:lpstr>
      <vt:lpstr>Anotace:</vt:lpstr>
      <vt:lpstr>Zvířátka z kolíčku na prádlo a klacíků od zmrzliny</vt:lpstr>
      <vt:lpstr>Připravíme si:</vt:lpstr>
      <vt:lpstr>1. Výběr zvířátka</vt:lpstr>
      <vt:lpstr>2. Přilepení, příprava těla a hlavy </vt:lpstr>
      <vt:lpstr>3. Připevnění hlavy a těla</vt:lpstr>
      <vt:lpstr>4. Dokončení žirafy</vt:lpstr>
      <vt:lpstr>5. Dokončení pavouka</vt:lpstr>
      <vt:lpstr>6. Zebra</vt:lpstr>
      <vt:lpstr>7. Zmije</vt:lpstr>
      <vt:lpstr>8. … a všechna zvířátka pohromadě…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leoš</dc:creator>
  <cp:lastModifiedBy>Zdeněk Vlk</cp:lastModifiedBy>
  <cp:revision>64</cp:revision>
  <cp:lastPrinted>1601-01-01T00:00:00Z</cp:lastPrinted>
  <dcterms:created xsi:type="dcterms:W3CDTF">1601-01-01T00:00:00Z</dcterms:created>
  <dcterms:modified xsi:type="dcterms:W3CDTF">2013-08-14T07:37:26Z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