
<file path=[Content_Types].xml><?xml version="1.0" encoding="utf-8"?>
<Types xmlns="http://schemas.openxmlformats.org/package/2006/content-types">
  <Override PartName="/ppt/slideMasters/slideMaster2.xml" ContentType="application/vnd.openxmlformats-officedocument.presentationml.slideMaster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22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docProps/custom.xml" ContentType="application/vnd.openxmlformats-officedocument.custom-properties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733" r:id="rId2"/>
  </p:sldMasterIdLst>
  <p:sldIdLst>
    <p:sldId id="256" r:id="rId3"/>
    <p:sldId id="259" r:id="rId4"/>
    <p:sldId id="257" r:id="rId5"/>
    <p:sldId id="260" r:id="rId6"/>
    <p:sldId id="261" r:id="rId7"/>
    <p:sldId id="269" r:id="rId8"/>
    <p:sldId id="268" r:id="rId9"/>
    <p:sldId id="267" r:id="rId10"/>
    <p:sldId id="266" r:id="rId11"/>
    <p:sldId id="265" r:id="rId12"/>
    <p:sldId id="263" r:id="rId13"/>
    <p:sldId id="258" r:id="rId14"/>
  </p:sldIdLst>
  <p:sldSz cx="9144000" cy="6858000" type="screen4x3"/>
  <p:notesSz cx="6858000" cy="9144000"/>
  <p:defaultTextStyle>
    <a:defPPr>
      <a:defRPr lang="cs-CZ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4" d="100"/>
          <a:sy n="64" d="100"/>
        </p:scale>
        <p:origin x="-1482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tableStyles" Target="tableStyles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theme" Target="theme/theme1.xml"/><Relationship Id="rId2" Type="http://schemas.openxmlformats.org/officeDocument/2006/relationships/slideMaster" Target="slideMasters/slideMaster2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presProps" Target="presProps.xml"/><Relationship Id="rId10" Type="http://schemas.openxmlformats.org/officeDocument/2006/relationships/slide" Target="slides/slide8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í sním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cs-CZ" smtClean="0"/>
              <a:t>Klepnutím lze upravit styl předlohy podnadpisů.</a:t>
            </a:r>
            <a:endParaRPr lang="cs-CZ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4337153-CC6E-4A8C-9E0F-F85572F3E248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</p:cSld>
  <p:clrMapOvr>
    <a:masterClrMapping/>
  </p:clrMapOvr>
  <p:transition>
    <p:fade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DCC0527-A9A9-40B9-A0CE-86ADC0D790C4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</p:cSld>
  <p:clrMapOvr>
    <a:masterClrMapping/>
  </p:clrMapOvr>
  <p:transition>
    <p:fade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Záhlaví čá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89CCA05-1D83-4DFE-8A15-C07C5774CCBD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</p:cSld>
  <p:clrMapOvr>
    <a:masterClrMapping/>
  </p:clrMapOvr>
  <p:transition>
    <p:fade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95CD428-8F61-44CF-BDA7-C24C09D270ED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</p:cSld>
  <p:clrMapOvr>
    <a:masterClrMapping/>
  </p:clrMapOvr>
  <p:transition>
    <p:fade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án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6" name="Zástupný symbol pro obsah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AACB07A-380E-48A3-ACFC-7B4C558E153D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</p:cSld>
  <p:clrMapOvr>
    <a:masterClrMapping/>
  </p:clrMapOvr>
  <p:transition>
    <p:fade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Pouze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B7B4840-A3C5-47DC-AE29-1F798D89C5B1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</p:cSld>
  <p:clrMapOvr>
    <a:masterClrMapping/>
  </p:clrMapOvr>
  <p:transition>
    <p:fade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E4EC333-DE0B-4C6C-93A3-06B5D8085E8D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</p:cSld>
  <p:clrMapOvr>
    <a:masterClrMapping/>
  </p:clrMapOvr>
  <p:transition>
    <p:fade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47A64E4-91DB-487F-B182-FBB778C5E98B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</p:cSld>
  <p:clrMapOvr>
    <a:masterClrMapping/>
  </p:clrMapOvr>
  <p:transition>
    <p:fade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cs-CZ" noProof="0" smtClean="0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10035B5-02C8-4D28-BC9A-FE676243B24F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</p:cSld>
  <p:clrMapOvr>
    <a:masterClrMapping/>
  </p:clrMapOvr>
  <p:transition>
    <p:fade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57C5E1F-CF28-4C47-B2FC-AF2B224A40D1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</p:cSld>
  <p:clrMapOvr>
    <a:masterClrMapping/>
  </p:clrMapOvr>
  <p:transition>
    <p:fade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0CBD30F-05B6-42D0-BAEB-98E141C2C6FD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</p:cSld>
  <p:clrMapOvr>
    <a:masterClrMapping/>
  </p:clrMapOvr>
  <p:transition>
    <p:fade/>
  </p:transition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í sním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Nadpis 13"/>
          <p:cNvSpPr>
            <a:spLocks noGrp="1"/>
          </p:cNvSpPr>
          <p:nvPr>
            <p:ph type="ctrTitle"/>
          </p:nvPr>
        </p:nvSpPr>
        <p:spPr>
          <a:xfrm>
            <a:off x="1432560" y="359898"/>
            <a:ext cx="7406640" cy="1472184"/>
          </a:xfrm>
        </p:spPr>
        <p:txBody>
          <a:bodyPr anchor="b"/>
          <a:lstStyle>
            <a:lvl1pPr algn="l">
              <a:defRPr/>
            </a:lvl1pPr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22" name="Podnadpis 21"/>
          <p:cNvSpPr>
            <a:spLocks noGrp="1"/>
          </p:cNvSpPr>
          <p:nvPr>
            <p:ph type="subTitle" idx="1"/>
          </p:nvPr>
        </p:nvSpPr>
        <p:spPr>
          <a:xfrm>
            <a:off x="1432560" y="1850064"/>
            <a:ext cx="7406640" cy="1752600"/>
          </a:xfrm>
        </p:spPr>
        <p:txBody>
          <a:bodyPr tIns="0"/>
          <a:lstStyle>
            <a:lvl1pPr marL="27432" indent="0" algn="l">
              <a:buNone/>
              <a:defRPr sz="2600">
                <a:solidFill>
                  <a:schemeClr val="tx2">
                    <a:shade val="30000"/>
                    <a:satMod val="150000"/>
                  </a:schemeClr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cs-CZ" smtClean="0"/>
              <a:t>Klepnutím lze upravit styl předlohy podnadpisů.</a:t>
            </a:r>
            <a:endParaRPr kumimoji="0" lang="en-US"/>
          </a:p>
        </p:txBody>
      </p:sp>
      <p:sp>
        <p:nvSpPr>
          <p:cNvPr id="7" name="Zástupný symbol pro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20" name="Zástupný symbol pro zápatí 19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10" name="Zástupný symbol pro číslo snímku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>
              <a:defRPr/>
            </a:pPr>
            <a:fld id="{3EAFBC3D-664D-4B4F-A028-2F72A492A1CD}" type="slidenum">
              <a:rPr lang="cs-CZ" smtClean="0"/>
              <a:pPr>
                <a:defRPr/>
              </a:pPr>
              <a:t>‹#›</a:t>
            </a:fld>
            <a:endParaRPr lang="cs-CZ"/>
          </a:p>
        </p:txBody>
      </p:sp>
      <p:sp>
        <p:nvSpPr>
          <p:cNvPr id="8" name="Elipsa 7"/>
          <p:cNvSpPr/>
          <p:nvPr/>
        </p:nvSpPr>
        <p:spPr>
          <a:xfrm>
            <a:off x="921433" y="1413802"/>
            <a:ext cx="210312" cy="210312"/>
          </a:xfrm>
          <a:prstGeom prst="ellipse">
            <a:avLst/>
          </a:prstGeom>
          <a:gradFill rotWithShape="1">
            <a:gsLst>
              <a:gs pos="0">
                <a:schemeClr val="accent1">
                  <a:tint val="20000"/>
                  <a:satMod val="450000"/>
                  <a:alpha val="95000"/>
                </a:schemeClr>
              </a:gs>
              <a:gs pos="50000">
                <a:schemeClr val="accent1">
                  <a:tint val="38000"/>
                  <a:satMod val="250000"/>
                  <a:alpha val="90000"/>
                </a:schemeClr>
              </a:gs>
              <a:gs pos="95000">
                <a:schemeClr val="accent1">
                  <a:tint val="75000"/>
                  <a:satMod val="255000"/>
                  <a:alpha val="88000"/>
                </a:schemeClr>
              </a:gs>
              <a:gs pos="100000">
                <a:schemeClr val="accent1">
                  <a:tint val="100000"/>
                  <a:shade val="90000"/>
                  <a:satMod val="255000"/>
                  <a:alpha val="85000"/>
                </a:schemeClr>
              </a:gs>
            </a:gsLst>
            <a:path path="circle">
              <a:fillToRect l="25000" t="12500" r="75000" b="87500"/>
            </a:path>
          </a:gradFill>
          <a:ln w="2000" cap="rnd" cmpd="sng" algn="ctr">
            <a:solidFill>
              <a:schemeClr val="accent1">
                <a:shade val="90000"/>
                <a:satMod val="110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Elipsa 8"/>
          <p:cNvSpPr/>
          <p:nvPr/>
        </p:nvSpPr>
        <p:spPr>
          <a:xfrm>
            <a:off x="1157176" y="1345016"/>
            <a:ext cx="64008" cy="64008"/>
          </a:xfrm>
          <a:prstGeom prst="ellipse">
            <a:avLst/>
          </a:prstGeom>
          <a:noFill/>
          <a:ln w="12700" cap="rnd" cmpd="sng" algn="ctr">
            <a:solidFill>
              <a:schemeClr val="accent1">
                <a:shade val="75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/>
        <p:txBody>
          <a:bodyPr/>
          <a:lstStyle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>
              <a:defRPr/>
            </a:pPr>
            <a:fld id="{287A2212-E6F5-466D-BAAD-356D77664D68}" type="slidenum">
              <a:rPr lang="cs-CZ" smtClean="0"/>
              <a:pPr>
                <a:defRPr/>
              </a:pPr>
              <a:t>‹#›</a:t>
            </a:fld>
            <a:endParaRPr lang="cs-CZ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Záhlaví čá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Obdélník 6"/>
          <p:cNvSpPr/>
          <p:nvPr/>
        </p:nvSpPr>
        <p:spPr>
          <a:xfrm>
            <a:off x="2282890" y="-54"/>
            <a:ext cx="6858000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2578392" y="2600325"/>
            <a:ext cx="6400800" cy="2286000"/>
          </a:xfrm>
        </p:spPr>
        <p:txBody>
          <a:bodyPr anchor="t"/>
          <a:lstStyle>
            <a:lvl1pPr algn="l">
              <a:lnSpc>
                <a:spcPts val="4500"/>
              </a:lnSpc>
              <a:buNone/>
              <a:defRPr sz="4000" b="1" cap="all"/>
            </a:lvl1pPr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2578392" y="1066800"/>
            <a:ext cx="6400800" cy="1509712"/>
          </a:xfrm>
        </p:spPr>
        <p:txBody>
          <a:bodyPr anchor="b"/>
          <a:lstStyle>
            <a:lvl1pPr marL="18288" indent="0">
              <a:lnSpc>
                <a:spcPts val="2300"/>
              </a:lnSpc>
              <a:spcBef>
                <a:spcPts val="0"/>
              </a:spcBef>
              <a:buNone/>
              <a:defRPr sz="2000">
                <a:solidFill>
                  <a:schemeClr val="tx2">
                    <a:shade val="30000"/>
                    <a:satMod val="150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>
              <a:defRPr/>
            </a:pPr>
            <a:fld id="{DDD22473-293C-48C2-9EF6-A2016CDB0E85}" type="slidenum">
              <a:rPr lang="cs-CZ" smtClean="0"/>
              <a:pPr>
                <a:defRPr/>
              </a:pPr>
              <a:t>‹#›</a:t>
            </a:fld>
            <a:endParaRPr lang="cs-CZ"/>
          </a:p>
        </p:txBody>
      </p:sp>
      <p:sp>
        <p:nvSpPr>
          <p:cNvPr id="10" name="Obdélník 9"/>
          <p:cNvSpPr/>
          <p:nvPr/>
        </p:nvSpPr>
        <p:spPr bwMode="invGray">
          <a:xfrm>
            <a:off x="2286000" y="0"/>
            <a:ext cx="76200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>
            <a:outerShdw blurRad="38550" dist="38000" dir="10800000" algn="tl" rotWithShape="0">
              <a:schemeClr val="bg2">
                <a:shade val="20000"/>
                <a:satMod val="110000"/>
                <a:alpha val="2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8" name="Elipsa 7"/>
          <p:cNvSpPr/>
          <p:nvPr/>
        </p:nvSpPr>
        <p:spPr>
          <a:xfrm>
            <a:off x="2172321" y="2814656"/>
            <a:ext cx="210312" cy="210312"/>
          </a:xfrm>
          <a:prstGeom prst="ellipse">
            <a:avLst/>
          </a:prstGeom>
          <a:gradFill rotWithShape="1">
            <a:gsLst>
              <a:gs pos="0">
                <a:schemeClr val="accent1">
                  <a:tint val="20000"/>
                  <a:satMod val="450000"/>
                  <a:alpha val="95000"/>
                </a:schemeClr>
              </a:gs>
              <a:gs pos="50000">
                <a:schemeClr val="accent1">
                  <a:tint val="38000"/>
                  <a:satMod val="250000"/>
                  <a:alpha val="90000"/>
                </a:schemeClr>
              </a:gs>
              <a:gs pos="95000">
                <a:schemeClr val="accent1">
                  <a:tint val="75000"/>
                  <a:satMod val="255000"/>
                  <a:alpha val="88000"/>
                </a:schemeClr>
              </a:gs>
              <a:gs pos="100000">
                <a:schemeClr val="accent1">
                  <a:tint val="100000"/>
                  <a:shade val="90000"/>
                  <a:satMod val="255000"/>
                  <a:alpha val="85000"/>
                </a:schemeClr>
              </a:gs>
            </a:gsLst>
            <a:path path="circle">
              <a:fillToRect l="25000" t="12500" r="75000" b="87500"/>
            </a:path>
          </a:gradFill>
          <a:ln w="2000" cap="rnd" cmpd="sng" algn="ctr">
            <a:solidFill>
              <a:schemeClr val="accent1">
                <a:shade val="90000"/>
                <a:satMod val="110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Elipsa 8"/>
          <p:cNvSpPr/>
          <p:nvPr/>
        </p:nvSpPr>
        <p:spPr>
          <a:xfrm>
            <a:off x="2408064" y="2745870"/>
            <a:ext cx="64008" cy="64008"/>
          </a:xfrm>
          <a:prstGeom prst="ellipse">
            <a:avLst/>
          </a:prstGeom>
          <a:noFill/>
          <a:ln w="12700" cap="rnd" cmpd="sng" algn="ctr">
            <a:solidFill>
              <a:schemeClr val="accent1">
                <a:shade val="75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435608" y="274320"/>
            <a:ext cx="7498080" cy="1143000"/>
          </a:xfrm>
        </p:spPr>
        <p:txBody>
          <a:bodyPr/>
          <a:lstStyle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obsah 2"/>
          <p:cNvSpPr>
            <a:spLocks noGrp="1"/>
          </p:cNvSpPr>
          <p:nvPr>
            <p:ph sz="half" idx="1"/>
          </p:nvPr>
        </p:nvSpPr>
        <p:spPr>
          <a:xfrm>
            <a:off x="1435608" y="1524000"/>
            <a:ext cx="3657600" cy="466344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5276088" y="1524000"/>
            <a:ext cx="3657600" cy="466344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>
              <a:defRPr/>
            </a:pPr>
            <a:fld id="{493607C1-6A00-4892-90B6-9789F73E2B7D}" type="slidenum">
              <a:rPr lang="cs-CZ" smtClean="0"/>
              <a:pPr>
                <a:defRPr/>
              </a:pPr>
              <a:t>‹#›</a:t>
            </a:fld>
            <a:endParaRPr lang="cs-CZ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Porovnán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5160336"/>
            <a:ext cx="8229600" cy="1143000"/>
          </a:xfrm>
        </p:spPr>
        <p:txBody>
          <a:bodyPr anchor="ctr"/>
          <a:lstStyle>
            <a:lvl1pPr algn="ctr">
              <a:defRPr sz="4500" b="1" cap="none" baseline="0"/>
            </a:lvl1pPr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328278"/>
            <a:ext cx="4023360" cy="640080"/>
          </a:xfrm>
          <a:solidFill>
            <a:schemeClr val="bg1"/>
          </a:solidFill>
          <a:ln w="10795">
            <a:solidFill>
              <a:schemeClr val="bg1"/>
            </a:solidFill>
            <a:miter lim="800000"/>
          </a:ln>
        </p:spPr>
        <p:txBody>
          <a:bodyPr anchor="ctr"/>
          <a:lstStyle>
            <a:lvl1pPr marL="64008" indent="0" algn="l">
              <a:lnSpc>
                <a:spcPct val="100000"/>
              </a:lnSpc>
              <a:spcBef>
                <a:spcPts val="100"/>
              </a:spcBef>
              <a:buNone/>
              <a:defRPr sz="1900" b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3"/>
          </p:nvPr>
        </p:nvSpPr>
        <p:spPr>
          <a:xfrm>
            <a:off x="4663440" y="328278"/>
            <a:ext cx="4023360" cy="640080"/>
          </a:xfrm>
          <a:solidFill>
            <a:schemeClr val="bg1"/>
          </a:solidFill>
          <a:ln w="10795">
            <a:solidFill>
              <a:schemeClr val="bg1"/>
            </a:solidFill>
            <a:miter lim="800000"/>
          </a:ln>
        </p:spPr>
        <p:txBody>
          <a:bodyPr anchor="ctr"/>
          <a:lstStyle>
            <a:lvl1pPr marL="64008" indent="0" algn="l">
              <a:lnSpc>
                <a:spcPct val="100000"/>
              </a:lnSpc>
              <a:spcBef>
                <a:spcPts val="100"/>
              </a:spcBef>
              <a:buNone/>
              <a:defRPr sz="1900" b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5" name="Zástupný symbol pro obsah 4"/>
          <p:cNvSpPr>
            <a:spLocks noGrp="1"/>
          </p:cNvSpPr>
          <p:nvPr>
            <p:ph sz="quarter" idx="2"/>
          </p:nvPr>
        </p:nvSpPr>
        <p:spPr>
          <a:xfrm>
            <a:off x="457200" y="969336"/>
            <a:ext cx="4023360" cy="4114800"/>
          </a:xfrm>
          <a:ln w="10795">
            <a:solidFill>
              <a:schemeClr val="bg1"/>
            </a:solidFill>
            <a:prstDash val="dash"/>
            <a:miter lim="800000"/>
          </a:ln>
        </p:spPr>
        <p:txBody>
          <a:bodyPr/>
          <a:lstStyle>
            <a:lvl1pPr marL="393192" indent="-274320">
              <a:lnSpc>
                <a:spcPct val="100000"/>
              </a:lnSpc>
              <a:spcBef>
                <a:spcPts val="700"/>
              </a:spcBef>
              <a:defRPr sz="2400"/>
            </a:lvl1pPr>
            <a:lvl2pPr>
              <a:lnSpc>
                <a:spcPct val="100000"/>
              </a:lnSpc>
              <a:spcBef>
                <a:spcPts val="700"/>
              </a:spcBef>
              <a:defRPr sz="2000"/>
            </a:lvl2pPr>
            <a:lvl3pPr>
              <a:lnSpc>
                <a:spcPct val="100000"/>
              </a:lnSpc>
              <a:spcBef>
                <a:spcPts val="700"/>
              </a:spcBef>
              <a:defRPr sz="1800"/>
            </a:lvl3pPr>
            <a:lvl4pPr>
              <a:lnSpc>
                <a:spcPct val="100000"/>
              </a:lnSpc>
              <a:spcBef>
                <a:spcPts val="700"/>
              </a:spcBef>
              <a:defRPr sz="1600"/>
            </a:lvl4pPr>
            <a:lvl5pPr>
              <a:lnSpc>
                <a:spcPct val="100000"/>
              </a:lnSpc>
              <a:spcBef>
                <a:spcPts val="700"/>
              </a:spcBef>
              <a:defRPr sz="1600"/>
            </a:lvl5pPr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6" name="Zástupný symbol pro obsah 5"/>
          <p:cNvSpPr>
            <a:spLocks noGrp="1"/>
          </p:cNvSpPr>
          <p:nvPr>
            <p:ph sz="quarter" idx="4"/>
          </p:nvPr>
        </p:nvSpPr>
        <p:spPr>
          <a:xfrm>
            <a:off x="4663440" y="969336"/>
            <a:ext cx="4023360" cy="4114800"/>
          </a:xfrm>
          <a:ln w="10795">
            <a:solidFill>
              <a:schemeClr val="bg1"/>
            </a:solidFill>
            <a:prstDash val="dash"/>
            <a:miter lim="800000"/>
          </a:ln>
        </p:spPr>
        <p:txBody>
          <a:bodyPr/>
          <a:lstStyle>
            <a:lvl1pPr marL="393192" indent="-274320">
              <a:lnSpc>
                <a:spcPct val="100000"/>
              </a:lnSpc>
              <a:spcBef>
                <a:spcPts val="700"/>
              </a:spcBef>
              <a:defRPr sz="2400"/>
            </a:lvl1pPr>
            <a:lvl2pPr>
              <a:lnSpc>
                <a:spcPct val="100000"/>
              </a:lnSpc>
              <a:spcBef>
                <a:spcPts val="700"/>
              </a:spcBef>
              <a:defRPr sz="2000"/>
            </a:lvl2pPr>
            <a:lvl3pPr>
              <a:lnSpc>
                <a:spcPct val="100000"/>
              </a:lnSpc>
              <a:spcBef>
                <a:spcPts val="700"/>
              </a:spcBef>
              <a:defRPr sz="1800"/>
            </a:lvl3pPr>
            <a:lvl4pPr>
              <a:lnSpc>
                <a:spcPct val="100000"/>
              </a:lnSpc>
              <a:spcBef>
                <a:spcPts val="700"/>
              </a:spcBef>
              <a:defRPr sz="1600"/>
            </a:lvl4pPr>
            <a:lvl5pPr>
              <a:lnSpc>
                <a:spcPct val="100000"/>
              </a:lnSpc>
              <a:spcBef>
                <a:spcPts val="700"/>
              </a:spcBef>
              <a:defRPr sz="1600"/>
            </a:lvl5pPr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7" name="Zástupný symbol pro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8" name="Zástupný symbol pro zápatí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9" name="Zástupný symbol pro číslo snímku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>
              <a:defRPr/>
            </a:pPr>
            <a:fld id="{92C7CA18-4722-4DDE-B6C4-749A5D590C9C}" type="slidenum">
              <a:rPr lang="cs-CZ" smtClean="0"/>
              <a:pPr>
                <a:defRPr/>
              </a:pPr>
              <a:t>‹#›</a:t>
            </a:fld>
            <a:endParaRPr lang="cs-CZ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Pouze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435608" y="274320"/>
            <a:ext cx="7498080" cy="1143000"/>
          </a:xfrm>
        </p:spPr>
        <p:txBody>
          <a:bodyPr anchor="ctr"/>
          <a:lstStyle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4" name="Zástupný symbol pro zápatí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5" name="Zástupný symbol pro číslo snímku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>
              <a:defRPr/>
            </a:pPr>
            <a:fld id="{2E502141-A979-40DB-ABF6-E612377D5904}" type="slidenum">
              <a:rPr lang="cs-CZ" smtClean="0"/>
              <a:pPr>
                <a:defRPr/>
              </a:pPr>
              <a:t>‹#›</a:t>
            </a:fld>
            <a:endParaRPr lang="cs-CZ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Obdélník 4"/>
          <p:cNvSpPr/>
          <p:nvPr/>
        </p:nvSpPr>
        <p:spPr>
          <a:xfrm>
            <a:off x="1014984" y="0"/>
            <a:ext cx="8129016" cy="6858000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Zástupný symbol pro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>
              <a:defRPr/>
            </a:pPr>
            <a:fld id="{0C255D3A-4073-4875-9E1A-3A9A1C15B4E3}" type="slidenum">
              <a:rPr lang="cs-CZ" smtClean="0"/>
              <a:pPr>
                <a:defRPr/>
              </a:pPr>
              <a:t>‹#›</a:t>
            </a:fld>
            <a:endParaRPr lang="cs-CZ"/>
          </a:p>
        </p:txBody>
      </p:sp>
      <p:sp>
        <p:nvSpPr>
          <p:cNvPr id="6" name="Obdélník 5"/>
          <p:cNvSpPr/>
          <p:nvPr/>
        </p:nvSpPr>
        <p:spPr bwMode="invGray">
          <a:xfrm>
            <a:off x="1014984" y="-54"/>
            <a:ext cx="73152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>
            <a:outerShdw blurRad="38550" dist="38000" dir="10800000" algn="tl" rotWithShape="0">
              <a:schemeClr val="bg2">
                <a:shade val="20000"/>
                <a:satMod val="110000"/>
                <a:alpha val="2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Obsah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16778"/>
            <a:ext cx="3810000" cy="1162050"/>
          </a:xfrm>
          <a:ln>
            <a:noFill/>
          </a:ln>
        </p:spPr>
        <p:txBody>
          <a:bodyPr anchor="b"/>
          <a:lstStyle>
            <a:lvl1pPr algn="l">
              <a:lnSpc>
                <a:spcPts val="2000"/>
              </a:lnSpc>
              <a:buNone/>
              <a:defRPr sz="2200" b="1" cap="all" baseline="0"/>
            </a:lvl1pPr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2"/>
          </p:nvPr>
        </p:nvSpPr>
        <p:spPr>
          <a:xfrm>
            <a:off x="457200" y="1406964"/>
            <a:ext cx="3810000" cy="698500"/>
          </a:xfrm>
        </p:spPr>
        <p:txBody>
          <a:bodyPr/>
          <a:lstStyle>
            <a:lvl1pPr marL="45720" indent="0">
              <a:lnSpc>
                <a:spcPct val="100000"/>
              </a:lnSpc>
              <a:spcBef>
                <a:spcPts val="0"/>
              </a:spcBef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1"/>
          </p:nvPr>
        </p:nvSpPr>
        <p:spPr>
          <a:xfrm>
            <a:off x="457200" y="2133600"/>
            <a:ext cx="8153400" cy="399256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>
              <a:defRPr/>
            </a:pPr>
            <a:fld id="{43523C3E-F0F7-41BD-8AC6-75A738FA644C}" type="slidenum">
              <a:rPr lang="cs-CZ" smtClean="0"/>
              <a:pPr>
                <a:defRPr/>
              </a:pPr>
              <a:t>‹#›</a:t>
            </a:fld>
            <a:endParaRPr lang="cs-CZ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5886896" y="1066800"/>
            <a:ext cx="2743200" cy="1981200"/>
          </a:xfrm>
        </p:spPr>
        <p:txBody>
          <a:bodyPr anchor="b">
            <a:noAutofit/>
          </a:bodyPr>
          <a:lstStyle>
            <a:lvl1pPr algn="l">
              <a:buNone/>
              <a:defRPr sz="2100" b="1">
                <a:effectLst/>
              </a:defRPr>
            </a:lvl1pPr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>
              <a:defRPr/>
            </a:pPr>
            <a:fld id="{8BD9986C-3BFD-4F08-806B-4E619A74D24B}" type="slidenum">
              <a:rPr lang="cs-CZ" smtClean="0"/>
              <a:pPr>
                <a:defRPr/>
              </a:pPr>
              <a:t>‹#›</a:t>
            </a:fld>
            <a:endParaRPr lang="cs-CZ"/>
          </a:p>
        </p:txBody>
      </p:sp>
      <p:sp>
        <p:nvSpPr>
          <p:cNvPr id="8" name="Obdélník 7"/>
          <p:cNvSpPr/>
          <p:nvPr/>
        </p:nvSpPr>
        <p:spPr>
          <a:xfrm>
            <a:off x="762000" y="1066800"/>
            <a:ext cx="4572000" cy="4572000"/>
          </a:xfrm>
          <a:prstGeom prst="rect">
            <a:avLst/>
          </a:prstGeom>
          <a:solidFill>
            <a:srgbClr val="FFFFFF"/>
          </a:solidFill>
          <a:ln w="88900" cap="sq">
            <a:solidFill>
              <a:srgbClr val="FFFFFF"/>
            </a:solidFill>
            <a:miter lim="800000"/>
          </a:ln>
          <a:effectLst>
            <a:outerShdw blurRad="55500" dist="18500" dir="5400000" algn="tl" rotWithShape="0">
              <a:srgbClr val="000000">
                <a:alpha val="35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 contourW="635">
            <a:bevelT w="25400" h="19050"/>
            <a:contourClr>
              <a:srgbClr val="969696"/>
            </a:contourClr>
          </a:sp3d>
        </p:spPr>
        <p:txBody>
          <a:bodyPr lIns="91440" tIns="274320" rtlCol="0" anchor="t">
            <a:normAutofit/>
          </a:bodyPr>
          <a:lstStyle>
            <a:extLst/>
          </a:lstStyle>
          <a:p>
            <a:pPr marL="0" indent="-283464" algn="l" rtl="0" eaLnBrk="1" latinLnBrk="0" hangingPunct="1">
              <a:lnSpc>
                <a:spcPts val="3000"/>
              </a:lnSpc>
              <a:spcBef>
                <a:spcPts val="600"/>
              </a:spcBef>
              <a:buClr>
                <a:schemeClr val="accent1"/>
              </a:buClr>
              <a:buSzPct val="80000"/>
              <a:buFont typeface="Wingdings 2"/>
              <a:buNone/>
            </a:pPr>
            <a:endParaRPr kumimoji="0" lang="en-US" sz="3200" kern="1200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838200" y="1143003"/>
            <a:ext cx="4419600" cy="3514531"/>
          </a:xfrm>
          <a:prstGeom prst="roundRect">
            <a:avLst>
              <a:gd name="adj" fmla="val 783"/>
            </a:avLst>
          </a:prstGeom>
          <a:solidFill>
            <a:schemeClr val="bg2"/>
          </a:solidFill>
          <a:ln w="127000">
            <a:noFill/>
            <a:miter lim="800000"/>
          </a:ln>
          <a:effectLst/>
        </p:spPr>
        <p:txBody>
          <a:bodyPr lIns="91440" tIns="274320" anchor="t"/>
          <a:lstStyle>
            <a:lvl1pPr indent="0">
              <a:buNone/>
              <a:defRPr sz="3200"/>
            </a:lvl1pPr>
            <a:extLst/>
          </a:lstStyle>
          <a:p>
            <a:pPr marL="0" algn="l" eaLnBrk="1" latinLnBrk="0" hangingPunct="1"/>
            <a:r>
              <a:rPr kumimoji="0" lang="cs-CZ" smtClean="0"/>
              <a:t>Klepnutím na ikonu přidáte obrázek.</a:t>
            </a:r>
            <a:endParaRPr kumimoji="0" lang="en-US" dirty="0"/>
          </a:p>
        </p:txBody>
      </p:sp>
      <p:sp>
        <p:nvSpPr>
          <p:cNvPr id="9" name="Vývojový diagram: postup 8"/>
          <p:cNvSpPr/>
          <p:nvPr/>
        </p:nvSpPr>
        <p:spPr>
          <a:xfrm rot="19468671">
            <a:off x="396725" y="954341"/>
            <a:ext cx="685800" cy="204310"/>
          </a:xfrm>
          <a:prstGeom prst="flowChartProcess">
            <a:avLst/>
          </a:prstGeom>
          <a:solidFill>
            <a:srgbClr val="FBFBFB">
              <a:alpha val="45098"/>
            </a:srgbClr>
          </a:solidFill>
          <a:ln w="6350" cap="rnd" cmpd="sng" algn="ctr">
            <a:solidFill>
              <a:srgbClr val="FFFFFF">
                <a:alpha val="100000"/>
              </a:srgbClr>
            </a:solidFill>
            <a:prstDash val="solid"/>
          </a:ln>
          <a:effectLst>
            <a:outerShdw blurRad="25400" dist="25400" dir="3300000" sx="96000" sy="96000" algn="tl" rotWithShape="0">
              <a:schemeClr val="bg2">
                <a:shade val="90000"/>
                <a:satMod val="200000"/>
                <a:alpha val="40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0" name="Vývojový diagram: postup 9"/>
          <p:cNvSpPr/>
          <p:nvPr/>
        </p:nvSpPr>
        <p:spPr>
          <a:xfrm rot="2103354" flipH="1">
            <a:off x="5003667" y="936786"/>
            <a:ext cx="649224" cy="204310"/>
          </a:xfrm>
          <a:prstGeom prst="flowChartProcess">
            <a:avLst/>
          </a:prstGeom>
          <a:solidFill>
            <a:srgbClr val="FBFBFB">
              <a:alpha val="45098"/>
            </a:srgbClr>
          </a:solidFill>
          <a:ln w="6350" cap="rnd" cmpd="sng" algn="ctr">
            <a:solidFill>
              <a:srgbClr val="FFFFFF">
                <a:alpha val="100000"/>
              </a:srgbClr>
            </a:solidFill>
            <a:prstDash val="solid"/>
          </a:ln>
          <a:effectLst>
            <a:outerShdw blurRad="25400" dist="25400" dir="3300000" sx="96000" sy="96000" algn="tl" rotWithShape="0">
              <a:schemeClr val="bg2">
                <a:alpha val="20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 dirty="0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838200" y="4800600"/>
            <a:ext cx="4419600" cy="762000"/>
          </a:xfrm>
        </p:spPr>
        <p:txBody>
          <a:bodyPr anchor="ctr"/>
          <a:lstStyle>
            <a:lvl1pPr marL="0" indent="0" algn="l">
              <a:lnSpc>
                <a:spcPts val="1600"/>
              </a:lnSpc>
              <a:spcBef>
                <a:spcPts val="0"/>
              </a:spcBef>
              <a:buNone/>
              <a:defRPr sz="1400">
                <a:solidFill>
                  <a:srgbClr val="777777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>
              <a:defRPr/>
            </a:pPr>
            <a:fld id="{28A2A9FF-553D-41A3-8C27-6411464DA360}" type="slidenum">
              <a:rPr lang="cs-CZ" smtClean="0"/>
              <a:pPr>
                <a:defRPr/>
              </a:pPr>
              <a:t>‹#›</a:t>
            </a:fld>
            <a:endParaRPr lang="cs-CZ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6858000" y="274639"/>
            <a:ext cx="1828800" cy="5851525"/>
          </a:xfrm>
        </p:spPr>
        <p:txBody>
          <a:bodyPr vert="eaVert"/>
          <a:lstStyle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1143000" y="274640"/>
            <a:ext cx="5562600" cy="5851525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>
              <a:defRPr/>
            </a:pPr>
            <a:fld id="{7076F3D5-930B-474F-B457-E841258D7551}" type="slidenum">
              <a:rPr lang="cs-CZ" smtClean="0"/>
              <a:pPr>
                <a:defRPr/>
              </a:pPr>
              <a:t>‹#›</a:t>
            </a:fld>
            <a:endParaRPr lang="cs-CZ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cs-CZ" smtClean="0"/>
              <a:t>Klepnutím lze upravit styl předlohy nadpisů.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pPr>
              <a:defRPr/>
            </a:pPr>
            <a:endParaRPr lang="cs-CZ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pPr>
              <a:defRPr/>
            </a:pPr>
            <a:fld id="{60B905BC-E65A-441A-8F38-0BA1B529FBF6}" type="slidenum">
              <a:rPr lang="cs-CZ"/>
              <a:pPr>
                <a:defRPr/>
              </a:pPr>
              <a:t>‹#›</a:t>
            </a:fld>
            <a:endParaRPr lang="cs-CZ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11" r:id="rId1"/>
    <p:sldLayoutId id="2147483712" r:id="rId2"/>
    <p:sldLayoutId id="2147483713" r:id="rId3"/>
    <p:sldLayoutId id="2147483714" r:id="rId4"/>
    <p:sldLayoutId id="2147483715" r:id="rId5"/>
    <p:sldLayoutId id="2147483716" r:id="rId6"/>
    <p:sldLayoutId id="2147483717" r:id="rId7"/>
    <p:sldLayoutId id="2147483718" r:id="rId8"/>
    <p:sldLayoutId id="2147483719" r:id="rId9"/>
    <p:sldLayoutId id="2147483720" r:id="rId10"/>
    <p:sldLayoutId id="2147483721" r:id="rId11"/>
  </p:sldLayoutIdLst>
  <p:transition>
    <p:fade/>
  </p:transition>
  <p:timing>
    <p:tnLst>
      <p:par>
        <p:cTn id="1" dur="indefinite" restart="never" nodeType="tmRoot"/>
      </p:par>
    </p:tnLst>
  </p:timing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Výseč 6"/>
          <p:cNvSpPr/>
          <p:nvPr/>
        </p:nvSpPr>
        <p:spPr>
          <a:xfrm>
            <a:off x="-815927" y="-815922"/>
            <a:ext cx="1638887" cy="1638887"/>
          </a:xfrm>
          <a:prstGeom prst="pie">
            <a:avLst>
              <a:gd name="adj1" fmla="val 0"/>
              <a:gd name="adj2" fmla="val 5402120"/>
            </a:avLst>
          </a:prstGeom>
          <a:solidFill>
            <a:schemeClr val="bg2">
              <a:tint val="18000"/>
              <a:satMod val="220000"/>
              <a:alpha val="33000"/>
            </a:schemeClr>
          </a:solidFill>
          <a:ln w="3175" cap="rnd" cmpd="sng" algn="ctr">
            <a:solidFill>
              <a:schemeClr val="bg2">
                <a:shade val="70000"/>
                <a:satMod val="200000"/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8" name="Elipsa 7"/>
          <p:cNvSpPr/>
          <p:nvPr/>
        </p:nvSpPr>
        <p:spPr>
          <a:xfrm>
            <a:off x="168816" y="21102"/>
            <a:ext cx="1702191" cy="1702191"/>
          </a:xfrm>
          <a:prstGeom prst="ellipse">
            <a:avLst/>
          </a:prstGeom>
          <a:noFill/>
          <a:ln w="27305" cap="rnd" cmpd="sng" algn="ctr">
            <a:solidFill>
              <a:schemeClr val="bg2">
                <a:tint val="45000"/>
                <a:satMod val="325000"/>
                <a:alpha val="100000"/>
              </a:schemeClr>
            </a:solidFill>
            <a:prstDash val="solid"/>
          </a:ln>
          <a:effectLst>
            <a:outerShdw blurRad="25400" dist="25400" dir="5400000" algn="tl" rotWithShape="0">
              <a:schemeClr val="bg2">
                <a:shade val="50000"/>
                <a:satMod val="150000"/>
                <a:alpha val="8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1" name="Prstenec 10"/>
          <p:cNvSpPr/>
          <p:nvPr/>
        </p:nvSpPr>
        <p:spPr>
          <a:xfrm rot="2315675">
            <a:off x="182881" y="1055077"/>
            <a:ext cx="1125717" cy="1102624"/>
          </a:xfrm>
          <a:prstGeom prst="donut">
            <a:avLst>
              <a:gd name="adj" fmla="val 11833"/>
            </a:avLst>
          </a:prstGeom>
          <a:gradFill rotWithShape="1">
            <a:gsLst>
              <a:gs pos="0">
                <a:schemeClr val="bg2">
                  <a:tint val="10000"/>
                  <a:shade val="99000"/>
                  <a:satMod val="355000"/>
                  <a:alpha val="70000"/>
                </a:schemeClr>
              </a:gs>
              <a:gs pos="70000">
                <a:schemeClr val="bg2">
                  <a:tint val="6000"/>
                  <a:shade val="100000"/>
                  <a:satMod val="400000"/>
                  <a:alpha val="55000"/>
                </a:schemeClr>
              </a:gs>
              <a:gs pos="100000">
                <a:schemeClr val="bg2">
                  <a:tint val="100000"/>
                  <a:shade val="75000"/>
                  <a:satMod val="370000"/>
                  <a:alpha val="60000"/>
                </a:schemeClr>
              </a:gs>
            </a:gsLst>
            <a:path path="circle">
              <a:fillToRect l="-407500" t="-50000" r="507500" b="150000"/>
            </a:path>
          </a:gradFill>
          <a:ln w="7350" cap="rnd" cmpd="sng" algn="ctr">
            <a:solidFill>
              <a:schemeClr val="bg2">
                <a:shade val="60000"/>
                <a:satMod val="220000"/>
                <a:alpha val="100000"/>
              </a:schemeClr>
            </a:solidFill>
            <a:prstDash val="solid"/>
          </a:ln>
          <a:effectLst>
            <a:outerShdw blurRad="12700" dist="15000" dir="4500000" algn="tl" rotWithShape="0">
              <a:schemeClr val="bg2">
                <a:shade val="10000"/>
                <a:satMod val="200000"/>
                <a:alpha val="3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2" name="Obdélník 11"/>
          <p:cNvSpPr/>
          <p:nvPr/>
        </p:nvSpPr>
        <p:spPr>
          <a:xfrm>
            <a:off x="1012873" y="-54"/>
            <a:ext cx="8131127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5" name="Zástupný symbol pro nadpis 4"/>
          <p:cNvSpPr>
            <a:spLocks noGrp="1"/>
          </p:cNvSpPr>
          <p:nvPr>
            <p:ph type="title"/>
          </p:nvPr>
        </p:nvSpPr>
        <p:spPr>
          <a:xfrm>
            <a:off x="1435608" y="274638"/>
            <a:ext cx="7498080" cy="1143000"/>
          </a:xfrm>
          <a:prstGeom prst="rect">
            <a:avLst/>
          </a:prstGeom>
        </p:spPr>
        <p:txBody>
          <a:bodyPr anchor="ctr">
            <a:normAutofit/>
          </a:bodyPr>
          <a:lstStyle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9" name="Zástupný symbol pro text 8"/>
          <p:cNvSpPr>
            <a:spLocks noGrp="1"/>
          </p:cNvSpPr>
          <p:nvPr>
            <p:ph type="body" idx="1"/>
          </p:nvPr>
        </p:nvSpPr>
        <p:spPr>
          <a:xfrm>
            <a:off x="1435608" y="1447800"/>
            <a:ext cx="7498080" cy="4800600"/>
          </a:xfrm>
          <a:prstGeom prst="rect">
            <a:avLst/>
          </a:prstGeom>
        </p:spPr>
        <p:txBody>
          <a:bodyPr>
            <a:normAutofit/>
          </a:bodyPr>
          <a:lstStyle>
            <a:extLst/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  <a:p>
            <a:pPr lvl="1" eaLnBrk="1" latinLnBrk="0" hangingPunct="1"/>
            <a:r>
              <a:rPr kumimoji="0" lang="cs-CZ" smtClean="0"/>
              <a:t>Druhá úroveň</a:t>
            </a:r>
          </a:p>
          <a:p>
            <a:pPr lvl="2" eaLnBrk="1" latinLnBrk="0" hangingPunct="1"/>
            <a:r>
              <a:rPr kumimoji="0" lang="cs-CZ" smtClean="0"/>
              <a:t>Třetí úroveň</a:t>
            </a:r>
          </a:p>
          <a:p>
            <a:pPr lvl="3" eaLnBrk="1" latinLnBrk="0" hangingPunct="1"/>
            <a:r>
              <a:rPr kumimoji="0" lang="cs-CZ" smtClean="0"/>
              <a:t>Čtvrtá úroveň</a:t>
            </a:r>
          </a:p>
          <a:p>
            <a:pPr lvl="4" eaLnBrk="1" latinLnBrk="0" hangingPunct="1"/>
            <a:r>
              <a:rPr kumimoji="0" lang="cs-CZ" smtClean="0"/>
              <a:t>Pátá úroveň</a:t>
            </a:r>
            <a:endParaRPr kumimoji="0" lang="en-US"/>
          </a:p>
        </p:txBody>
      </p:sp>
      <p:sp>
        <p:nvSpPr>
          <p:cNvPr id="24" name="Zástupný symbol pro datum 23"/>
          <p:cNvSpPr>
            <a:spLocks noGrp="1"/>
          </p:cNvSpPr>
          <p:nvPr>
            <p:ph type="dt" sz="half" idx="2"/>
          </p:nvPr>
        </p:nvSpPr>
        <p:spPr>
          <a:xfrm>
            <a:off x="3581400" y="6305550"/>
            <a:ext cx="2133600" cy="476250"/>
          </a:xfrm>
          <a:prstGeom prst="rect">
            <a:avLst/>
          </a:prstGeom>
        </p:spPr>
        <p:txBody>
          <a:bodyPr anchor="b"/>
          <a:lstStyle>
            <a:lvl1pPr algn="r" eaLnBrk="1" latinLnBrk="0" hangingPunct="1">
              <a:defRPr kumimoji="0" sz="1200">
                <a:solidFill>
                  <a:schemeClr val="bg2">
                    <a:shade val="50000"/>
                    <a:satMod val="200000"/>
                  </a:schemeClr>
                </a:solidFill>
              </a:defRPr>
            </a:lvl1pPr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10" name="Zástupný symbol pro zápatí 9"/>
          <p:cNvSpPr>
            <a:spLocks noGrp="1"/>
          </p:cNvSpPr>
          <p:nvPr>
            <p:ph type="ftr" sz="quarter" idx="3"/>
          </p:nvPr>
        </p:nvSpPr>
        <p:spPr>
          <a:xfrm>
            <a:off x="5715000" y="6305550"/>
            <a:ext cx="2895600" cy="476250"/>
          </a:xfrm>
          <a:prstGeom prst="rect">
            <a:avLst/>
          </a:prstGeom>
        </p:spPr>
        <p:txBody>
          <a:bodyPr anchor="b"/>
          <a:lstStyle>
            <a:lvl1pPr eaLnBrk="1" latinLnBrk="0" hangingPunct="1">
              <a:defRPr kumimoji="0" sz="1200">
                <a:solidFill>
                  <a:schemeClr val="bg2">
                    <a:shade val="50000"/>
                    <a:satMod val="200000"/>
                  </a:schemeClr>
                </a:solidFill>
                <a:effectLst/>
              </a:defRPr>
            </a:lvl1pPr>
            <a:extLst/>
          </a:lstStyle>
          <a:p>
            <a:pPr>
              <a:defRPr/>
            </a:pPr>
            <a:endParaRPr lang="cs-CZ"/>
          </a:p>
        </p:txBody>
      </p:sp>
      <p:sp>
        <p:nvSpPr>
          <p:cNvPr id="22" name="Zástupný symbol pro číslo snímku 21"/>
          <p:cNvSpPr>
            <a:spLocks noGrp="1"/>
          </p:cNvSpPr>
          <p:nvPr>
            <p:ph type="sldNum" sz="quarter" idx="4"/>
          </p:nvPr>
        </p:nvSpPr>
        <p:spPr>
          <a:xfrm>
            <a:off x="8613648" y="6305550"/>
            <a:ext cx="457200" cy="476250"/>
          </a:xfrm>
          <a:prstGeom prst="rect">
            <a:avLst/>
          </a:prstGeom>
        </p:spPr>
        <p:txBody>
          <a:bodyPr anchor="b"/>
          <a:lstStyle>
            <a:lvl1pPr algn="ctr" eaLnBrk="1" latinLnBrk="0" hangingPunct="1">
              <a:defRPr kumimoji="0" sz="1200">
                <a:solidFill>
                  <a:schemeClr val="bg2">
                    <a:shade val="50000"/>
                    <a:satMod val="200000"/>
                  </a:schemeClr>
                </a:solidFill>
                <a:effectLst/>
              </a:defRPr>
            </a:lvl1pPr>
            <a:extLst/>
          </a:lstStyle>
          <a:p>
            <a:pPr>
              <a:defRPr/>
            </a:pPr>
            <a:fld id="{60B905BC-E65A-441A-8F38-0BA1B529FBF6}" type="slidenum">
              <a:rPr lang="cs-CZ" smtClean="0"/>
              <a:pPr>
                <a:defRPr/>
              </a:pPr>
              <a:t>‹#›</a:t>
            </a:fld>
            <a:endParaRPr lang="cs-CZ"/>
          </a:p>
        </p:txBody>
      </p:sp>
      <p:sp>
        <p:nvSpPr>
          <p:cNvPr id="15" name="Obdélník 14"/>
          <p:cNvSpPr/>
          <p:nvPr/>
        </p:nvSpPr>
        <p:spPr bwMode="invGray">
          <a:xfrm>
            <a:off x="1014984" y="-54"/>
            <a:ext cx="73152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>
            <a:outerShdw blurRad="38550" dist="38000" dir="10800000" algn="tl" rotWithShape="0">
              <a:schemeClr val="bg2">
                <a:shade val="20000"/>
                <a:satMod val="110000"/>
                <a:alpha val="2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34" r:id="rId1"/>
    <p:sldLayoutId id="2147483735" r:id="rId2"/>
    <p:sldLayoutId id="2147483736" r:id="rId3"/>
    <p:sldLayoutId id="2147483737" r:id="rId4"/>
    <p:sldLayoutId id="2147483738" r:id="rId5"/>
    <p:sldLayoutId id="2147483739" r:id="rId6"/>
    <p:sldLayoutId id="2147483740" r:id="rId7"/>
    <p:sldLayoutId id="2147483741" r:id="rId8"/>
    <p:sldLayoutId id="2147483742" r:id="rId9"/>
    <p:sldLayoutId id="2147483743" r:id="rId10"/>
    <p:sldLayoutId id="2147483744" r:id="rId11"/>
  </p:sldLayoutIdLst>
  <p:transition>
    <p:fade/>
  </p:transition>
  <p:timing>
    <p:tnLst>
      <p:par>
        <p:cTn id="1" dur="indefinite" restart="never" nodeType="tmRoot"/>
      </p:par>
    </p:tnLst>
  </p:timing>
  <p:txStyles>
    <p:titleStyle>
      <a:lvl1pPr algn="l" rtl="0" eaLnBrk="1" latinLnBrk="0" hangingPunct="1">
        <a:spcBef>
          <a:spcPct val="0"/>
        </a:spcBef>
        <a:buNone/>
        <a:defRPr kumimoji="0" sz="4300" kern="1200">
          <a:solidFill>
            <a:schemeClr val="tx2">
              <a:satMod val="130000"/>
            </a:schemeClr>
          </a:solidFill>
          <a:effectLst>
            <a:outerShdw blurRad="50000" dist="30000" dir="5400000" algn="tl" rotWithShape="0">
              <a:srgbClr val="000000">
                <a:alpha val="30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365760" indent="-283464" algn="l" rtl="0" eaLnBrk="1" latinLnBrk="0" hangingPunct="1">
        <a:lnSpc>
          <a:spcPct val="100000"/>
        </a:lnSpc>
        <a:spcBef>
          <a:spcPts val="600"/>
        </a:spcBef>
        <a:buClr>
          <a:schemeClr val="accent1"/>
        </a:buClr>
        <a:buSzPct val="80000"/>
        <a:buFont typeface="Wingdings 2"/>
        <a:buChar char=""/>
        <a:defRPr kumimoji="0"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37744" algn="l" rtl="0" eaLnBrk="1" latinLnBrk="0" hangingPunct="1">
        <a:lnSpc>
          <a:spcPct val="100000"/>
        </a:lnSpc>
        <a:spcBef>
          <a:spcPts val="550"/>
        </a:spcBef>
        <a:buClr>
          <a:schemeClr val="accent1"/>
        </a:buClr>
        <a:buFont typeface="Verdana"/>
        <a:buChar char="◦"/>
        <a:defRPr kumimoji="0"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886968" indent="-228600" algn="l" rtl="0" eaLnBrk="1" latinLnBrk="0" hangingPunct="1">
        <a:lnSpc>
          <a:spcPct val="100000"/>
        </a:lnSpc>
        <a:spcBef>
          <a:spcPct val="20000"/>
        </a:spcBef>
        <a:buClr>
          <a:schemeClr val="accent2"/>
        </a:buClr>
        <a:buFont typeface="Wingdings 2"/>
        <a:buChar char="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097280" indent="-173736" algn="l" rtl="0" eaLnBrk="1" latinLnBrk="0" hangingPunct="1">
        <a:lnSpc>
          <a:spcPct val="100000"/>
        </a:lnSpc>
        <a:spcBef>
          <a:spcPct val="20000"/>
        </a:spcBef>
        <a:buClr>
          <a:schemeClr val="accent3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298448" indent="-182880" algn="l" rtl="0" eaLnBrk="1" latinLnBrk="0" hangingPunct="1">
        <a:lnSpc>
          <a:spcPct val="100000"/>
        </a:lnSpc>
        <a:spcBef>
          <a:spcPct val="20000"/>
        </a:spcBef>
        <a:buClr>
          <a:schemeClr val="accent4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508760" indent="-182880" algn="l" rtl="0" eaLnBrk="1" latinLnBrk="0" hangingPunct="1">
        <a:lnSpc>
          <a:spcPct val="100000"/>
        </a:lnSpc>
        <a:spcBef>
          <a:spcPct val="20000"/>
        </a:spcBef>
        <a:buClr>
          <a:schemeClr val="accent5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1719072" indent="-182880" algn="l" rtl="0" eaLnBrk="1" latinLnBrk="0" hangingPunct="1">
        <a:lnSpc>
          <a:spcPct val="100000"/>
        </a:lnSpc>
        <a:spcBef>
          <a:spcPct val="20000"/>
        </a:spcBef>
        <a:buClr>
          <a:schemeClr val="accent6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1920240" indent="-182880" algn="l" rtl="0" eaLnBrk="1" latinLnBrk="0" hangingPunct="1">
        <a:lnSpc>
          <a:spcPct val="100000"/>
        </a:lnSpc>
        <a:spcBef>
          <a:spcPct val="20000"/>
        </a:spcBef>
        <a:buClr>
          <a:schemeClr val="accent6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2130552" indent="-182880" algn="l" rtl="0" eaLnBrk="1" latinLnBrk="0" hangingPunct="1">
        <a:lnSpc>
          <a:spcPct val="100000"/>
        </a:lnSpc>
        <a:spcBef>
          <a:spcPct val="20000"/>
        </a:spcBef>
        <a:buClr>
          <a:schemeClr val="accent6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3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7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9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1.jpe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3.jpeg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.jpeg"/><Relationship Id="rId3" Type="http://schemas.openxmlformats.org/officeDocument/2006/relationships/image" Target="../media/image4.jpeg"/><Relationship Id="rId7" Type="http://schemas.openxmlformats.org/officeDocument/2006/relationships/image" Target="../media/image18.jpe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17.jpeg"/><Relationship Id="rId5" Type="http://schemas.openxmlformats.org/officeDocument/2006/relationships/image" Target="../media/image16.jpeg"/><Relationship Id="rId4" Type="http://schemas.openxmlformats.org/officeDocument/2006/relationships/image" Target="../media/image15.jpeg"/><Relationship Id="rId9" Type="http://schemas.openxmlformats.org/officeDocument/2006/relationships/image" Target="../media/image20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3.jpeg"/><Relationship Id="rId4" Type="http://schemas.openxmlformats.org/officeDocument/2006/relationships/image" Target="../media/image22.jpe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13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ctrTitle"/>
          </p:nvPr>
        </p:nvSpPr>
        <p:spPr>
          <a:xfrm>
            <a:off x="685800" y="3276600"/>
            <a:ext cx="7772400" cy="914400"/>
          </a:xfrm>
        </p:spPr>
        <p:txBody>
          <a:bodyPr/>
          <a:lstStyle/>
          <a:p>
            <a:pPr eaLnBrk="1" hangingPunct="1">
              <a:defRPr/>
            </a:pPr>
            <a:r>
              <a:rPr lang="cs-CZ" sz="4800" b="1" smtClean="0">
                <a:effectLst>
                  <a:outerShdw blurRad="38100" dist="38100" dir="2700000" algn="tl">
                    <a:srgbClr val="000000"/>
                  </a:outerShdw>
                </a:effectLst>
              </a:rPr>
              <a:t>Jarní </a:t>
            </a:r>
            <a:r>
              <a:rPr lang="cs-CZ" sz="4800" b="1" dirty="0" smtClean="0">
                <a:effectLst>
                  <a:outerShdw blurRad="38100" dist="38100" dir="2700000" algn="tl">
                    <a:srgbClr val="000000"/>
                  </a:outerShdw>
                </a:effectLst>
              </a:rPr>
              <a:t>motivy</a:t>
            </a:r>
          </a:p>
        </p:txBody>
      </p:sp>
      <p:pic>
        <p:nvPicPr>
          <p:cNvPr id="4099" name="Picture 4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52600" y="609600"/>
            <a:ext cx="5575300" cy="12176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100" name="Text Box 7"/>
          <p:cNvSpPr txBox="1">
            <a:spLocks noChangeArrowheads="1"/>
          </p:cNvSpPr>
          <p:nvPr/>
        </p:nvSpPr>
        <p:spPr bwMode="auto">
          <a:xfrm>
            <a:off x="9072563" y="47609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endParaRPr lang="cs-CZ"/>
          </a:p>
        </p:txBody>
      </p:sp>
      <p:sp>
        <p:nvSpPr>
          <p:cNvPr id="4101" name="Text Box 14"/>
          <p:cNvSpPr txBox="1">
            <a:spLocks noChangeArrowheads="1"/>
          </p:cNvSpPr>
          <p:nvPr/>
        </p:nvSpPr>
        <p:spPr bwMode="auto">
          <a:xfrm>
            <a:off x="0" y="4572000"/>
            <a:ext cx="9144000" cy="923925"/>
          </a:xfrm>
          <a:prstGeom prst="rect">
            <a:avLst/>
          </a:prstGeom>
          <a:solidFill>
            <a:schemeClr val="accent1"/>
          </a:solidFill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cs-CZ" b="1"/>
              <a:t>Autor: Mgr. Petra Zdráhalová</a:t>
            </a:r>
          </a:p>
          <a:p>
            <a:pPr algn="ctr"/>
            <a:endParaRPr lang="cs-CZ"/>
          </a:p>
          <a:p>
            <a:pPr algn="ctr"/>
            <a:r>
              <a:rPr lang="cs-CZ"/>
              <a:t>Škola: Základní škola Fryšták, okres Zlín, příspěvková organizace </a:t>
            </a:r>
          </a:p>
        </p:txBody>
      </p:sp>
      <p:sp>
        <p:nvSpPr>
          <p:cNvPr id="4102" name="Text Box 17"/>
          <p:cNvSpPr txBox="1">
            <a:spLocks noChangeArrowheads="1"/>
          </p:cNvSpPr>
          <p:nvPr/>
        </p:nvSpPr>
        <p:spPr bwMode="auto">
          <a:xfrm>
            <a:off x="0" y="2057400"/>
            <a:ext cx="9144000" cy="823913"/>
          </a:xfrm>
          <a:prstGeom prst="rect">
            <a:avLst/>
          </a:prstGeom>
          <a:solidFill>
            <a:srgbClr val="FFFFFF"/>
          </a:solidFill>
          <a:ln w="9525" algn="ctr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cs-CZ"/>
              <a:t>Registrační číslo projektu: CZ.1.07/1.1.38/02.0025</a:t>
            </a:r>
          </a:p>
          <a:p>
            <a:pPr algn="ctr"/>
            <a:r>
              <a:rPr lang="cs-CZ"/>
              <a:t>Název projektu: Modernizace výuky na ZŠ Slušovice, Fryšták, Kašava a Velehrad</a:t>
            </a:r>
          </a:p>
          <a:p>
            <a:pPr algn="ctr"/>
            <a:r>
              <a:rPr lang="cs-CZ" sz="1200"/>
              <a:t>Tento projekt je spolufinancován z Evropského sociálního fondu a státního rozpočtu České republiky.</a:t>
            </a:r>
          </a:p>
        </p:txBody>
      </p:sp>
      <p:sp>
        <p:nvSpPr>
          <p:cNvPr id="7" name="Obdélník 6"/>
          <p:cNvSpPr/>
          <p:nvPr/>
        </p:nvSpPr>
        <p:spPr>
          <a:xfrm>
            <a:off x="0" y="4202668"/>
            <a:ext cx="9144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cs-CZ" b="1" dirty="0" err="1" smtClean="0"/>
              <a:t>PČ</a:t>
            </a:r>
            <a:r>
              <a:rPr lang="cs-CZ" b="1" dirty="0" smtClean="0"/>
              <a:t>_030_Práce s drobným materiálem_Jarní motivy</a:t>
            </a:r>
            <a:endParaRPr lang="cs-CZ" b="1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114" name="Rectangle 2"/>
          <p:cNvSpPr>
            <a:spLocks noGrp="1" noChangeArrowheads="1"/>
          </p:cNvSpPr>
          <p:nvPr>
            <p:ph type="ctr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cs-CZ" sz="4800" b="1" smtClean="0">
                <a:effectLst>
                  <a:outerShdw blurRad="38100" dist="38100" dir="2700000" algn="tl">
                    <a:srgbClr val="000000"/>
                  </a:outerShdw>
                </a:effectLst>
              </a:rPr>
              <a:t>Anotace:</a:t>
            </a:r>
          </a:p>
        </p:txBody>
      </p:sp>
      <p:pic>
        <p:nvPicPr>
          <p:cNvPr id="5123" name="Picture 3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52600" y="609600"/>
            <a:ext cx="5575300" cy="12176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124" name="Text Box 4"/>
          <p:cNvSpPr txBox="1">
            <a:spLocks noChangeArrowheads="1"/>
          </p:cNvSpPr>
          <p:nvPr/>
        </p:nvSpPr>
        <p:spPr bwMode="auto">
          <a:xfrm>
            <a:off x="9072563" y="47609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endParaRPr lang="cs-CZ"/>
          </a:p>
        </p:txBody>
      </p:sp>
      <p:sp>
        <p:nvSpPr>
          <p:cNvPr id="5125" name="Text Box 5"/>
          <p:cNvSpPr txBox="1">
            <a:spLocks noChangeArrowheads="1"/>
          </p:cNvSpPr>
          <p:nvPr/>
        </p:nvSpPr>
        <p:spPr bwMode="auto">
          <a:xfrm>
            <a:off x="0" y="3505200"/>
            <a:ext cx="9144000" cy="1477328"/>
          </a:xfrm>
          <a:prstGeom prst="rect">
            <a:avLst/>
          </a:prstGeom>
          <a:solidFill>
            <a:schemeClr val="accent1"/>
          </a:solidFill>
          <a:ln w="9525">
            <a:noFill/>
            <a:miter lim="800000"/>
            <a:headEnd/>
            <a:tailEnd/>
          </a:ln>
        </p:spPr>
        <p:txBody>
          <a:bodyPr lIns="738000" rIns="73800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cs-CZ" dirty="0"/>
              <a:t>Digitální učební materiál je určen pro </a:t>
            </a:r>
            <a:r>
              <a:rPr lang="cs-CZ" dirty="0" smtClean="0"/>
              <a:t>názornou výrobu  jarních dekoračních předmětů prostřednictvím </a:t>
            </a:r>
            <a:r>
              <a:rPr lang="cs-CZ" dirty="0" err="1" smtClean="0"/>
              <a:t>fotografi</a:t>
            </a:r>
            <a:endParaRPr lang="cs-CZ" dirty="0"/>
          </a:p>
          <a:p>
            <a:pPr>
              <a:buFont typeface="Wingdings" pitchFamily="2" charset="2"/>
              <a:buChar char="q"/>
            </a:pPr>
            <a:r>
              <a:rPr lang="cs-CZ" dirty="0"/>
              <a:t>Materiál </a:t>
            </a:r>
            <a:r>
              <a:rPr lang="cs-CZ" dirty="0" smtClean="0"/>
              <a:t>rozvíjí estetické cítění, dětskou tvořivost, jemnou motoriku a vztah k tradicím</a:t>
            </a:r>
            <a:endParaRPr lang="cs-CZ" dirty="0"/>
          </a:p>
          <a:p>
            <a:pPr>
              <a:buFont typeface="Wingdings" pitchFamily="2" charset="2"/>
              <a:buChar char="q"/>
            </a:pPr>
            <a:r>
              <a:rPr lang="cs-CZ" dirty="0"/>
              <a:t>Je určen pro </a:t>
            </a:r>
            <a:r>
              <a:rPr lang="cs-CZ" dirty="0" smtClean="0"/>
              <a:t>předmět Pracovní činnosti a 5. ročník</a:t>
            </a:r>
            <a:endParaRPr lang="cs-CZ" dirty="0"/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/>
          <p:cNvSpPr>
            <a:spLocks noGrp="1" noChangeArrowheads="1"/>
          </p:cNvSpPr>
          <p:nvPr>
            <p:ph type="title"/>
          </p:nvPr>
        </p:nvSpPr>
        <p:spPr>
          <a:xfrm>
            <a:off x="1447800" y="457200"/>
            <a:ext cx="7010400" cy="836613"/>
          </a:xfrm>
        </p:spPr>
        <p:txBody>
          <a:bodyPr/>
          <a:lstStyle/>
          <a:p>
            <a:pPr eaLnBrk="1" hangingPunct="1"/>
            <a:r>
              <a:rPr lang="cs-CZ" b="1" dirty="0" smtClean="0">
                <a:solidFill>
                  <a:srgbClr val="92D050"/>
                </a:solidFill>
              </a:rPr>
              <a:t>Jarní motivy</a:t>
            </a:r>
          </a:p>
        </p:txBody>
      </p:sp>
      <p:pic>
        <p:nvPicPr>
          <p:cNvPr id="5" name="Zástupný symbol pro obsah 4" descr="P1040803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 rot="5400000">
            <a:off x="1120200" y="1927800"/>
            <a:ext cx="3840000" cy="28800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2">
                <a:lumMod val="9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6148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295400" y="5867400"/>
            <a:ext cx="3657600" cy="796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TextovéPole 5"/>
          <p:cNvSpPr txBox="1"/>
          <p:nvPr/>
        </p:nvSpPr>
        <p:spPr>
          <a:xfrm>
            <a:off x="5029200" y="1752600"/>
            <a:ext cx="3048000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s-CZ" dirty="0" smtClean="0">
                <a:solidFill>
                  <a:srgbClr val="92D050"/>
                </a:solidFill>
              </a:rPr>
              <a:t>Symbolem jara jsou Velikonoce.</a:t>
            </a:r>
            <a:br>
              <a:rPr lang="cs-CZ" dirty="0" smtClean="0">
                <a:solidFill>
                  <a:srgbClr val="92D050"/>
                </a:solidFill>
              </a:rPr>
            </a:br>
            <a:r>
              <a:rPr lang="cs-CZ" dirty="0" smtClean="0">
                <a:solidFill>
                  <a:srgbClr val="92D050"/>
                </a:solidFill>
              </a:rPr>
              <a:t>Lidé s jejich příchodem uklízí a zdobí své domovy. Vyrábí nebo nakupují  různé dekorační předměty z přírodních i jiných materiálů. My si dnes krásné jarní dekorační předměty velmi snadno vyrobíme sami, tím větší z nich budeme mít radost.</a:t>
            </a:r>
            <a:endParaRPr lang="cs-CZ" dirty="0">
              <a:solidFill>
                <a:srgbClr val="92D050"/>
              </a:solidFill>
            </a:endParaRP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build="p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0" y="881063"/>
            <a:ext cx="7010400" cy="836612"/>
          </a:xfrm>
        </p:spPr>
        <p:txBody>
          <a:bodyPr/>
          <a:lstStyle/>
          <a:p>
            <a:pPr eaLnBrk="1" hangingPunct="1"/>
            <a:r>
              <a:rPr lang="cs-CZ" b="1" dirty="0" smtClean="0">
                <a:solidFill>
                  <a:srgbClr val="92D050"/>
                </a:solidFill>
              </a:rPr>
              <a:t>1. Připravíme si:</a:t>
            </a:r>
          </a:p>
        </p:txBody>
      </p:sp>
      <p:pic>
        <p:nvPicPr>
          <p:cNvPr id="5" name="Zástupný symbol pro obsah 4" descr="P1040807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2667000" y="1981200"/>
            <a:ext cx="3840000" cy="28800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2">
                <a:lumMod val="9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7172" name="Picture 4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257800" y="228600"/>
            <a:ext cx="3657600" cy="796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TextovéPole 5"/>
          <p:cNvSpPr txBox="1"/>
          <p:nvPr/>
        </p:nvSpPr>
        <p:spPr>
          <a:xfrm>
            <a:off x="1371600" y="5181600"/>
            <a:ext cx="70104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b="1" dirty="0" smtClean="0">
                <a:solidFill>
                  <a:srgbClr val="92D050"/>
                </a:solidFill>
              </a:rPr>
              <a:t>- </a:t>
            </a:r>
            <a:r>
              <a:rPr lang="cs-CZ" b="1" dirty="0">
                <a:solidFill>
                  <a:srgbClr val="92D050"/>
                </a:solidFill>
              </a:rPr>
              <a:t>n</a:t>
            </a:r>
            <a:r>
              <a:rPr lang="cs-CZ" b="1" dirty="0" smtClean="0">
                <a:solidFill>
                  <a:srgbClr val="92D050"/>
                </a:solidFill>
              </a:rPr>
              <a:t>a výrobu ptáčka</a:t>
            </a:r>
            <a:r>
              <a:rPr lang="cs-CZ" dirty="0" smtClean="0">
                <a:solidFill>
                  <a:srgbClr val="92D050"/>
                </a:solidFill>
              </a:rPr>
              <a:t>: čerstvé březové nebo vrbové proutí, krepový papír nebo kukuřičné šustí, provázek, nůžky, vatu, nádobu s vodou</a:t>
            </a:r>
            <a:br>
              <a:rPr lang="cs-CZ" dirty="0" smtClean="0">
                <a:solidFill>
                  <a:srgbClr val="92D050"/>
                </a:solidFill>
              </a:rPr>
            </a:br>
            <a:r>
              <a:rPr lang="cs-CZ" b="1" dirty="0" smtClean="0">
                <a:solidFill>
                  <a:srgbClr val="92D050"/>
                </a:solidFill>
              </a:rPr>
              <a:t>- na výrobu kraslic: </a:t>
            </a:r>
            <a:r>
              <a:rPr lang="cs-CZ" dirty="0" smtClean="0">
                <a:solidFill>
                  <a:srgbClr val="92D050"/>
                </a:solidFill>
              </a:rPr>
              <a:t>vyfouknutá vejce, lepidlo Herkules, špejle, mašle, plastelínu, luštěniny, rýži, mák, semínka a různá koření</a:t>
            </a:r>
            <a:endParaRPr lang="cs-CZ" dirty="0">
              <a:solidFill>
                <a:srgbClr val="92D050"/>
              </a:solidFill>
            </a:endParaRP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0" y="881063"/>
            <a:ext cx="7010400" cy="836612"/>
          </a:xfrm>
        </p:spPr>
        <p:txBody>
          <a:bodyPr/>
          <a:lstStyle/>
          <a:p>
            <a:pPr eaLnBrk="1" hangingPunct="1"/>
            <a:r>
              <a:rPr lang="cs-CZ" b="1" dirty="0" smtClean="0">
                <a:solidFill>
                  <a:srgbClr val="92D050"/>
                </a:solidFill>
              </a:rPr>
              <a:t>2. Příprava věnce a šustí</a:t>
            </a:r>
          </a:p>
        </p:txBody>
      </p:sp>
      <p:pic>
        <p:nvPicPr>
          <p:cNvPr id="5" name="Zástupný symbol pro obsah 4" descr="P1040808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 rot="5400000">
            <a:off x="5158800" y="2537400"/>
            <a:ext cx="3840000" cy="28800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2">
                <a:lumMod val="9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8196" name="Picture 4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486400" y="152400"/>
            <a:ext cx="3657600" cy="796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Obrázek 5" descr="P1040809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1905000" y="2057400"/>
            <a:ext cx="3251200" cy="24384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2">
                <a:lumMod val="9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sp>
        <p:nvSpPr>
          <p:cNvPr id="7" name="TextovéPole 6"/>
          <p:cNvSpPr txBox="1"/>
          <p:nvPr/>
        </p:nvSpPr>
        <p:spPr>
          <a:xfrm>
            <a:off x="1447800" y="4826675"/>
            <a:ext cx="4038600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dirty="0" smtClean="0">
                <a:solidFill>
                  <a:srgbClr val="92D050"/>
                </a:solidFill>
              </a:rPr>
              <a:t>Krepový papír namáčet nemusíme, ale šustí na chvíli ano, aby změklo. Mezitím upleteme ze tří proutků copánek a svážeme ho tak, aby vytvořilo tvar vejce. Svážeme provázkem, pak barevnou mašličkou.</a:t>
            </a:r>
            <a:endParaRPr lang="cs-CZ" dirty="0">
              <a:solidFill>
                <a:srgbClr val="92D050"/>
              </a:solidFill>
            </a:endParaRP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0" y="881063"/>
            <a:ext cx="7010400" cy="836612"/>
          </a:xfrm>
        </p:spPr>
        <p:txBody>
          <a:bodyPr/>
          <a:lstStyle/>
          <a:p>
            <a:pPr eaLnBrk="1" hangingPunct="1"/>
            <a:r>
              <a:rPr lang="cs-CZ" b="1" dirty="0" smtClean="0">
                <a:solidFill>
                  <a:srgbClr val="92D050"/>
                </a:solidFill>
              </a:rPr>
              <a:t>3. Tvar tělíčka ptáčka</a:t>
            </a:r>
          </a:p>
        </p:txBody>
      </p:sp>
      <p:pic>
        <p:nvPicPr>
          <p:cNvPr id="5" name="Zástupný symbol pro obsah 4" descr="P1040810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1600200" y="1981200"/>
            <a:ext cx="3360000" cy="25200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2">
                <a:lumMod val="9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8196" name="Picture 4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257800" y="152400"/>
            <a:ext cx="3657600" cy="796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Obrázek 5" descr="P1040811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5334000" y="3962400"/>
            <a:ext cx="3360000" cy="25200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2">
                <a:lumMod val="9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sp>
        <p:nvSpPr>
          <p:cNvPr id="7" name="TextovéPole 6"/>
          <p:cNvSpPr txBox="1"/>
          <p:nvPr/>
        </p:nvSpPr>
        <p:spPr>
          <a:xfrm>
            <a:off x="1447800" y="4876800"/>
            <a:ext cx="3276600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dirty="0" smtClean="0">
                <a:solidFill>
                  <a:srgbClr val="92D050"/>
                </a:solidFill>
              </a:rPr>
              <a:t>Ze šustí nebo krepového papíru vystřihneme tvar podle obrázku a ulomíme dvě tenké větvička jako zobáčky, které položíme na střed.</a:t>
            </a:r>
            <a:endParaRPr lang="cs-CZ" dirty="0">
              <a:solidFill>
                <a:srgbClr val="92D050"/>
              </a:solidFill>
            </a:endParaRPr>
          </a:p>
        </p:txBody>
      </p:sp>
      <p:sp>
        <p:nvSpPr>
          <p:cNvPr id="8" name="TextovéPole 7"/>
          <p:cNvSpPr txBox="1"/>
          <p:nvPr/>
        </p:nvSpPr>
        <p:spPr>
          <a:xfrm>
            <a:off x="5638800" y="2133600"/>
            <a:ext cx="2743200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dirty="0" smtClean="0">
                <a:solidFill>
                  <a:srgbClr val="92D050"/>
                </a:solidFill>
              </a:rPr>
              <a:t>Z obou stran přehneme kraje k zobáčku a převážeme provázkem v polovině zobáčku, vznikl nám rub tělíčka.</a:t>
            </a:r>
            <a:endParaRPr lang="cs-CZ" dirty="0">
              <a:solidFill>
                <a:srgbClr val="92D050"/>
              </a:solidFill>
            </a:endParaRP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0" y="881063"/>
            <a:ext cx="7010400" cy="836612"/>
          </a:xfrm>
        </p:spPr>
        <p:txBody>
          <a:bodyPr/>
          <a:lstStyle/>
          <a:p>
            <a:pPr eaLnBrk="1" hangingPunct="1"/>
            <a:r>
              <a:rPr lang="cs-CZ" b="1" dirty="0" smtClean="0">
                <a:solidFill>
                  <a:srgbClr val="92D050"/>
                </a:solidFill>
              </a:rPr>
              <a:t>4. Tělíčko a hlava ptáčka</a:t>
            </a:r>
          </a:p>
        </p:txBody>
      </p:sp>
      <p:pic>
        <p:nvPicPr>
          <p:cNvPr id="5" name="Zástupný symbol pro obsah 4" descr="P1040812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1600200" y="3962400"/>
            <a:ext cx="3360000" cy="25200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2">
                <a:lumMod val="9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8196" name="Picture 4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334000" y="228600"/>
            <a:ext cx="3657600" cy="796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Obrázek 5" descr="P1040814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5334000" y="1828800"/>
            <a:ext cx="3251200" cy="24384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2">
                <a:lumMod val="9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sp>
        <p:nvSpPr>
          <p:cNvPr id="8" name="TextovéPole 7"/>
          <p:cNvSpPr txBox="1"/>
          <p:nvPr/>
        </p:nvSpPr>
        <p:spPr>
          <a:xfrm>
            <a:off x="1676400" y="2362200"/>
            <a:ext cx="31242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dirty="0" smtClean="0">
                <a:solidFill>
                  <a:srgbClr val="92D050"/>
                </a:solidFill>
              </a:rPr>
              <a:t>Připravené tělíčko nyní  převrátíme na líc, vznikne nám dutinka, kterou ..</a:t>
            </a:r>
            <a:endParaRPr lang="cs-CZ" dirty="0">
              <a:solidFill>
                <a:srgbClr val="92D050"/>
              </a:solidFill>
            </a:endParaRPr>
          </a:p>
        </p:txBody>
      </p:sp>
      <p:sp>
        <p:nvSpPr>
          <p:cNvPr id="9" name="TextovéPole 8"/>
          <p:cNvSpPr txBox="1"/>
          <p:nvPr/>
        </p:nvSpPr>
        <p:spPr>
          <a:xfrm>
            <a:off x="5410200" y="4800600"/>
            <a:ext cx="3124200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dirty="0" smtClean="0">
                <a:solidFill>
                  <a:srgbClr val="92D050"/>
                </a:solidFill>
              </a:rPr>
              <a:t>… v dalším kroku vycpeme vatou a vytvarujeme hlavičku s přisedlým tělíčkem, v zadní části převážeme provázkem a tím nám vznikne ocásek.</a:t>
            </a:r>
            <a:endParaRPr lang="cs-CZ" dirty="0">
              <a:solidFill>
                <a:srgbClr val="92D050"/>
              </a:solidFill>
            </a:endParaRP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0" y="881063"/>
            <a:ext cx="7010400" cy="836612"/>
          </a:xfrm>
        </p:spPr>
        <p:txBody>
          <a:bodyPr/>
          <a:lstStyle/>
          <a:p>
            <a:pPr eaLnBrk="1" hangingPunct="1"/>
            <a:r>
              <a:rPr lang="cs-CZ" b="1" dirty="0" smtClean="0">
                <a:solidFill>
                  <a:srgbClr val="92D050"/>
                </a:solidFill>
              </a:rPr>
              <a:t>5. Křídla</a:t>
            </a:r>
          </a:p>
        </p:txBody>
      </p:sp>
      <p:pic>
        <p:nvPicPr>
          <p:cNvPr id="5" name="Zástupný symbol pro obsah 4" descr="P1040816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1524000" y="1981200"/>
            <a:ext cx="3360000" cy="25200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2">
                <a:lumMod val="9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8196" name="Picture 4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334000" y="152400"/>
            <a:ext cx="3657600" cy="796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Obrázek 5" descr="P1040818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5334000" y="3886200"/>
            <a:ext cx="3360000" cy="25200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2">
                <a:lumMod val="9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sp>
        <p:nvSpPr>
          <p:cNvPr id="7" name="TextovéPole 6"/>
          <p:cNvSpPr txBox="1"/>
          <p:nvPr/>
        </p:nvSpPr>
        <p:spPr>
          <a:xfrm>
            <a:off x="1447800" y="4648200"/>
            <a:ext cx="3505200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dirty="0" smtClean="0">
                <a:solidFill>
                  <a:srgbClr val="92D050"/>
                </a:solidFill>
              </a:rPr>
              <a:t>Z dalších dvou listí šustí vystřihneme čtyřúhelníkový tvar křídel, přiložíme je z obou stran k tělíčku a za hlavičkou převážeme provázkem, jehož konce necháme delší kvůli zavěšení.</a:t>
            </a:r>
            <a:endParaRPr lang="cs-CZ" dirty="0">
              <a:solidFill>
                <a:srgbClr val="92D050"/>
              </a:solidFill>
            </a:endParaRPr>
          </a:p>
        </p:txBody>
      </p:sp>
      <p:sp>
        <p:nvSpPr>
          <p:cNvPr id="8" name="TextovéPole 7"/>
          <p:cNvSpPr txBox="1"/>
          <p:nvPr/>
        </p:nvSpPr>
        <p:spPr>
          <a:xfrm>
            <a:off x="5334000" y="1905000"/>
            <a:ext cx="3352800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dirty="0" smtClean="0">
                <a:solidFill>
                  <a:srgbClr val="92D050"/>
                </a:solidFill>
              </a:rPr>
              <a:t>Přední polovinu křídel převrátíme směrem dozadu, tím nám vynikne hlavička se zobáčkem a ptáček dostane ten správný tvar. Černou </a:t>
            </a:r>
            <a:r>
              <a:rPr lang="cs-CZ" dirty="0" err="1" smtClean="0">
                <a:solidFill>
                  <a:srgbClr val="92D050"/>
                </a:solidFill>
              </a:rPr>
              <a:t>fixou</a:t>
            </a:r>
            <a:r>
              <a:rPr lang="cs-CZ" dirty="0" smtClean="0">
                <a:solidFill>
                  <a:srgbClr val="92D050"/>
                </a:solidFill>
              </a:rPr>
              <a:t> domalujeme oči.</a:t>
            </a:r>
            <a:endParaRPr lang="cs-CZ" dirty="0">
              <a:solidFill>
                <a:srgbClr val="92D050"/>
              </a:solidFill>
            </a:endParaRP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0" y="881063"/>
            <a:ext cx="7010400" cy="836612"/>
          </a:xfrm>
        </p:spPr>
        <p:txBody>
          <a:bodyPr/>
          <a:lstStyle/>
          <a:p>
            <a:pPr eaLnBrk="1" hangingPunct="1"/>
            <a:r>
              <a:rPr lang="cs-CZ" b="1" dirty="0" smtClean="0">
                <a:solidFill>
                  <a:srgbClr val="92D050"/>
                </a:solidFill>
              </a:rPr>
              <a:t>6. Zdobení vajec</a:t>
            </a:r>
          </a:p>
        </p:txBody>
      </p:sp>
      <p:pic>
        <p:nvPicPr>
          <p:cNvPr id="5" name="Zástupný symbol pro obsah 4" descr="P1040789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1676400" y="1828800"/>
            <a:ext cx="2880000" cy="21600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2">
                <a:lumMod val="9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8196" name="Picture 4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486400" y="228600"/>
            <a:ext cx="3657600" cy="796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Obrázek 5" descr="P1040792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2362200" y="2286000"/>
            <a:ext cx="2880000" cy="21600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2">
                <a:lumMod val="9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7" name="Obrázek 6" descr="P1040794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3048000" y="2743200"/>
            <a:ext cx="2880000" cy="21600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2">
                <a:lumMod val="9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8" name="Obrázek 7" descr="P1040796.JP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3657600" y="3200400"/>
            <a:ext cx="2880000" cy="21600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2">
                <a:lumMod val="9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9" name="Obrázek 8" descr="P1040798.JP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>
            <a:off x="4267200" y="3581400"/>
            <a:ext cx="3251200" cy="24384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2">
                <a:lumMod val="9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11" name="Obrázek 10" descr="P1040800.JPG"/>
          <p:cNvPicPr>
            <a:picLocks noChangeAspect="1"/>
          </p:cNvPicPr>
          <p:nvPr/>
        </p:nvPicPr>
        <p:blipFill>
          <a:blip r:embed="rId8" cstate="print"/>
          <a:stretch>
            <a:fillRect/>
          </a:stretch>
        </p:blipFill>
        <p:spPr>
          <a:xfrm>
            <a:off x="4876800" y="4114800"/>
            <a:ext cx="3251200" cy="24384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2">
                <a:lumMod val="9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13" name="Obrázek 12" descr="P1040805.JPG"/>
          <p:cNvPicPr>
            <a:picLocks noChangeAspect="1"/>
          </p:cNvPicPr>
          <p:nvPr/>
        </p:nvPicPr>
        <p:blipFill>
          <a:blip r:embed="rId9" cstate="print"/>
          <a:stretch>
            <a:fillRect/>
          </a:stretch>
        </p:blipFill>
        <p:spPr>
          <a:xfrm rot="5400000">
            <a:off x="5752200" y="1563000"/>
            <a:ext cx="3360000" cy="25200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2">
                <a:lumMod val="9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sp>
        <p:nvSpPr>
          <p:cNvPr id="14" name="TextovéPole 13"/>
          <p:cNvSpPr txBox="1"/>
          <p:nvPr/>
        </p:nvSpPr>
        <p:spPr>
          <a:xfrm>
            <a:off x="1143000" y="5105400"/>
            <a:ext cx="3200400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dirty="0" smtClean="0">
                <a:solidFill>
                  <a:srgbClr val="92D050"/>
                </a:solidFill>
              </a:rPr>
              <a:t>Vejce dáme na špejli, upevníme plastelínou, potíráme lepidlem a nalepujeme připravené suroviny, pak navážeme mašle.</a:t>
            </a:r>
            <a:endParaRPr lang="cs-CZ" dirty="0">
              <a:solidFill>
                <a:srgbClr val="92D050"/>
              </a:solidFill>
            </a:endParaRPr>
          </a:p>
        </p:txBody>
      </p:sp>
    </p:spTree>
  </p:cSld>
  <p:clrMapOvr>
    <a:masterClrMapping/>
  </p:clrMapOvr>
  <p:transition spd="slow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 build="p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0" y="881063"/>
            <a:ext cx="7010400" cy="836612"/>
          </a:xfrm>
        </p:spPr>
        <p:txBody>
          <a:bodyPr/>
          <a:lstStyle/>
          <a:p>
            <a:pPr eaLnBrk="1" hangingPunct="1"/>
            <a:r>
              <a:rPr lang="cs-CZ" b="1" dirty="0" smtClean="0">
                <a:solidFill>
                  <a:srgbClr val="92D050"/>
                </a:solidFill>
              </a:rPr>
              <a:t>6. Aranžujeme</a:t>
            </a:r>
          </a:p>
        </p:txBody>
      </p:sp>
      <p:pic>
        <p:nvPicPr>
          <p:cNvPr id="5" name="Zástupný symbol pro obsah 4" descr="P1040801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 rot="5400000">
            <a:off x="1087800" y="2265000"/>
            <a:ext cx="2880000" cy="21600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2">
                <a:lumMod val="9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8196" name="Picture 4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181600" y="304800"/>
            <a:ext cx="3657600" cy="796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Obrázek 5" descr="P1040802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 rot="5400000">
            <a:off x="6269400" y="2188800"/>
            <a:ext cx="2880000" cy="21600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2">
                <a:lumMod val="9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7" name="Obrázek 6" descr="P1040803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 rot="5400000">
            <a:off x="3678600" y="2950800"/>
            <a:ext cx="2880000" cy="21600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bg2">
                <a:lumMod val="9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sp>
        <p:nvSpPr>
          <p:cNvPr id="8" name="TextovéPole 7"/>
          <p:cNvSpPr txBox="1"/>
          <p:nvPr/>
        </p:nvSpPr>
        <p:spPr>
          <a:xfrm>
            <a:off x="1295400" y="5867400"/>
            <a:ext cx="7391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dirty="0" smtClean="0">
                <a:solidFill>
                  <a:srgbClr val="92D050"/>
                </a:solidFill>
              </a:rPr>
              <a:t>Vejce a ptáčky upevníme do věnců nebo kytic a  rozmístíme po domě. </a:t>
            </a:r>
            <a:endParaRPr lang="cs-CZ" dirty="0">
              <a:solidFill>
                <a:srgbClr val="92D050"/>
              </a:solidFill>
            </a:endParaRP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0" y="881063"/>
            <a:ext cx="7010400" cy="836612"/>
          </a:xfrm>
        </p:spPr>
        <p:txBody>
          <a:bodyPr/>
          <a:lstStyle/>
          <a:p>
            <a:pPr eaLnBrk="1" hangingPunct="1"/>
            <a:r>
              <a:rPr lang="cs-CZ" b="1" dirty="0" smtClean="0">
                <a:solidFill>
                  <a:srgbClr val="92D050"/>
                </a:solidFill>
              </a:rPr>
              <a:t>Citace:</a:t>
            </a:r>
          </a:p>
        </p:txBody>
      </p:sp>
      <p:sp>
        <p:nvSpPr>
          <p:cNvPr id="97283" name="Rectangle 3"/>
          <p:cNvSpPr>
            <a:spLocks noGrp="1" noChangeArrowheads="1"/>
          </p:cNvSpPr>
          <p:nvPr>
            <p:ph idx="1"/>
          </p:nvPr>
        </p:nvSpPr>
        <p:spPr>
          <a:xfrm>
            <a:off x="1524000" y="1981200"/>
            <a:ext cx="6781800" cy="2286000"/>
          </a:xfrm>
        </p:spPr>
        <p:txBody>
          <a:bodyPr/>
          <a:lstStyle/>
          <a:p>
            <a:pPr eaLnBrk="1" hangingPunct="1">
              <a:buFont typeface="Wingdings" pitchFamily="2" charset="2"/>
              <a:buChar char="q"/>
            </a:pPr>
            <a:endParaRPr lang="cs-CZ" sz="2000" dirty="0" smtClean="0"/>
          </a:p>
        </p:txBody>
      </p:sp>
      <p:pic>
        <p:nvPicPr>
          <p:cNvPr id="10244" name="Picture 4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43000" y="5791200"/>
            <a:ext cx="3657600" cy="796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after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5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28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9728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9728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7283" grpId="0" build="p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0" y="1190625"/>
            <a:ext cx="7010400" cy="527050"/>
          </a:xfrm>
        </p:spPr>
        <p:txBody>
          <a:bodyPr/>
          <a:lstStyle/>
          <a:p>
            <a:pPr eaLnBrk="1" hangingPunct="1"/>
            <a:r>
              <a:rPr lang="cs-CZ" sz="2500" b="1" dirty="0" smtClean="0">
                <a:solidFill>
                  <a:srgbClr val="92D050"/>
                </a:solidFill>
              </a:rPr>
              <a:t>Použité zdroje:</a:t>
            </a:r>
          </a:p>
        </p:txBody>
      </p:sp>
      <p:sp>
        <p:nvSpPr>
          <p:cNvPr id="11267" name="Rectangle 3"/>
          <p:cNvSpPr>
            <a:spLocks noGrp="1" noChangeArrowheads="1"/>
          </p:cNvSpPr>
          <p:nvPr>
            <p:ph idx="1"/>
          </p:nvPr>
        </p:nvSpPr>
        <p:spPr>
          <a:xfrm>
            <a:off x="1524000" y="2133600"/>
            <a:ext cx="7010400" cy="2170113"/>
          </a:xfrm>
        </p:spPr>
        <p:txBody>
          <a:bodyPr/>
          <a:lstStyle/>
          <a:p>
            <a:pPr marL="609600" indent="-609600" eaLnBrk="1" hangingPunct="1">
              <a:buFont typeface="Wingdings" pitchFamily="2" charset="2"/>
              <a:buChar char="q"/>
            </a:pPr>
            <a:r>
              <a:rPr lang="cs-CZ" sz="2000" dirty="0" smtClean="0">
                <a:solidFill>
                  <a:srgbClr val="92D050"/>
                </a:solidFill>
              </a:rPr>
              <a:t>Fotografie vlastní</a:t>
            </a:r>
          </a:p>
          <a:p>
            <a:pPr marL="609600" indent="-609600">
              <a:buFont typeface="Wingdings" pitchFamily="2" charset="2"/>
              <a:buChar char="q"/>
            </a:pPr>
            <a:r>
              <a:rPr lang="cs-CZ" sz="2000" dirty="0">
                <a:solidFill>
                  <a:srgbClr val="92D050"/>
                </a:solidFill>
              </a:rPr>
              <a:t>KOCIÁNOVÁ, Lucie a kol. </a:t>
            </a:r>
            <a:r>
              <a:rPr lang="cs-CZ" sz="2000" i="1" dirty="0">
                <a:solidFill>
                  <a:srgbClr val="92D050"/>
                </a:solidFill>
              </a:rPr>
              <a:t>Praktické činnosti</a:t>
            </a:r>
            <a:r>
              <a:rPr lang="cs-CZ" sz="2000" dirty="0">
                <a:solidFill>
                  <a:srgbClr val="92D050"/>
                </a:solidFill>
              </a:rPr>
              <a:t>. Praha: Fortuna, 1997, ISBN 80-7168-441-4. </a:t>
            </a:r>
            <a:r>
              <a:rPr lang="cs-CZ" sz="2000" dirty="0" smtClean="0">
                <a:solidFill>
                  <a:srgbClr val="92D050"/>
                </a:solidFill>
              </a:rPr>
              <a:t> </a:t>
            </a:r>
          </a:p>
        </p:txBody>
      </p:sp>
      <p:pic>
        <p:nvPicPr>
          <p:cNvPr id="11268" name="Picture 7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19200" y="5715000"/>
            <a:ext cx="3657600" cy="796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theme/_rels/theme2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Výchozí návrh">
  <a:themeElements>
    <a:clrScheme name="Výchozí návrh 16">
      <a:dk1>
        <a:srgbClr val="171A1B"/>
      </a:dk1>
      <a:lt1>
        <a:srgbClr val="F39900"/>
      </a:lt1>
      <a:dk2>
        <a:srgbClr val="FFFFFF"/>
      </a:dk2>
      <a:lt2>
        <a:srgbClr val="FFFFFF"/>
      </a:lt2>
      <a:accent1>
        <a:srgbClr val="FFFFFF"/>
      </a:accent1>
      <a:accent2>
        <a:srgbClr val="FFFFFF"/>
      </a:accent2>
      <a:accent3>
        <a:srgbClr val="F8CAAA"/>
      </a:accent3>
      <a:accent4>
        <a:srgbClr val="121415"/>
      </a:accent4>
      <a:accent5>
        <a:srgbClr val="FFFFFF"/>
      </a:accent5>
      <a:accent6>
        <a:srgbClr val="E7E7E7"/>
      </a:accent6>
      <a:hlink>
        <a:srgbClr val="FFFFFF"/>
      </a:hlink>
      <a:folHlink>
        <a:srgbClr val="FFFFFF"/>
      </a:folHlink>
    </a:clrScheme>
    <a:fontScheme name="Výchozí návrh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Kancelář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  <a:spAutoFit/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cs-CZ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  <a:spAutoFit/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cs-CZ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Výchozí návrh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3">
        <a:dk1>
          <a:srgbClr val="005A58"/>
        </a:dk1>
        <a:lt1>
          <a:srgbClr val="FFFFFF"/>
        </a:lt1>
        <a:dk2>
          <a:srgbClr val="F3990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F8CAAA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4">
        <a:dk1>
          <a:srgbClr val="FFFFFF"/>
        </a:dk1>
        <a:lt1>
          <a:srgbClr val="FFFFFF"/>
        </a:lt1>
        <a:dk2>
          <a:srgbClr val="F39900"/>
        </a:dk2>
        <a:lt2>
          <a:srgbClr val="171A1B"/>
        </a:lt2>
        <a:accent1>
          <a:srgbClr val="FFFFFF"/>
        </a:accent1>
        <a:accent2>
          <a:srgbClr val="FFFFFF"/>
        </a:accent2>
        <a:accent3>
          <a:srgbClr val="F8CAAA"/>
        </a:accent3>
        <a:accent4>
          <a:srgbClr val="DADADA"/>
        </a:accent4>
        <a:accent5>
          <a:srgbClr val="FFFFFF"/>
        </a:accent5>
        <a:accent6>
          <a:srgbClr val="E7E7E7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5">
        <a:dk1>
          <a:srgbClr val="171A1B"/>
        </a:dk1>
        <a:lt1>
          <a:srgbClr val="F39900"/>
        </a:lt1>
        <a:dk2>
          <a:srgbClr val="171A1B"/>
        </a:dk2>
        <a:lt2>
          <a:srgbClr val="FFFFFF"/>
        </a:lt2>
        <a:accent1>
          <a:srgbClr val="FFFFFF"/>
        </a:accent1>
        <a:accent2>
          <a:srgbClr val="FFFFFF"/>
        </a:accent2>
        <a:accent3>
          <a:srgbClr val="F8CAAA"/>
        </a:accent3>
        <a:accent4>
          <a:srgbClr val="121415"/>
        </a:accent4>
        <a:accent5>
          <a:srgbClr val="FFFFFF"/>
        </a:accent5>
        <a:accent6>
          <a:srgbClr val="E7E7E7"/>
        </a:accent6>
        <a:hlink>
          <a:srgbClr val="FFFFFF"/>
        </a:hlink>
        <a:folHlink>
          <a:srgbClr val="FFFF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16">
        <a:dk1>
          <a:srgbClr val="171A1B"/>
        </a:dk1>
        <a:lt1>
          <a:srgbClr val="F39900"/>
        </a:lt1>
        <a:dk2>
          <a:srgbClr val="FFFFFF"/>
        </a:dk2>
        <a:lt2>
          <a:srgbClr val="FFFFFF"/>
        </a:lt2>
        <a:accent1>
          <a:srgbClr val="FFFFFF"/>
        </a:accent1>
        <a:accent2>
          <a:srgbClr val="FFFFFF"/>
        </a:accent2>
        <a:accent3>
          <a:srgbClr val="F8CAAA"/>
        </a:accent3>
        <a:accent4>
          <a:srgbClr val="121415"/>
        </a:accent4>
        <a:accent5>
          <a:srgbClr val="FFFFFF"/>
        </a:accent5>
        <a:accent6>
          <a:srgbClr val="E7E7E7"/>
        </a:accent6>
        <a:hlink>
          <a:srgbClr val="FFFFFF"/>
        </a:hlink>
        <a:folHlink>
          <a:srgbClr val="FFFFFF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Slunovrat">
  <a:themeElements>
    <a:clrScheme name="Arkýř">
      <a:dk1>
        <a:sysClr val="windowText" lastClr="000000"/>
      </a:dk1>
      <a:lt1>
        <a:sysClr val="window" lastClr="FFFFFF"/>
      </a:lt1>
      <a:dk2>
        <a:srgbClr val="575F6D"/>
      </a:dk2>
      <a:lt2>
        <a:srgbClr val="FFF39D"/>
      </a:lt2>
      <a:accent1>
        <a:srgbClr val="FE8637"/>
      </a:accent1>
      <a:accent2>
        <a:srgbClr val="7598D9"/>
      </a:accent2>
      <a:accent3>
        <a:srgbClr val="B32C16"/>
      </a:accent3>
      <a:accent4>
        <a:srgbClr val="F5CD2D"/>
      </a:accent4>
      <a:accent5>
        <a:srgbClr val="AEBAD5"/>
      </a:accent5>
      <a:accent6>
        <a:srgbClr val="777C84"/>
      </a:accent6>
      <a:hlink>
        <a:srgbClr val="D2611C"/>
      </a:hlink>
      <a:folHlink>
        <a:srgbClr val="3B435B"/>
      </a:folHlink>
    </a:clrScheme>
    <a:fontScheme name="Slunovrat">
      <a:majorFont>
        <a:latin typeface="Gill Sans MT"/>
        <a:ea typeface=""/>
        <a:cs typeface=""/>
        <a:font script="Grek" typeface="Corbel"/>
        <a:font script="Cyrl" typeface="Corbel"/>
        <a:font script="Jpan" typeface="HGｺﾞｼｯｸE"/>
        <a:font script="Hang" typeface="휴먼매직체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Gill Sans MT"/>
        <a:ea typeface=""/>
        <a:cs typeface=""/>
        <a:font script="Grek" typeface="Corbel"/>
        <a:font script="Cyrl" typeface="Corbel"/>
        <a:font script="Jpan" typeface="HGｺﾞｼｯｸE"/>
        <a:font script="Hang" typeface="HY엽서L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inorFont>
    </a:fontScheme>
    <a:fmtScheme name="Slunovrat">
      <a:fillStyleLst>
        <a:solidFill>
          <a:schemeClr val="phClr"/>
        </a:solidFill>
        <a:gradFill rotWithShape="1">
          <a:gsLst>
            <a:gs pos="0">
              <a:schemeClr val="phClr">
                <a:tint val="35000"/>
                <a:satMod val="253000"/>
              </a:schemeClr>
            </a:gs>
            <a:gs pos="50000">
              <a:schemeClr val="phClr">
                <a:tint val="42000"/>
                <a:satMod val="255000"/>
              </a:schemeClr>
            </a:gs>
            <a:gs pos="97000">
              <a:schemeClr val="phClr">
                <a:tint val="53000"/>
                <a:satMod val="260000"/>
              </a:schemeClr>
            </a:gs>
            <a:gs pos="100000">
              <a:schemeClr val="phClr">
                <a:tint val="56000"/>
                <a:satMod val="275000"/>
              </a:schemeClr>
            </a:gs>
          </a:gsLst>
          <a:path path="circle">
            <a:fillToRect l="50000" t="50000" r="50000" b="50000"/>
          </a:path>
        </a:gradFill>
        <a:gradFill rotWithShape="1">
          <a:gsLst>
            <a:gs pos="0">
              <a:schemeClr val="phClr">
                <a:tint val="92000"/>
                <a:satMod val="170000"/>
              </a:schemeClr>
            </a:gs>
            <a:gs pos="15000">
              <a:schemeClr val="phClr">
                <a:tint val="92000"/>
                <a:shade val="99000"/>
                <a:satMod val="170000"/>
              </a:schemeClr>
            </a:gs>
            <a:gs pos="62000">
              <a:schemeClr val="phClr">
                <a:tint val="96000"/>
                <a:shade val="80000"/>
                <a:satMod val="170000"/>
              </a:schemeClr>
            </a:gs>
            <a:gs pos="97000">
              <a:schemeClr val="phClr">
                <a:tint val="98000"/>
                <a:shade val="63000"/>
                <a:satMod val="170000"/>
              </a:schemeClr>
            </a:gs>
            <a:gs pos="100000">
              <a:schemeClr val="phClr">
                <a:shade val="62000"/>
                <a:satMod val="170000"/>
              </a:schemeClr>
            </a:gs>
          </a:gsLst>
          <a:path path="circle">
            <a:fillToRect l="50000" t="50000" r="50000" b="5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3500" dist="25400" dir="5400000" rotWithShape="0">
              <a:srgbClr val="000000">
                <a:alpha val="43137"/>
              </a:srgbClr>
            </a:outerShdw>
          </a:effectLst>
        </a:effectStyle>
        <a:effectStyle>
          <a:effectLst>
            <a:outerShdw blurRad="63500" dist="25400" dir="5400000" rotWithShape="0">
              <a:srgbClr val="000000">
                <a:alpha val="43137"/>
              </a:srgbClr>
            </a:outerShdw>
          </a:effectLst>
          <a:scene3d>
            <a:camera prst="orthographicFront" fov="0">
              <a:rot lat="0" lon="0" rev="0"/>
            </a:camera>
            <a:lightRig rig="brightRoom" dir="tl">
              <a:rot lat="0" lon="0" rev="8700000"/>
            </a:lightRig>
          </a:scene3d>
          <a:sp3d contourW="12700">
            <a:bevelT w="0" h="0"/>
            <a:contourClr>
              <a:schemeClr val="phClr">
                <a:shade val="80000"/>
              </a:schemeClr>
            </a:contourClr>
          </a:sp3d>
        </a:effectStyle>
        <a:effectStyle>
          <a:effectLst>
            <a:outerShdw blurRad="63500" dist="25400" dir="5400000" rotWithShape="0">
              <a:srgbClr val="000000">
                <a:alpha val="43137"/>
              </a:srgbClr>
            </a:outerShdw>
          </a:effectLst>
          <a:scene3d>
            <a:camera prst="orthographicFront" fov="0">
              <a:rot lat="0" lon="0" rev="0"/>
            </a:camera>
            <a:lightRig rig="brightRoom" dir="tl">
              <a:rot lat="0" lon="0" rev="5400000"/>
            </a:lightRig>
          </a:scene3d>
          <a:sp3d contourW="12700">
            <a:bevelT w="25400" h="50800" prst="angle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60000"/>
                <a:satMod val="355000"/>
              </a:schemeClr>
            </a:gs>
            <a:gs pos="40000">
              <a:schemeClr val="phClr">
                <a:tint val="85000"/>
                <a:satMod val="320000"/>
              </a:schemeClr>
            </a:gs>
            <a:gs pos="100000">
              <a:schemeClr val="phClr">
                <a:shade val="55000"/>
                <a:satMod val="300000"/>
              </a:schemeClr>
            </a:gs>
          </a:gsLst>
          <a:path path="circle">
            <a:fillToRect l="-24500" t="-20000" r="124500" b="12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"/>
                <a:satMod val="300000"/>
              </a:schemeClr>
              <a:schemeClr val="phClr">
                <a:tint val="90000"/>
                <a:satMod val="225000"/>
              </a:schemeClr>
            </a:duotone>
          </a:blip>
          <a:tile tx="0" ty="0" sx="90000" sy="90000" flip="xy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454</TotalTime>
  <Words>385</Words>
  <Application>Microsoft Office PowerPoint</Application>
  <PresentationFormat>Předvádění na obrazovce (4:3)</PresentationFormat>
  <Paragraphs>35</Paragraphs>
  <Slides>12</Slides>
  <Notes>0</Notes>
  <HiddenSlides>0</HiddenSlides>
  <MMClips>0</MMClips>
  <ScaleCrop>false</ScaleCrop>
  <HeadingPairs>
    <vt:vector size="4" baseType="variant">
      <vt:variant>
        <vt:lpstr>Motiv</vt:lpstr>
      </vt:variant>
      <vt:variant>
        <vt:i4>2</vt:i4>
      </vt:variant>
      <vt:variant>
        <vt:lpstr>Nadpisy snímků</vt:lpstr>
      </vt:variant>
      <vt:variant>
        <vt:i4>12</vt:i4>
      </vt:variant>
    </vt:vector>
  </HeadingPairs>
  <TitlesOfParts>
    <vt:vector size="14" baseType="lpstr">
      <vt:lpstr>Výchozí návrh</vt:lpstr>
      <vt:lpstr>Slunovrat</vt:lpstr>
      <vt:lpstr>Jarní motivy</vt:lpstr>
      <vt:lpstr>Anotace:</vt:lpstr>
      <vt:lpstr>Jarní motivy</vt:lpstr>
      <vt:lpstr>1. Připravíme si:</vt:lpstr>
      <vt:lpstr>2. Příprava věnce a šustí</vt:lpstr>
      <vt:lpstr>3. Tvar tělíčka ptáčka</vt:lpstr>
      <vt:lpstr>4. Tělíčko a hlava ptáčka</vt:lpstr>
      <vt:lpstr>5. Křídla</vt:lpstr>
      <vt:lpstr>6. Zdobení vajec</vt:lpstr>
      <vt:lpstr>6. Aranžujeme</vt:lpstr>
      <vt:lpstr>Citace:</vt:lpstr>
      <vt:lpstr>Použité zdroje: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/>
  <cp:lastModifiedBy>Zdeněk</cp:lastModifiedBy>
  <cp:revision>57</cp:revision>
  <cp:lastPrinted>1601-01-01T00:00:00Z</cp:lastPrinted>
  <dcterms:created xsi:type="dcterms:W3CDTF">1601-01-01T00:00:00Z</dcterms:created>
  <dcterms:modified xsi:type="dcterms:W3CDTF">2013-08-19T11:45:16Z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Version">
    <vt:i4>1</vt:i4>
  </property>
</Properties>
</file>