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57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0" r:id="rId14"/>
    <p:sldId id="261" r:id="rId15"/>
    <p:sldId id="262" r:id="rId16"/>
    <p:sldId id="272" r:id="rId17"/>
    <p:sldId id="25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FD4A-F038-45F1-AD9F-D9BCA22C11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2D3E-9BEA-452E-95B9-5E0507CCCB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D017-34E7-4D23-A31A-5EB897A035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616F16-C955-4E86-9E5D-C5A962E0BF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3FCF80-1EEA-4468-AF71-A7C06E75A0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87CD00-2AE7-4E1F-9AF7-A4341100BD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8B1CFE-3F96-44BA-B8BD-6E43967806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E87602-8B31-443D-B0E4-5F9282802D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E524F4-FB5C-4BCA-BD81-3F2C3686B8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5DF81D-10CB-4B14-9699-590010E249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2ADE24-E027-4FE4-BE70-4A2C0146C5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B8E2-6316-4F95-9B68-D0968FB04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58B93-BFE7-411C-B685-C5251DFB53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8DF754-F4AB-4B6F-97ED-C36E2FDA51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3B280E-0C0D-42E9-B705-9DE841BB82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EEB5-9976-410E-BCD5-90956EEFC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BFC6-5913-4423-AE54-ED215E51F4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F3A1-6396-44AA-964B-0BBE9B352B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4668-E45E-4C88-BB9B-2D9221E457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6F59-74CE-4038-82BE-000880747C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D33EC-6848-407E-B6F3-B3167A25A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6B94-3AA0-40DE-BFBB-DA60C2D4C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F9F21E-F0B8-4C76-949B-06C44C14C1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EF9F21E-F0B8-4C76-949B-06C44C14C19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Motýli 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jiný hmyz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0502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_031_Práce s drobným materiálem_Motýli a jiný hmyz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r>
              <a:rPr lang="cs-CZ" dirty="0" smtClean="0"/>
              <a:t>Malování</a:t>
            </a:r>
            <a:endParaRPr lang="cs-CZ" dirty="0"/>
          </a:p>
        </p:txBody>
      </p:sp>
      <p:pic>
        <p:nvPicPr>
          <p:cNvPr id="8" name="Zástupný symbol pro obsah 7" descr="P1050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932238" cy="2949179"/>
          </a:xfrm>
        </p:spPr>
      </p:pic>
      <p:pic>
        <p:nvPicPr>
          <p:cNvPr id="9" name="Zástupný symbol pro obsah 8" descr="P10500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28800"/>
            <a:ext cx="3930650" cy="2947988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029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Je-li latex suchý, připravíme si vše potřebné k malování. Temperovými barvami, podle fantazie nebo skutečnosti, broučka nebo motýla namalujeme.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1051560"/>
          </a:xfrm>
        </p:spPr>
        <p:txBody>
          <a:bodyPr/>
          <a:lstStyle/>
          <a:p>
            <a:r>
              <a:rPr lang="cs-CZ" dirty="0" smtClean="0"/>
              <a:t>Křídla, krovky…</a:t>
            </a:r>
            <a:endParaRPr lang="cs-CZ" dirty="0"/>
          </a:p>
        </p:txBody>
      </p:sp>
      <p:pic>
        <p:nvPicPr>
          <p:cNvPr id="8" name="Zástupný symbol pro obsah 7" descr="P10500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932238" cy="2949179"/>
          </a:xfrm>
        </p:spPr>
      </p:pic>
      <p:pic>
        <p:nvPicPr>
          <p:cNvPr id="9" name="Zástupný symbol pro obsah 8" descr="P1050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930650" cy="2947988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09600" y="5105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Broučci mívají pod krovkami blankytná křídla. Ty vyrobíme z mikroténového sáčku  nebo tenkého igelitu vystřihnutím…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1051560"/>
          </a:xfrm>
        </p:spPr>
        <p:txBody>
          <a:bodyPr/>
          <a:lstStyle/>
          <a:p>
            <a:r>
              <a:rPr lang="cs-CZ" dirty="0" smtClean="0"/>
              <a:t>Připevnění</a:t>
            </a:r>
            <a:endParaRPr lang="cs-CZ" dirty="0"/>
          </a:p>
        </p:txBody>
      </p:sp>
      <p:pic>
        <p:nvPicPr>
          <p:cNvPr id="8" name="Zástupný symbol pro obsah 7" descr="P10500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932238" cy="2949179"/>
          </a:xfrm>
        </p:spPr>
      </p:pic>
      <p:pic>
        <p:nvPicPr>
          <p:cNvPr id="9" name="Zástupný symbol pro obsah 8" descr="P10500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930650" cy="2947988"/>
          </a:xfrm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495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 a spolu s připravenými krovkami a křídly pomocí </a:t>
            </a:r>
            <a:r>
              <a:rPr lang="cs-CZ" dirty="0" err="1" smtClean="0"/>
              <a:t>rýsováčků</a:t>
            </a:r>
            <a:r>
              <a:rPr lang="cs-CZ" dirty="0" smtClean="0"/>
              <a:t> (špendlíků s „placatou“ hlavou) upevníme k tělu.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83880" cy="1051560"/>
          </a:xfrm>
        </p:spPr>
        <p:txBody>
          <a:bodyPr/>
          <a:lstStyle/>
          <a:p>
            <a:r>
              <a:rPr lang="cs-CZ" dirty="0" smtClean="0"/>
              <a:t>Dokončení</a:t>
            </a:r>
            <a:endParaRPr lang="cs-CZ" dirty="0"/>
          </a:p>
        </p:txBody>
      </p:sp>
      <p:pic>
        <p:nvPicPr>
          <p:cNvPr id="5" name="Zástupný symbol pro obsah 4" descr="P10500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932238" cy="2949179"/>
          </a:xfrm>
        </p:spPr>
      </p:pic>
      <p:pic>
        <p:nvPicPr>
          <p:cNvPr id="8" name="Zástupný symbol pro obsah 7" descr="P1050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3930650" cy="2947988"/>
          </a:xfrm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6858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Beruška a motýl jsou hotovi. Můžeme na ně přivázat nit nebo provázek na zavěšení nebo je jen tak položit, či připevnit hřebíčky na zeď.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010400" cy="836613"/>
          </a:xfrm>
        </p:spPr>
        <p:txBody>
          <a:bodyPr/>
          <a:lstStyle/>
          <a:p>
            <a:pPr eaLnBrk="1" hangingPunct="1"/>
            <a:r>
              <a:rPr lang="cs-CZ" dirty="0" smtClean="0"/>
              <a:t>Chybička…</a:t>
            </a:r>
            <a:endParaRPr lang="cs-CZ" b="1" dirty="0" smtClean="0"/>
          </a:p>
        </p:txBody>
      </p:sp>
      <p:pic>
        <p:nvPicPr>
          <p:cNvPr id="5" name="Zástupný symbol pro obsah 4" descr="P105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4320000" cy="324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5029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 mistr tesař se někdy utne… V tomto případě vytvořený tvar připomínal spíše panenku, a tak jsme z původního broučka udělali nakonec krásnou panenku – Matrjošku, nebo broučka miminko?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/>
              <a:t>Hmyzí výstava</a:t>
            </a:r>
          </a:p>
        </p:txBody>
      </p:sp>
      <p:pic>
        <p:nvPicPr>
          <p:cNvPr id="5" name="Zástupný symbol pro obsah 4" descr="P105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05000"/>
            <a:ext cx="4320000" cy="324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295400" y="533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takto se nám hmyz různých druhů a řádů nakonec podařil.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/>
              <a:t>Fotografie vlastní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zábavné a tvořivé seznámení s technikou kašírování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fantazii, postupně prostřednictvím fotografií vysvětluje výrobu různého hmyzu touto technikou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Motýli a jiný hmyz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6781800" cy="37338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000" dirty="0" smtClean="0">
                <a:latin typeface="Comic Sans MS" pitchFamily="66" charset="0"/>
              </a:rPr>
              <a:t>Na zahradě a na louce je velké množství hmyzu. Některé motýly určitě poznáte: </a:t>
            </a:r>
            <a:r>
              <a:rPr lang="cs-CZ" sz="2000" dirty="0" err="1" smtClean="0">
                <a:latin typeface="Comic Sans MS" pitchFamily="66" charset="0"/>
              </a:rPr>
              <a:t>otakárka</a:t>
            </a:r>
            <a:r>
              <a:rPr lang="cs-CZ" sz="2000" dirty="0" smtClean="0">
                <a:latin typeface="Comic Sans MS" pitchFamily="66" charset="0"/>
              </a:rPr>
              <a:t> fenyklového, různé babočky, bělásky, žluťásky, modrásky, okáče, </a:t>
            </a:r>
            <a:r>
              <a:rPr lang="cs-CZ" sz="2000" dirty="0" err="1" smtClean="0">
                <a:latin typeface="Comic Sans MS" pitchFamily="66" charset="0"/>
              </a:rPr>
              <a:t>martináčky</a:t>
            </a:r>
            <a:r>
              <a:rPr lang="cs-CZ" sz="2000" dirty="0" smtClean="0">
                <a:latin typeface="Comic Sans MS" pitchFamily="66" charset="0"/>
              </a:rPr>
              <a:t>… A když se pozorně zadíváte do trávy, spatříte broučky, berušky, mravence,stonožky, chrobáky a spoustu dalších tvorečků. My si dnes takového „</a:t>
            </a:r>
            <a:r>
              <a:rPr lang="cs-CZ" sz="2000" dirty="0" err="1" smtClean="0">
                <a:latin typeface="Comic Sans MS" pitchFamily="66" charset="0"/>
              </a:rPr>
              <a:t>hmyzáčka</a:t>
            </a:r>
            <a:r>
              <a:rPr lang="cs-CZ" sz="2000" dirty="0" smtClean="0">
                <a:latin typeface="Comic Sans MS" pitchFamily="66" charset="0"/>
              </a:rPr>
              <a:t>“ zkusíme vyrobit časově náročnější, ale velmi zajímavou technikou. Ukážeme si krok po kroku výrobu berušky a motýla. Náš výrobek se pak může stát pěknou dekorací našeho pokojíčku nebo letní terasy. 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/>
              <a:t>Připravíme si:</a:t>
            </a:r>
          </a:p>
        </p:txBody>
      </p:sp>
      <p:pic>
        <p:nvPicPr>
          <p:cNvPr id="5" name="Zástupný symbol pro obsah 4" descr="P105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800000" cy="3600000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Novinový papír, lepidlo na tapety, provázek, nůžky, plastovou misku na lepidlo, temperové barvy, štětce, kelímek na vodu a bílou latexovou barvu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1051560"/>
          </a:xfrm>
        </p:spPr>
        <p:txBody>
          <a:bodyPr/>
          <a:lstStyle/>
          <a:p>
            <a:r>
              <a:rPr lang="cs-CZ" dirty="0" smtClean="0"/>
              <a:t>Modelování těla</a:t>
            </a:r>
            <a:endParaRPr lang="cs-CZ" dirty="0"/>
          </a:p>
        </p:txBody>
      </p:sp>
      <p:pic>
        <p:nvPicPr>
          <p:cNvPr id="8" name="Zástupný symbol pro obsah 7" descr="P1050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931920" cy="2951018"/>
          </a:xfrm>
        </p:spPr>
      </p:pic>
      <p:pic>
        <p:nvPicPr>
          <p:cNvPr id="9" name="Zástupný symbol pro obsah 8" descr="P10500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3930650" cy="2945910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609600" y="4876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už máme rozmyšleno, jaký hmyz budeme vyrábět, vytvarujeme ze zmačkaného novinového papíru tělíčko, ke zpevnění a udržení tvaru můžeme použít provázek.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83880" cy="1051560"/>
          </a:xfrm>
        </p:spPr>
        <p:txBody>
          <a:bodyPr/>
          <a:lstStyle/>
          <a:p>
            <a:r>
              <a:rPr lang="cs-CZ" dirty="0" smtClean="0"/>
              <a:t>Lepidlo na tapety</a:t>
            </a:r>
            <a:endParaRPr lang="cs-CZ" dirty="0"/>
          </a:p>
        </p:txBody>
      </p:sp>
      <p:pic>
        <p:nvPicPr>
          <p:cNvPr id="8" name="Zástupný symbol pro obsah 7" descr="P105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932238" cy="2949179"/>
          </a:xfrm>
        </p:spPr>
      </p:pic>
      <p:pic>
        <p:nvPicPr>
          <p:cNvPr id="9" name="Zástupný symbol pro obsah 8" descr="P10500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3930650" cy="2947987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4876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Natrháme si proužky novinového papíru a lepidlo na tapety nalijeme do misky. Proužky pak namáčíme a pečlivě  nalepujeme  alespoň ve třech vrstvách  po celém tělíčku.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3880" cy="1051560"/>
          </a:xfrm>
        </p:spPr>
        <p:txBody>
          <a:bodyPr/>
          <a:lstStyle/>
          <a:p>
            <a:r>
              <a:rPr lang="cs-CZ" dirty="0" smtClean="0"/>
              <a:t>Tykadla, nožičky…</a:t>
            </a:r>
            <a:endParaRPr lang="cs-CZ" dirty="0"/>
          </a:p>
        </p:txBody>
      </p:sp>
      <p:pic>
        <p:nvPicPr>
          <p:cNvPr id="8" name="Zástupný symbol pro obsah 7" descr="P10500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3932238" cy="2949178"/>
          </a:xfrm>
        </p:spPr>
      </p:pic>
      <p:pic>
        <p:nvPicPr>
          <p:cNvPr id="9" name="Zástupný symbol pro obsah 8" descr="P1050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930650" cy="2947988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9600" y="518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novinového papíru vytvarujeme také tykadla, nožičky a další částí hmyzu, které opět pečlivě přilepíme pomocí novinových proužků k tělu.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/>
          <a:lstStyle/>
          <a:p>
            <a:r>
              <a:rPr lang="cs-CZ" dirty="0" smtClean="0"/>
              <a:t>Krovky a křídla…</a:t>
            </a:r>
            <a:endParaRPr lang="cs-CZ" dirty="0"/>
          </a:p>
        </p:txBody>
      </p:sp>
      <p:pic>
        <p:nvPicPr>
          <p:cNvPr id="8" name="Zástupný symbol pro obsah 7" descr="P1050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932238" cy="2949179"/>
          </a:xfrm>
        </p:spPr>
      </p:pic>
      <p:pic>
        <p:nvPicPr>
          <p:cNvPr id="9" name="Zástupný symbol pro obsah 8" descr="P1050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3930650" cy="2947988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4800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Než nám tělíčko pěkně zaschne, což potrvá asi 1 den, připravíme si z kartonu nebo tvrdého papíru  tvar krovek a křídel, nastřihnutím a přilepením je vytvarujeme, pomalujeme temperovými barvami a opět necháme uschnout.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83880" cy="1051560"/>
          </a:xfrm>
        </p:spPr>
        <p:txBody>
          <a:bodyPr/>
          <a:lstStyle/>
          <a:p>
            <a:r>
              <a:rPr lang="cs-CZ" dirty="0" smtClean="0"/>
              <a:t>Latexová barva</a:t>
            </a:r>
            <a:endParaRPr lang="cs-CZ" dirty="0"/>
          </a:p>
        </p:txBody>
      </p:sp>
      <p:pic>
        <p:nvPicPr>
          <p:cNvPr id="8" name="Zástupný symbol pro obsah 7" descr="P1050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932238" cy="2949179"/>
          </a:xfrm>
        </p:spPr>
      </p:pic>
      <p:pic>
        <p:nvPicPr>
          <p:cNvPr id="9" name="Zástupný symbol pro obsah 8" descr="P10500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3930650" cy="2947988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3400" y="502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Jakmile je tělo úplně suché, přetřeme je bílou latexovou barvou tak, aby nám neprosvítal novinový papír. Zase necháme uschnout.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531</Words>
  <Application>Microsoft Office PowerPoint</Application>
  <PresentationFormat>Předvádění na obrazovce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Výchozí návrh</vt:lpstr>
      <vt:lpstr>Aspekt</vt:lpstr>
      <vt:lpstr>Motýli a jiný hmyz</vt:lpstr>
      <vt:lpstr>Anotace:</vt:lpstr>
      <vt:lpstr>Motýli a jiný hmyz</vt:lpstr>
      <vt:lpstr>Připravíme si:</vt:lpstr>
      <vt:lpstr>Modelování těla</vt:lpstr>
      <vt:lpstr>Lepidlo na tapety</vt:lpstr>
      <vt:lpstr>Tykadla, nožičky…</vt:lpstr>
      <vt:lpstr>Krovky a křídla…</vt:lpstr>
      <vt:lpstr>Latexová barva</vt:lpstr>
      <vt:lpstr>Malování</vt:lpstr>
      <vt:lpstr>Křídla, krovky…</vt:lpstr>
      <vt:lpstr>Připevnění</vt:lpstr>
      <vt:lpstr>Dokončení</vt:lpstr>
      <vt:lpstr>Chybička…</vt:lpstr>
      <vt:lpstr>Hmyzí výstava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57</cp:revision>
  <cp:lastPrinted>1601-01-01T00:00:00Z</cp:lastPrinted>
  <dcterms:created xsi:type="dcterms:W3CDTF">1601-01-01T00:00:00Z</dcterms:created>
  <dcterms:modified xsi:type="dcterms:W3CDTF">2013-08-19T12:19:43Z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