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</p:sldMasterIdLst>
  <p:sldIdLst>
    <p:sldId id="256" r:id="rId3"/>
    <p:sldId id="259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3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6855-35C3-4ABB-80DB-3D96591F9A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94AE-7811-4671-B12D-344B8FD90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9E54-6741-4920-9356-B2B2671517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0C8CD-93B6-4CFF-BB7E-352946D589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94B63-41AC-4396-BE6C-44EF2110DA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227F9-440C-46FD-B286-2DE3D2D0CFA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F30EC-BF66-4E32-8C4C-4C9BA478D0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E79B2-773C-43A7-9605-F04BD2D9BE1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821A-1433-4AE1-A4E0-55619095F0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8A9DD-5754-4792-A65B-F8CA9A0A7A8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2CBEB-0D92-447D-82D7-F6A63FA01A0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1965-0A2B-4086-ACA8-65454931BE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EB284-E750-4ABD-A570-D4BF31F796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60167-5567-478D-B306-F36235BEC3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61A0-2C5D-4319-A7C1-608F3EBF16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813A-1150-455B-8F02-F0C3B4BA16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6156-7054-4BBE-B9A7-B9640FA2FE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64BF-A35F-4503-8A95-20E000BB5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D218-B5C3-49BB-8498-68C5D4675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A667-E005-41B6-9A9F-118D975FF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610B-7B42-45B0-B5E1-E122E1E67F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85F5-6557-450A-A716-9B4E7FDD9A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78A42E-2AD5-4590-99B9-3B54AF487C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78A42E-2AD5-4590-99B9-3B54AF487C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Pečeme 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pizzu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038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dirty="0" smtClean="0"/>
              <a:t>_035_Příprava pokrmů a stolování_Pečeme pizzu</a:t>
            </a:r>
            <a:endParaRPr lang="cs-CZ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cs-CZ" b="1" dirty="0" smtClean="0"/>
              <a:t>Pečení</a:t>
            </a:r>
            <a:endParaRPr lang="cs-CZ" b="1" dirty="0"/>
          </a:p>
        </p:txBody>
      </p:sp>
      <p:pic>
        <p:nvPicPr>
          <p:cNvPr id="7" name="Zástupný symbol pro obsah 6" descr="P10501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Zástupný symbol pro obsah 9" descr="P10502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0574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09600" y="541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pečením by nám měla pomoci dospělá osoba. Do rozehřáté trouby vložíme pizzu, pečeme při teplotě 180 – 220ºC, průběžně kontrolujeme, po 15 – 20 minutách, kdy těsto začíná po okrajích růžovět, vyndáme opatrně rukavicí nebo utěrkou z trouby a položíme na prkýnko.</a:t>
            </a:r>
            <a:endParaRPr lang="cs-CZ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cs-CZ" b="1" dirty="0" smtClean="0"/>
              <a:t>Mražená pizza</a:t>
            </a:r>
            <a:endParaRPr lang="cs-CZ" b="1" dirty="0"/>
          </a:p>
        </p:txBody>
      </p:sp>
      <p:pic>
        <p:nvPicPr>
          <p:cNvPr id="7" name="Zástupný symbol pro obsah 6" descr="P105019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Zástupný symbol pro obsah 9" descr="P105019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09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48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Pokud spěcháme nebo se nám nechce s pizzou tak moc „hrát“, můžeme  pizzu různých chutí koupit mraženou, připravenou k upečení, předem nerozmrazujeme, vkládáme do trouby, samozřejmě si přečteme návod k přípravě.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 máme upečeno!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Zástupný symbol pro obsah 9" descr="P10502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Zástupný symbol pro obsah 10" descr="P10502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715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Mraženou pizzu pečeme podle návodu. Jakmile je pizza upečená, vyndáme ji opatrně z trouby, nakrájíme nožem nebo speciálním nožem na pizzu a servírujeme. Dobrou chuť, milí šikovní kamarádi!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 smtClean="0"/>
              <a:t>Je libo dezert?</a:t>
            </a:r>
            <a:endParaRPr lang="cs-CZ" b="1" dirty="0"/>
          </a:p>
        </p:txBody>
      </p:sp>
      <p:pic>
        <p:nvPicPr>
          <p:cNvPr id="7" name="Zástupný symbol pro obsah 6" descr="P1050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9200" y="2352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14400" y="25146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Jako úplnou tečku za naším „kuchtěním“  si připravíme výborný zmrzlinový pohár s jahodami, se šlehačkou, ozdobený oplatkou, lentilkami, nastrouhanou čokoládou a cukrářskou ozdobou. Nechte si chutnat!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1219200"/>
            <a:ext cx="7010400" cy="527050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/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/>
              <a:t>Fotografie vlastní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2000" dirty="0" smtClean="0"/>
              <a:t>KOCIÁNOVÁ, Ludmila a kol. </a:t>
            </a:r>
            <a:r>
              <a:rPr lang="cs-CZ" sz="2000" i="1" dirty="0" smtClean="0"/>
              <a:t>Praktické činnosti</a:t>
            </a:r>
            <a:r>
              <a:rPr lang="cs-CZ" sz="2000" dirty="0" smtClean="0"/>
              <a:t>. Praha: Fortuna, 1997, ISBN 80-7168-441-4. </a:t>
            </a:r>
          </a:p>
          <a:p>
            <a:pPr marL="609600" indent="-609600" eaLnBrk="1" hangingPunct="1">
              <a:buNone/>
            </a:pPr>
            <a:r>
              <a:rPr lang="cs-CZ" sz="2000" dirty="0" smtClean="0"/>
              <a:t>  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se zásadami správného stolování a přípravou pokrmu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znalosti o stolování, vaření a na fotografiích  se stručným komentářem vysvětluje</a:t>
            </a:r>
            <a:r>
              <a:rPr lang="cs-CZ" dirty="0"/>
              <a:t> </a:t>
            </a:r>
            <a:r>
              <a:rPr lang="cs-CZ" dirty="0" smtClean="0"/>
              <a:t>přípravu jednoduchého a dětmi oblíbeného pohoštění - pizzy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Pracovní činnosti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01040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Desatero správného stolování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6781800" cy="4419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i="1" dirty="0" smtClean="0">
                <a:solidFill>
                  <a:schemeClr val="accent2">
                    <a:lumMod val="50000"/>
                  </a:schemeClr>
                </a:solidFill>
              </a:rPr>
              <a:t>Správné stolování je ukázkou kultury a hygieny každého člověka!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cs-CZ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při jídle nemá být hluk, spěch, rozruch, nervozita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še potřebné před jídlem čistě a vkusně připravíme, i sebe!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rvní usedá nejváženější člen společnosti nebo oslavenec, po skončení jídla vstaneme až po nejváženější osobě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edíme vzpřímeně, neopíráme se tělem o stůl, ruce máme opřené o stůl v místech nad zápěstím, lokty držíme u těla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ržíme správně příbor, nůž používáme na krájení, nevkládáme jej do úst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žíci neseme k ústům šikmo, do polévky nefoukáme, nesrkáme, talíř s polévkou nenakláníme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emlaskáme, nemluvíme s plnými ústy, nečteme a nesledujeme televizi, nekouříme, netelefonujeme …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okud si u stolu povídáme, vybíráme téma pro všechny příjemné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oužíváme ubrousek, před napitím a po jídle si otřeme ústa, ubrousek položíme na talíř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ři jídle a po jídle správně odkládáme příbor na talíř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838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Pečeme pizzu</a:t>
            </a:r>
          </a:p>
        </p:txBody>
      </p:sp>
      <p:pic>
        <p:nvPicPr>
          <p:cNvPr id="5" name="Zástupný symbol pro obsah 4" descr="P10501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7526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371600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Připravíme si těsto na pizzu – kynuté, linecké, mražené, a vše, co máme na pizze rádi – salám, šunku, sýr, kečup, zeleninu, houby …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Zpracování těsta</a:t>
            </a:r>
          </a:p>
        </p:txBody>
      </p:sp>
      <p:pic>
        <p:nvPicPr>
          <p:cNvPr id="5" name="Zástupný symbol pro obsah 4" descr="P10501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371600" y="5562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Připravené těsto rozválíme válečkem na těsto na pomoučené podložce nebo válu na požadovanou tloušťku. Aby se nám těsto nelepilo, tak jej také pomoučíme hladkou moukou.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Přenesení na plech</a:t>
            </a:r>
          </a:p>
        </p:txBody>
      </p:sp>
      <p:pic>
        <p:nvPicPr>
          <p:cNvPr id="5" name="Zástupný symbol pro obsah 4" descr="P10501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371600" y="5562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Rozválené těsto přeneseme opatrně na plech. Podle druhu těsta buď plech vymažeme nebo použijeme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</a:rPr>
              <a:t>pečičí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 papír. Listové těsto dáváme bez vymazání.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9144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První vrstva</a:t>
            </a:r>
          </a:p>
        </p:txBody>
      </p:sp>
      <p:pic>
        <p:nvPicPr>
          <p:cNvPr id="5" name="Zástupný symbol pro obsah 4" descr="P10501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9050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371600" y="5715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Připravené těsto na plechu můžeme potřít kečupem, olejem (olivovým), rozmačkaným česnekem, posolíme a posypeme kořením (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</a:rPr>
              <a:t>oregáno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, pizza, aj.).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/>
          <a:lstStyle/>
          <a:p>
            <a:r>
              <a:rPr lang="cs-CZ" b="1" dirty="0" smtClean="0"/>
              <a:t>Druhá vrstva</a:t>
            </a:r>
            <a:endParaRPr lang="cs-CZ" b="1" dirty="0"/>
          </a:p>
        </p:txBody>
      </p:sp>
      <p:pic>
        <p:nvPicPr>
          <p:cNvPr id="8" name="Zástupný symbol pro obsah 7" descr="P10501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symbol pro obsah 8" descr="P105019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9600" y="5715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Ve druhé vrstvě dáme na pizzu vše, co máme rádi. Někdo si dá salám vysočinu, šunku, tvrdý sýr,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</a:rPr>
              <a:t>mozzarelu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, žampiony,…</a:t>
            </a:r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/>
          <a:lstStyle/>
          <a:p>
            <a:r>
              <a:rPr lang="cs-CZ" b="1" dirty="0" smtClean="0"/>
              <a:t>Třetí vrstva</a:t>
            </a:r>
            <a:endParaRPr lang="cs-CZ" b="1" dirty="0"/>
          </a:p>
        </p:txBody>
      </p:sp>
      <p:pic>
        <p:nvPicPr>
          <p:cNvPr id="7" name="Zástupný symbol pro obsah 6" descr="P10501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Zástupný symbol pro obsah 9" descr="P10501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791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Zapneme si troubu na 200ºC, aby se nám již předehřála.V poslední vrstvě přidáme zeleninu – cibuli, kukuřici, papriku, rajčata, olivy atd. </a:t>
            </a:r>
            <a:endParaRPr lang="cs-CZ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631</Words>
  <Application>Microsoft Office PowerPoint</Application>
  <PresentationFormat>Předvádění na obrazovce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Motiv sady Office</vt:lpstr>
      <vt:lpstr>Pečeme pizzu</vt:lpstr>
      <vt:lpstr>Anotace:</vt:lpstr>
      <vt:lpstr>Desatero správného stolování</vt:lpstr>
      <vt:lpstr>Pečeme pizzu</vt:lpstr>
      <vt:lpstr>Zpracování těsta</vt:lpstr>
      <vt:lpstr>Přenesení na plech</vt:lpstr>
      <vt:lpstr>První vrstva</vt:lpstr>
      <vt:lpstr>Druhá vrstva</vt:lpstr>
      <vt:lpstr>Třetí vrstva</vt:lpstr>
      <vt:lpstr>Pečení</vt:lpstr>
      <vt:lpstr>Mražená pizza</vt:lpstr>
      <vt:lpstr>A máme upečeno!</vt:lpstr>
      <vt:lpstr>Je libo dezert?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56</cp:revision>
  <cp:lastPrinted>1601-01-01T00:00:00Z</cp:lastPrinted>
  <dcterms:created xsi:type="dcterms:W3CDTF">1601-01-01T00:00:00Z</dcterms:created>
  <dcterms:modified xsi:type="dcterms:W3CDTF">2013-08-19T12:21:45Z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