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76" r:id="rId5"/>
    <p:sldId id="257" r:id="rId6"/>
    <p:sldId id="278" r:id="rId7"/>
    <p:sldId id="264" r:id="rId8"/>
    <p:sldId id="265" r:id="rId9"/>
    <p:sldId id="269" r:id="rId10"/>
    <p:sldId id="266" r:id="rId11"/>
    <p:sldId id="267" r:id="rId12"/>
    <p:sldId id="268" r:id="rId13"/>
    <p:sldId id="270" r:id="rId14"/>
    <p:sldId id="273" r:id="rId15"/>
    <p:sldId id="271" r:id="rId16"/>
    <p:sldId id="274" r:id="rId17"/>
    <p:sldId id="275" r:id="rId18"/>
    <p:sldId id="277" r:id="rId19"/>
    <p:sldId id="258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E8B3-4178-4237-B941-6900FF3106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EA53-F301-4283-BB23-E49E9679A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0430-4AF5-4816-95DB-6F7AD3FF45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66301-7F3C-496D-AAB5-E0A418194F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CDFA3-EE7C-41C5-A7A9-619FD272ADD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A7EB5-63F6-4E19-A612-945A9D15E29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03DB-104F-4264-BBE8-78E908A682F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7845-D055-4389-8335-73DCED46216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024AB-72B4-48C3-8A7D-78051BEAF5B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BB070-6549-4AF6-95EE-012B522913B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1DB19-03A3-452F-8E02-0F6095AC0FC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5A52-378A-4743-BD1F-255BE04563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F6468-72B5-411C-BB95-B6CFA5EBA8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52B7C-1D2C-4621-B691-AFB14651577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C2C5D-4E84-4AC9-BEE2-6AB3568E3D1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C811D-24D5-4FDF-807D-1194D1CABE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4720-C4C3-43A6-BD15-1D3AB78B4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B7849-C548-4365-B142-6EF0D243F4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5D973-3F09-4B12-9440-10A70E1590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F531-8425-4566-9402-8E598A7FCB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8094-56FE-40DF-A578-481D8C9864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E423-CBB1-47C3-9F5D-C724B90F74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CDF11D-4BD3-4920-BBD8-9809804480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CDF11D-4BD3-4920-BBD8-98098044800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http://krokotak.com/2013/02/sock-animal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http://krokotak.com/2013/04/kids-tights-snak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Category:Museo_Nacional_del_T%C3%ADtere_(National_Puppet_Musuem),_Huamantla?uselang=cs#mediaviewer/File:TitereHuamantla04.JPG" TargetMode="External"/><Relationship Id="rId3" Type="http://schemas.openxmlformats.org/officeDocument/2006/relationships/hyperlink" Target="http://commons.wikimedia.org/wiki/Hlavn%C3%AD_strana?uselang=cs" TargetMode="External"/><Relationship Id="rId7" Type="http://schemas.openxmlformats.org/officeDocument/2006/relationships/hyperlink" Target="http://commons.wikimedia.org/wiki/Category:Museo_Nacional_del_T%C3%ADtere_(National_Puppet_Musuem),_Huamantla?uselang=cs#mediaviewer/File:NationalPuppetMuseumHuamantla0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Category:Puppet_theaters_in_the_Czech_Republic?uselang=cs#mediaviewer/File:Marionette_Opera_Prague.jpg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krokotak.com/" TargetMode="External"/><Relationship Id="rId10" Type="http://schemas.openxmlformats.org/officeDocument/2006/relationships/hyperlink" Target="http://cs.wikipedia.org/wiki/Ma%C5%88%C3%A1skov%C3%A9_divadlo#mediaviewer/File:Ma%C5%88%C3%A1sek.JPG" TargetMode="External"/><Relationship Id="rId4" Type="http://schemas.openxmlformats.org/officeDocument/2006/relationships/hyperlink" Target="http://cs.wikipedia.org/wiki/Hlavn%C3%AD_strana" TargetMode="External"/><Relationship Id="rId9" Type="http://schemas.openxmlformats.org/officeDocument/2006/relationships/hyperlink" Target="http://commons.wikimedia.org/wiki/Category:Museo_Nacional_del_T%C3%ADtere_(National_Puppet_Musuem),_Huamantla?uselang=cs#mediaviewer/File:Taller_de_un_titiritero_en_el_Museo_Nacional_del_T%C3%ADtere_en_Huamantla,_Tlaxcal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PČ_023_Maňásek - hračka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4. Ozdoby z vlny</a:t>
            </a:r>
          </a:p>
        </p:txBody>
      </p:sp>
      <p:pic>
        <p:nvPicPr>
          <p:cNvPr id="5" name="Zástupný symbol pro obsah 4" descr="P10406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6002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42257" y="5334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Nastříháme z hnědé vlny zhruba 5cm kousky a postupně je přišijeme k hlavě. Z fialové vlny upleteme copánek a přichytíme k hlavě jako čelenku.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5. Přišívání drobností</a:t>
            </a:r>
          </a:p>
        </p:txBody>
      </p:sp>
      <p:pic>
        <p:nvPicPr>
          <p:cNvPr id="5" name="Zástupný symbol pro obsah 4" descr="P10406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95800" y="16764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62000" y="5410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Z červené látky vystřihneme srdíčko, které panence přišijeme obnitkovacím stehem, aby se látka netřepila,  na místo pusinky.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6. Přišívání knoflíků</a:t>
            </a:r>
          </a:p>
        </p:txBody>
      </p:sp>
      <p:pic>
        <p:nvPicPr>
          <p:cNvPr id="5" name="Zástupný symbol pro obsah 4" descr="P10406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905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5052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914400" y="5181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Naučíme se přišívat knoflíky – přišijeme oči.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59829" y="2447444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Tady přišijeme i knoflíkový    čumáček.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03754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7. A hračky jsou hotovy…</a:t>
            </a:r>
          </a:p>
        </p:txBody>
      </p:sp>
      <p:pic>
        <p:nvPicPr>
          <p:cNvPr id="5" name="Zástupný symbol pro obsah 4" descr="P10406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905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citel\AppData\Local\Microsoft\Windows\Temporary Internet Files\Content.IE5\1JUPJ6SG\MC9002816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26" y="4495800"/>
            <a:ext cx="2078431" cy="17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8. Další výrobky…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1976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A další nápady…</a:t>
            </a:r>
            <a:endParaRPr lang="cs-CZ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9" y="1752600"/>
            <a:ext cx="4829175" cy="2793801"/>
          </a:xfrm>
        </p:spPr>
      </p:pic>
      <p:sp>
        <p:nvSpPr>
          <p:cNvPr id="5" name="TextovéPole 4"/>
          <p:cNvSpPr txBox="1"/>
          <p:nvPr/>
        </p:nvSpPr>
        <p:spPr>
          <a:xfrm>
            <a:off x="2209800" y="46921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http://krokotak.com/2013/02/sock-animals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98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747" y="53340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ebo možnosti…</a:t>
            </a:r>
            <a:endParaRPr lang="cs-CZ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47" y="1905000"/>
            <a:ext cx="5667375" cy="3324225"/>
          </a:xfrm>
        </p:spPr>
      </p:pic>
      <p:sp>
        <p:nvSpPr>
          <p:cNvPr id="5" name="TextovéPole 4"/>
          <p:cNvSpPr txBox="1"/>
          <p:nvPr/>
        </p:nvSpPr>
        <p:spPr>
          <a:xfrm>
            <a:off x="1766047" y="5171139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http://krokotak.com/2013/04/kids-tights-snake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25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</a:rPr>
              <a:t>National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</a:rPr>
              <a:t>Puppet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 Museum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</a:rPr>
              <a:t>Huamantla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</a:rPr>
              <a:t>Mexico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62400"/>
            <a:ext cx="3121152" cy="22067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121152" cy="20756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38044"/>
            <a:ext cx="2928000" cy="2196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57200" y="5257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</a:rPr>
              <a:t>Můžeme také navštívit muzeum maňásků a loutek v Mexiku.</a:t>
            </a: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05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90625"/>
            <a:ext cx="7010400" cy="527050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Použité </a:t>
            </a:r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zdroje a citace:</a:t>
            </a:r>
            <a:endParaRPr lang="cs-CZ" sz="4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05000"/>
            <a:ext cx="7010400" cy="3048000"/>
          </a:xfrm>
        </p:spPr>
        <p:txBody>
          <a:bodyPr>
            <a:noAutofit/>
          </a:bodyPr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</a:rPr>
              <a:t>Fotografie 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</a:rPr>
              <a:t>prací vlastní</a:t>
            </a:r>
            <a:endParaRPr lang="cs-CZ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</a:rPr>
              <a:t>Inspirace: časopis </a:t>
            </a:r>
            <a:r>
              <a:rPr lang="cs-CZ" sz="1200" dirty="0" err="1" smtClean="0">
                <a:solidFill>
                  <a:schemeClr val="accent2">
                    <a:lumMod val="75000"/>
                  </a:schemeClr>
                </a:solidFill>
              </a:rPr>
              <a:t>Creative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</a:rPr>
              <a:t> Amos – zima 2010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</a:rPr>
              <a:t>KOCIÁNOVÁ, Ludmila a kol. </a:t>
            </a:r>
            <a:r>
              <a:rPr lang="cs-CZ" sz="1200" i="1" dirty="0" smtClean="0">
                <a:solidFill>
                  <a:schemeClr val="accent2">
                    <a:lumMod val="75000"/>
                  </a:schemeClr>
                </a:solidFill>
              </a:rPr>
              <a:t>Praktické činnosti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</a:rPr>
              <a:t>. Praha: Fortuna, 1997, ISBN 80-7168-441-4.  </a:t>
            </a:r>
            <a:endParaRPr lang="cs-CZ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cs-CZ" sz="12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commons.wikimedia.org/wiki/Hlavn%C3%AD_strana?uselang=cs</a:t>
            </a:r>
            <a:endParaRPr lang="cs-CZ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cs-CZ" sz="1200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cs.wikipedia.org/wiki/Hlavn%C3%AD_strana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1200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http://krokotak.com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/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cs-CZ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cs-CZ" sz="1200" dirty="0"/>
              <a:t>FLICKR UPLOAD BOT.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20.10.2014]. Dostupný na WWW: </a:t>
            </a:r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commons.wikimedia.org/wiki/Category:Puppet_theaters_in_the_Czech_Republic?uselang=cs#mediaviewer/File:Marionette_Opera_Prague.jpg</a:t>
            </a:r>
            <a:r>
              <a:rPr lang="cs-CZ" sz="1200" dirty="0" smtClean="0"/>
              <a:t> </a:t>
            </a: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1200" dirty="0"/>
              <a:t>ALEJANDROLINARESGARCIA.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20.10.2014]. Dostupný na WWW: </a:t>
            </a:r>
            <a:r>
              <a:rPr lang="cs-CZ" sz="1200" dirty="0">
                <a:hlinkClick r:id="rId7"/>
              </a:rPr>
              <a:t>http://commons.wikimedia.org/wiki/Category:Museo_Nacional_del_T%C3%ADtere_(National_Puppet_Musuem),_</a:t>
            </a:r>
            <a:r>
              <a:rPr lang="cs-CZ" sz="1200" dirty="0" smtClean="0">
                <a:hlinkClick r:id="rId7"/>
              </a:rPr>
              <a:t>Huamantla?uselang=cs#mediaviewer/File:NationalPuppetMuseumHuamantla01.JPG</a:t>
            </a:r>
            <a:r>
              <a:rPr lang="cs-CZ" sz="1200" dirty="0" smtClean="0"/>
              <a:t> 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1200" dirty="0"/>
              <a:t>ALEJANDROLINARESGARCIA.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20.10.2014]. Dostupný na WWW: </a:t>
            </a:r>
            <a:r>
              <a:rPr lang="cs-CZ" sz="1200" dirty="0">
                <a:hlinkClick r:id="rId8"/>
              </a:rPr>
              <a:t>http://commons.wikimedia.org/wiki/Category:Museo_Nacional_del_T%C3%ADtere_(National_Puppet_Musuem),_</a:t>
            </a:r>
            <a:r>
              <a:rPr lang="cs-CZ" sz="1200" dirty="0" smtClean="0">
                <a:hlinkClick r:id="rId8"/>
              </a:rPr>
              <a:t>Huamantla?uselang=cs#mediaviewer/File:TitereHuamantla04.JPG</a:t>
            </a:r>
            <a:r>
              <a:rPr lang="cs-CZ" sz="1200" dirty="0" smtClean="0"/>
              <a:t> 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1200" dirty="0"/>
              <a:t>JZAID09.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20.10.2014]. Dostupný na WWW: </a:t>
            </a:r>
            <a:r>
              <a:rPr lang="cs-CZ" sz="1200" dirty="0">
                <a:hlinkClick r:id="rId9"/>
              </a:rPr>
              <a:t>http://commons.wikimedia.org/wiki/Category:Museo_Nacional_del_T%C3%ADtere_(National_Puppet_Musuem),_Huamantla?uselang=cs#mediaviewer/File:Taller_de_un_titiritero_en_el_Museo_Nacional_del_T%C3%ADtere_en_Huamantla,_</a:t>
            </a:r>
            <a:r>
              <a:rPr lang="cs-CZ" sz="1200" dirty="0" smtClean="0">
                <a:hlinkClick r:id="rId9"/>
              </a:rPr>
              <a:t>Tlaxcala.JPG</a:t>
            </a:r>
            <a:r>
              <a:rPr lang="cs-CZ" sz="1200" dirty="0" smtClean="0"/>
              <a:t> 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1200" dirty="0"/>
              <a:t>EDISTEEWR.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20.10.2014]. Dostupný na WWW: </a:t>
            </a:r>
            <a:r>
              <a:rPr lang="cs-CZ" sz="1200" dirty="0">
                <a:hlinkClick r:id="rId10"/>
              </a:rPr>
              <a:t>http://</a:t>
            </a:r>
            <a:r>
              <a:rPr lang="cs-CZ" sz="1200" dirty="0" smtClean="0">
                <a:hlinkClick r:id="rId10"/>
              </a:rPr>
              <a:t>cs.wikipedia.org/wiki/Ma%C5%88%C3%A1skov%C3%A9_divadlo#mediaviewer/File:Ma%C5%88%C3%A1sek.JPG</a:t>
            </a:r>
            <a:r>
              <a:rPr lang="cs-CZ" sz="1200" dirty="0" smtClean="0"/>
              <a:t> 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1200" dirty="0" smtClean="0">
                <a:solidFill>
                  <a:schemeClr val="accent2">
                    <a:lumMod val="75000"/>
                  </a:schemeClr>
                </a:solidFill>
              </a:rPr>
              <a:t>Klipart - Microsoft</a:t>
            </a:r>
            <a:endParaRPr lang="cs-CZ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upevňování  a zdokonalování techniky šití -  přišívání knoflíků  a další  práce s textilním materiálem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dětskou tvořivost a představivost, jemnou motoriku, trpělivost a estetické </a:t>
            </a:r>
            <a:r>
              <a:rPr lang="cs-CZ" dirty="0" smtClean="0"/>
              <a:t>cítění, seznamuje s postavou maňáska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Pracovní činnosti </a:t>
            </a:r>
            <a:r>
              <a:rPr lang="cs-CZ" dirty="0"/>
              <a:t>a </a:t>
            </a:r>
            <a:r>
              <a:rPr lang="cs-CZ" dirty="0" smtClean="0"/>
              <a:t>5. ročník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Maňáskové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divadlo v Praze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6034617" cy="4525963"/>
          </a:xfrm>
        </p:spPr>
      </p:pic>
      <p:pic>
        <p:nvPicPr>
          <p:cNvPr id="4098" name="Picture 2" descr="C:\Users\Ucitel\AppData\Local\Microsoft\Windows\Temporary Internet Files\Content.IE5\819IDWQO\MC9003563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600200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02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4014" y="457200"/>
            <a:ext cx="7010400" cy="836613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Maňásek nebo hračka z ponožky či rukavice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95300" y="1606457"/>
            <a:ext cx="6781800" cy="31242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    Moje babička, když byla malá, měla jen jednu hračku. Byla jí malá panenka, kterou jí tenkrát, na počátku 20. století, ušila ze zbytků její maminka. Panenka měla tělo  z kusu pytle, vycpané slámou, možná oči z knoflíků… byla opravdu velmi jednoduchá, to už si ani dnešní děti nedovedou představit. Tolik z vyprávění mé babičky, která tuto jednoduchou hračku měla velmi ráda a nedala jí z ruky. Což zkusit také něco podobného? Vyrobit si hračku ze zbytků? Sám? Sama?</a:t>
            </a:r>
            <a:b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Doma se vždycky najde jedna smutná  ponožka nebo rukavice, jejíž pár se zatoulal neznámo kam…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00237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citel\AppData\Local\Microsoft\Windows\Temporary Internet Files\Content.IE5\A35AXOVJ\MC9004107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88" y="5000237"/>
            <a:ext cx="221302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Maňásek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79142"/>
            <a:ext cx="2794000" cy="3721100"/>
          </a:xfrm>
        </p:spPr>
      </p:pic>
      <p:sp>
        <p:nvSpPr>
          <p:cNvPr id="5" name="TextovéPole 4"/>
          <p:cNvSpPr txBox="1"/>
          <p:nvPr/>
        </p:nvSpPr>
        <p:spPr>
          <a:xfrm>
            <a:off x="609600" y="23622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Maňáskové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divadlo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druhem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hraného divadla. Veškeré postavy (</a:t>
            </a:r>
            <a:r>
              <a:rPr lang="cs-CZ" sz="2400" i="1" dirty="0">
                <a:solidFill>
                  <a:schemeClr val="accent2">
                    <a:lumMod val="75000"/>
                  </a:schemeClr>
                </a:solidFill>
              </a:rPr>
              <a:t>maňásky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) zde ztvárňují návleky na prstech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ruky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či na celou ruku, které uvádějí do pohybu lidé (tzv. </a:t>
            </a:r>
            <a:r>
              <a:rPr lang="cs-CZ" sz="2400" i="1" dirty="0">
                <a:solidFill>
                  <a:schemeClr val="accent2">
                    <a:lumMod val="75000"/>
                  </a:schemeClr>
                </a:solidFill>
              </a:rPr>
              <a:t>vodiči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). Historie toho druhu divadelního projevu je nejasná, ale nejspíše koření již v dobách dávných, kde se tímto způsobem bavily děti vládců.</a:t>
            </a: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9313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Připravíme si:</a:t>
            </a:r>
          </a:p>
        </p:txBody>
      </p:sp>
      <p:pic>
        <p:nvPicPr>
          <p:cNvPr id="5" name="Zástupný symbol pro obsah 4" descr="P10406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8288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914400" y="56043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Rukavici nebo ponožku, vatu, jehlu a barevné nitě, zbytky látek, tylu, plsti, vln, knoflíky a nůžky.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1. Příprava tělíčka</a:t>
            </a:r>
          </a:p>
        </p:txBody>
      </p:sp>
      <p:pic>
        <p:nvPicPr>
          <p:cNvPr id="5" name="Zástupný symbol pro obsah 4" descr="P10406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6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2943" y="36576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457200" y="518159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Ponožku vycpeme vatou a zašijeme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57800" y="133839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Rukavici zastrčíme nepotřebné prsty dovnitř, vzniklé díry zašijeme, rukavici vycpeme vatou a také zašijeme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2. Přišívání mašlí</a:t>
            </a:r>
          </a:p>
        </p:txBody>
      </p:sp>
      <p:pic>
        <p:nvPicPr>
          <p:cNvPr id="5" name="Zástupný symbol pro obsah 4" descr="P10406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3840000" cy="2880000"/>
          </a:xfrm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6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581400"/>
            <a:ext cx="3840000" cy="288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1000" y="50214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Na ponožku přišijeme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z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vystřihnutého zbytku tylu sukýnku.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76800" y="2512758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Na rukavici přišijeme z tylu mašličku.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010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3. Zdobení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429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Zástupný symbol pro obsah 8" descr="P104062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33400" y="16764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533400" y="4869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Aby panenka pěkně stále, přišijeme tři vrstvy tylové sukně na sebe.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96543" y="1828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Na rukavici přišijeme předním stehem fialové srdíčko z plsti.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639</Words>
  <Application>Microsoft Office PowerPoint</Application>
  <PresentationFormat>Předvádění na obrazovce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Motiv sady Office</vt:lpstr>
      <vt:lpstr>PČ_023_Maňásek - hračka</vt:lpstr>
      <vt:lpstr>Anotace:</vt:lpstr>
      <vt:lpstr>Maňáskové divadlo v Praze</vt:lpstr>
      <vt:lpstr>Maňásek nebo hračka z ponožky či rukavice</vt:lpstr>
      <vt:lpstr>Maňásek</vt:lpstr>
      <vt:lpstr>Připravíme si:</vt:lpstr>
      <vt:lpstr>1. Příprava tělíčka</vt:lpstr>
      <vt:lpstr>2. Přišívání mašlí</vt:lpstr>
      <vt:lpstr>3. Zdobení</vt:lpstr>
      <vt:lpstr>4. Ozdoby z vlny</vt:lpstr>
      <vt:lpstr>5. Přišívání drobností</vt:lpstr>
      <vt:lpstr>6. Přišívání knoflíků</vt:lpstr>
      <vt:lpstr>7. A hračky jsou hotovy…</vt:lpstr>
      <vt:lpstr>8. Další výrobky…</vt:lpstr>
      <vt:lpstr>A další nápady…</vt:lpstr>
      <vt:lpstr>nebo možnosti…</vt:lpstr>
      <vt:lpstr>National Puppet Museum Huamantla Mexico</vt:lpstr>
      <vt:lpstr>Použité zdroje a citace: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leoš</dc:creator>
  <cp:lastModifiedBy>Ucitel Ucitel</cp:lastModifiedBy>
  <cp:revision>70</cp:revision>
  <cp:lastPrinted>1601-01-01T00:00:00Z</cp:lastPrinted>
  <dcterms:created xsi:type="dcterms:W3CDTF">1601-01-01T00:00:00Z</dcterms:created>
  <dcterms:modified xsi:type="dcterms:W3CDTF">2014-10-20T12:11:04Z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