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75" r:id="rId5"/>
    <p:sldId id="259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61" r:id="rId16"/>
    <p:sldId id="263" r:id="rId17"/>
    <p:sldId id="262" r:id="rId18"/>
    <p:sldId id="26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20B0C3-2348-4CBC-B022-5EF3CD312907}" type="datetimeFigureOut">
              <a:rPr lang="cs-CZ" smtClean="0"/>
              <a:pPr/>
              <a:t>12.1.2013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0906F0-95C3-4655-AC70-24117BF3349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0/0d/Echidna_ST_03.jpg/590px-Echidna_ST_03.jpg" TargetMode="External"/><Relationship Id="rId3" Type="http://schemas.openxmlformats.org/officeDocument/2006/relationships/hyperlink" Target="http://www.clker.com/cliparts/d/e/7/3/11949864581583801855smiley101.svg.med.png" TargetMode="External"/><Relationship Id="rId7" Type="http://schemas.openxmlformats.org/officeDocument/2006/relationships/hyperlink" Target="http://upload.wikimedia.org/wikipedia/commons/thumb/8/8b/Plecotus_auritus_01.jpg/800px-Plecotus_auritus_01.jpg" TargetMode="External"/><Relationship Id="rId2" Type="http://schemas.openxmlformats.org/officeDocument/2006/relationships/hyperlink" Target="http://www.clker.com/cliparts/6/5/b/f/11949864691020941855smiley114.svg.med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0/0d/Common_Shrew.jpg/800px-Common_Shrew.jpg" TargetMode="External"/><Relationship Id="rId5" Type="http://schemas.openxmlformats.org/officeDocument/2006/relationships/hyperlink" Target="http://upload.wikimedia.org/wikipedia/commons/4/4b/Notoryctes_typhlops.jpg" TargetMode="External"/><Relationship Id="rId4" Type="http://schemas.openxmlformats.org/officeDocument/2006/relationships/hyperlink" Target="http://upload.wikimedia.org/wikipedia/commons/thumb/1/15/WildRat.jpg/800px-WildRat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2/Nacktmull.jpg/800px-Nacktmull.jpg" TargetMode="External"/><Relationship Id="rId2" Type="http://schemas.openxmlformats.org/officeDocument/2006/relationships/hyperlink" Target="http://upload.wikimedia.org/wikipedia/commons/thumb/2/2c/Chinchilla-Patchouli.jpg/622px-Chinchilla-Patchouli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2/25/Rabipelao2.jpg" TargetMode="External"/><Relationship Id="rId5" Type="http://schemas.openxmlformats.org/officeDocument/2006/relationships/hyperlink" Target="http://upload.wikimedia.org/wikipedia/commons/thumb/4/4d/Myocastor_coypus_-_Biberratte_Albino.jpg/800px-Myocastor_coypus_-_Biberratte_Albino.jpg" TargetMode="External"/><Relationship Id="rId4" Type="http://schemas.openxmlformats.org/officeDocument/2006/relationships/hyperlink" Target="http://upload.wikimedia.org/wikipedia/commons/thumb/a/a8/Marmota_marmota_04_by_Line1.jpg/759px-Marmota_marmota_04_by_Line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KVÍZ 1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643570" y="1214422"/>
            <a:ext cx="30718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Rypoš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lysý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643570" y="2214554"/>
            <a:ext cx="30718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Tarbík egyptský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643570" y="3143248"/>
            <a:ext cx="30718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Potkan lysý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Soubor:Nacktm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7154" y="1142984"/>
            <a:ext cx="516938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643570" y="4071942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c) Svišť horský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643570" y="2214554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Kapybara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643570" y="3143248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b) Nutrie říční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Soubor:Marmota marmota 04 by Lin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142984"/>
            <a:ext cx="5357850" cy="4235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500694" y="3071810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c) Nutrie říční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500694" y="1357298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Křeček polní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500694" y="2285992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b) Hryzec vodní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Soubor:Myocastor coypus - Biberratte Albi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5"/>
            <a:ext cx="5084949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643570" y="1214422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Vačice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opossum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643570" y="2214554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Lenochod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643570" y="3143248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Pytlonoš horský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Soubor:Rabipela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928670"/>
            <a:ext cx="5214974" cy="4232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19458" name="Picture 2" descr="Smiley Face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66"/>
            <a:ext cx="4929222" cy="4929222"/>
          </a:xfrm>
          <a:prstGeom prst="rect">
            <a:avLst/>
          </a:prstGeom>
          <a:noFill/>
        </p:spPr>
      </p:pic>
      <p:sp>
        <p:nvSpPr>
          <p:cNvPr id="5" name="Tlačítko akce: Návrat 4">
            <a:hlinkClick r:id="" action="ppaction://hlinkshowjump?jump=lastslideviewed" highlightClick="1"/>
          </p:cNvPr>
          <p:cNvSpPr/>
          <p:nvPr/>
        </p:nvSpPr>
        <p:spPr>
          <a:xfrm>
            <a:off x="500034" y="5214950"/>
            <a:ext cx="2071702" cy="128588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17410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5214974" cy="5041143"/>
          </a:xfrm>
          <a:prstGeom prst="rect">
            <a:avLst/>
          </a:prstGeom>
          <a:noFill/>
        </p:spPr>
      </p:pic>
      <p:sp>
        <p:nvSpPr>
          <p:cNvPr id="4" name="Tlačítko akce: Návrat 3">
            <a:hlinkClick r:id="" action="ppaction://hlinkshowjump?jump=lastslideviewed" highlightClick="1"/>
          </p:cNvPr>
          <p:cNvSpPr/>
          <p:nvPr/>
        </p:nvSpPr>
        <p:spPr>
          <a:xfrm>
            <a:off x="500034" y="5214950"/>
            <a:ext cx="2071702" cy="1285884"/>
          </a:xfrm>
          <a:prstGeom prst="actionButtonRetur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6436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400" dirty="0" smtClean="0"/>
              <a:t>Question Smiley clip art. In: </a:t>
            </a:r>
            <a:r>
              <a:rPr lang="en-US" sz="1400" i="1" dirty="0" smtClean="0"/>
              <a:t>Clker.com</a:t>
            </a:r>
            <a:r>
              <a:rPr lang="en-US" sz="1400" dirty="0" smtClean="0"/>
              <a:t> [online]. Tuesday, 13-Nov-07 12:41:09 PST [cit. 2013-01-12].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http://www.clker.com/cliparts/6/5/b/f/11949864691020941855smiley114.svg.med.png</a:t>
            </a:r>
            <a:endParaRPr lang="cs-CZ" sz="1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1400" dirty="0" smtClean="0"/>
              <a:t>Smiley Face clip art. In: </a:t>
            </a:r>
            <a:r>
              <a:rPr lang="en-US" sz="1400" i="1" dirty="0" smtClean="0"/>
              <a:t>Cleker.com</a:t>
            </a:r>
            <a:r>
              <a:rPr lang="en-US" sz="1400" dirty="0" smtClean="0"/>
              <a:t> [online]. Tuesday, 13-Nov-07 12:40:58 PST [cit. 2013-01-12].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http://www.clker.com/cliparts/d/e/7/3/11949864581583801855smiley101.svg.med.png</a:t>
            </a:r>
            <a:endParaRPr lang="cs-CZ" sz="1400" dirty="0" smtClean="0"/>
          </a:p>
          <a:p>
            <a:r>
              <a:rPr lang="cs-CZ" sz="1400" dirty="0" err="1" smtClean="0"/>
              <a:t>WildRat.jpg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4. 2008, 10:15 [cit. 2013-01-12]. Dostupné z: </a:t>
            </a:r>
            <a:r>
              <a:rPr lang="cs-CZ" sz="1400" dirty="0" smtClean="0">
                <a:hlinkClick r:id="rId4"/>
              </a:rPr>
              <a:t>http://upload.wikimedia.org/wikipedia/commons/thumb/1/15/WildRat.jpg/800px-WildRat.jpg</a:t>
            </a:r>
            <a:endParaRPr lang="cs-CZ" sz="1400" dirty="0" smtClean="0"/>
          </a:p>
          <a:p>
            <a:r>
              <a:rPr lang="cs-CZ" sz="1400" dirty="0" err="1" smtClean="0"/>
              <a:t>Notoryctes</a:t>
            </a:r>
            <a:r>
              <a:rPr lang="cs-CZ" sz="1400" dirty="0" smtClean="0"/>
              <a:t> </a:t>
            </a:r>
            <a:r>
              <a:rPr lang="cs-CZ" sz="1400" dirty="0" err="1" smtClean="0"/>
              <a:t>typhlops.jpg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2007, 15:40 [cit. 2013-01-12]. Dostupné z: </a:t>
            </a:r>
            <a:r>
              <a:rPr lang="cs-CZ" sz="1400" dirty="0" smtClean="0">
                <a:hlinkClick r:id="rId5"/>
              </a:rPr>
              <a:t>http://upload.wikimedia.org/wikipedia/commons/4/4b/Notoryctes_typhlops.jpg</a:t>
            </a:r>
            <a:endParaRPr lang="cs-CZ" sz="1400" dirty="0" smtClean="0"/>
          </a:p>
          <a:p>
            <a:r>
              <a:rPr lang="en-US" sz="1400" dirty="0" smtClean="0"/>
              <a:t>Common Shrew.jpg. In: 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 [online]. San Francisco (CA): Wikimedia Foundation, 2001-, 5. 11. 2007, 16:21 [cit. 2013-01-12].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upload.wikimedia.org/wikipedia/commons/thumb/0/0d/Common_Shrew.jpg/800px-Common_Shrew.jpg</a:t>
            </a:r>
            <a:endParaRPr lang="cs-CZ" sz="1400" dirty="0" smtClean="0"/>
          </a:p>
          <a:p>
            <a:r>
              <a:rPr lang="cs-CZ" sz="1400" dirty="0" err="1" smtClean="0"/>
              <a:t>Plecotus</a:t>
            </a:r>
            <a:r>
              <a:rPr lang="cs-CZ" sz="1400" dirty="0" smtClean="0"/>
              <a:t> </a:t>
            </a:r>
            <a:r>
              <a:rPr lang="cs-CZ" sz="1400" dirty="0" err="1" smtClean="0"/>
              <a:t>auritus</a:t>
            </a:r>
            <a:r>
              <a:rPr lang="cs-CZ" sz="1400" dirty="0" smtClean="0"/>
              <a:t> 01.jpg.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6. 2005, 12:22 [cit. 2013-01-12]. Dostupné z: </a:t>
            </a:r>
            <a:r>
              <a:rPr lang="cs-CZ" sz="1400" dirty="0" smtClean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upload.wikimedia.org/wikipedia/commons/thumb/8/8b/Plecotus_auritus_01.jpg/800px-Plecotus_auritus_01.jpg</a:t>
            </a:r>
            <a:endParaRPr lang="cs-CZ" sz="1400" dirty="0" smtClean="0"/>
          </a:p>
          <a:p>
            <a:r>
              <a:rPr lang="cs-CZ" sz="1400" dirty="0" err="1" smtClean="0"/>
              <a:t>Echidna</a:t>
            </a:r>
            <a:r>
              <a:rPr lang="cs-CZ" sz="1400" dirty="0" smtClean="0"/>
              <a:t> ST 03.jpg.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 10. 2007, 20:37 [cit. 2013-01-12]. Dostupné z: </a:t>
            </a:r>
            <a:r>
              <a:rPr lang="cs-CZ" sz="1400" dirty="0" smtClean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upload.wikimedia.org/wikipedia/commons/thumb/0/0d/Echidna_ST_03.jpg/590px-Echidna_ST_03.jpg</a:t>
            </a:r>
            <a:endParaRPr lang="cs-CZ" sz="1400" dirty="0" smtClean="0"/>
          </a:p>
          <a:p>
            <a:endParaRPr lang="cs-CZ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56436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1400" dirty="0" err="1" smtClean="0"/>
              <a:t>Chinchilla</a:t>
            </a:r>
            <a:r>
              <a:rPr lang="cs-CZ" sz="1400" dirty="0" smtClean="0"/>
              <a:t>-</a:t>
            </a:r>
            <a:r>
              <a:rPr lang="cs-CZ" sz="1400" dirty="0" err="1" smtClean="0"/>
              <a:t>Patchouli.jpg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26. 6. 2006, 21:37 [cit. 2013-01-12]. Dostupné z: </a:t>
            </a:r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upload.wikimedia.org/wikipedia/commons/thumb/2/2c/Chinchilla-Patchouli.jpg/622px-Chinchilla-Patchouli.jpg</a:t>
            </a:r>
            <a:endParaRPr lang="cs-CZ" sz="1400" dirty="0" smtClean="0"/>
          </a:p>
          <a:p>
            <a:r>
              <a:rPr lang="cs-CZ" sz="1400" dirty="0" err="1" smtClean="0"/>
              <a:t>Nacktmull.jpg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8. 2005, 11:41 [cit. 2013-01-13]. Dostupné z: </a:t>
            </a:r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upload.wikimedia.org/wikipedia/commons/thumb/0/02/Nacktmull.jpg/800px-Nacktmull.jpg</a:t>
            </a:r>
            <a:endParaRPr lang="cs-CZ" sz="1400" dirty="0" smtClean="0"/>
          </a:p>
          <a:p>
            <a:r>
              <a:rPr lang="cs-CZ" sz="1400" dirty="0" err="1" smtClean="0"/>
              <a:t>Marmota</a:t>
            </a:r>
            <a:r>
              <a:rPr lang="cs-CZ" sz="1400" dirty="0" smtClean="0"/>
              <a:t> </a:t>
            </a:r>
            <a:r>
              <a:rPr lang="cs-CZ" sz="1400" dirty="0" err="1" smtClean="0"/>
              <a:t>marmota</a:t>
            </a:r>
            <a:r>
              <a:rPr lang="cs-CZ" sz="1400" dirty="0" smtClean="0"/>
              <a:t> 04 by Line1.jpg.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7. 5. 2007, 20:19 [cit. 2013-01-13]. Dostupné z: </a:t>
            </a:r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upload.wikimedia.org/wikipedia/commons/thumb/a/a8/Marmota_marmota_04_by_Line1.jpg/759px-Marmota_marmota_04_by_Line1.jpg</a:t>
            </a:r>
            <a:endParaRPr lang="cs-CZ" sz="1400" dirty="0" smtClean="0"/>
          </a:p>
          <a:p>
            <a:r>
              <a:rPr lang="cs-CZ" sz="1400" dirty="0" err="1" smtClean="0"/>
              <a:t>Myocastor</a:t>
            </a:r>
            <a:r>
              <a:rPr lang="cs-CZ" sz="1400" dirty="0" smtClean="0"/>
              <a:t> </a:t>
            </a:r>
            <a:r>
              <a:rPr lang="cs-CZ" sz="1400" dirty="0" err="1" smtClean="0"/>
              <a:t>coypus</a:t>
            </a:r>
            <a:r>
              <a:rPr lang="cs-CZ" sz="1400" dirty="0" smtClean="0"/>
              <a:t> - </a:t>
            </a:r>
            <a:r>
              <a:rPr lang="cs-CZ" sz="1400" dirty="0" err="1" smtClean="0"/>
              <a:t>Biberratte</a:t>
            </a:r>
            <a:r>
              <a:rPr lang="cs-CZ" sz="1400" dirty="0" smtClean="0"/>
              <a:t> </a:t>
            </a:r>
            <a:r>
              <a:rPr lang="cs-CZ" sz="1400" dirty="0" err="1" smtClean="0"/>
              <a:t>Albino.jpg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3. 2005, 08:17 [cit. 2013-01-13]. Dostupné z: </a:t>
            </a:r>
            <a:r>
              <a:rPr lang="cs-CZ" sz="1400" dirty="0" smtClean="0">
                <a:hlinkClick r:id="rId5"/>
              </a:rPr>
              <a:t>http://upload.wikimedia.org/wikipedia/commons/thumb/4/4d/Myocastor_coypus_-_Biberratte_Albino.jpg/800px-Myocastor_coypus_-_</a:t>
            </a:r>
            <a:r>
              <a:rPr lang="cs-CZ" sz="1400" dirty="0" smtClean="0">
                <a:hlinkClick r:id="rId5"/>
              </a:rPr>
              <a:t>Biberratte_Albino.jpg</a:t>
            </a:r>
            <a:endParaRPr lang="cs-CZ" sz="1400" dirty="0" smtClean="0"/>
          </a:p>
          <a:p>
            <a:r>
              <a:rPr lang="cs-CZ" sz="1400" dirty="0" smtClean="0"/>
              <a:t>Rabipelao2.jpg.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12. 2010, 02:33 [cit. 2013-01-13]. Dostupné z: </a:t>
            </a:r>
            <a:r>
              <a:rPr lang="cs-CZ" sz="1400" dirty="0" smtClean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upload.wikimedia.org/wikipedia/commons/2/25/Rabipelao2.jpg</a:t>
            </a:r>
            <a:endParaRPr lang="cs-CZ" sz="1400" dirty="0" smtClean="0"/>
          </a:p>
          <a:p>
            <a:endParaRPr lang="cs-CZ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procvičování savců, se kterými se žáci už seznámili. Je důležité si stále opakovat již probrané druhy, aby žáci nezapomínali.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571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6000" dirty="0" smtClean="0"/>
              <a:t>Vyber jednu z možností, o který druh se jedná.</a:t>
            </a:r>
            <a:endParaRPr lang="cs-CZ" sz="6000" dirty="0"/>
          </a:p>
        </p:txBody>
      </p:sp>
      <p:pic>
        <p:nvPicPr>
          <p:cNvPr id="5" name="Picture 2" descr="Smiley Face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143380"/>
            <a:ext cx="2071702" cy="2071702"/>
          </a:xfrm>
          <a:prstGeom prst="rect">
            <a:avLst/>
          </a:prstGeom>
          <a:noFill/>
        </p:spPr>
      </p:pic>
      <p:pic>
        <p:nvPicPr>
          <p:cNvPr id="6" name="Picture 2" descr="Question Smiley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80"/>
            <a:ext cx="2290941" cy="221457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1071538" y="357187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Správná odpověď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57752" y="357187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Špatná odpověď</a:t>
            </a:r>
            <a:endParaRPr lang="cs-CZ" sz="3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1028" name="Picture 4" descr="Soubor:Wild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5524538" cy="4143404"/>
          </a:xfrm>
          <a:prstGeom prst="rect">
            <a:avLst/>
          </a:prstGeom>
          <a:noFill/>
        </p:spPr>
      </p:pic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6072198" y="1000108"/>
            <a:ext cx="27146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Potkan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5" action="ppaction://hlinksldjump"/>
          </p:cNvPr>
          <p:cNvSpPr txBox="1"/>
          <p:nvPr/>
        </p:nvSpPr>
        <p:spPr>
          <a:xfrm>
            <a:off x="6072198" y="2000240"/>
            <a:ext cx="2786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Krysa obecná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5" action="ppaction://hlinksldjump"/>
          </p:cNvPr>
          <p:cNvSpPr txBox="1"/>
          <p:nvPr/>
        </p:nvSpPr>
        <p:spPr>
          <a:xfrm>
            <a:off x="6072198" y="2928934"/>
            <a:ext cx="2786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Myš domácí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929322" y="2143116"/>
            <a:ext cx="29289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Vakokrt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písečný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929322" y="1214422"/>
            <a:ext cx="29289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Plch velký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929322" y="3071810"/>
            <a:ext cx="292895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Slepec obecný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Soubor:Notoryctes typhlop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536817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6072198" y="1000108"/>
            <a:ext cx="27146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Rejsek obecný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6072198" y="2000240"/>
            <a:ext cx="2786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Hryzec vodní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6072198" y="2928934"/>
            <a:ext cx="2786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Křeček polní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Soubor:Common Shr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928670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6000760" y="3286124"/>
            <a:ext cx="2786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Netopýr ušatý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6000760" y="1285860"/>
            <a:ext cx="285752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Netopýr obecný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6000760" y="2285992"/>
            <a:ext cx="27860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Upír obecný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Soubor:Plecotus auritus 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857232"/>
            <a:ext cx="5429287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643570" y="1214422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Ježura australská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643570" y="2214554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Ježek východní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643570" y="3143248"/>
            <a:ext cx="335758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Dikobraz evropský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oubor:Echidna ST 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04"/>
            <a:ext cx="5357850" cy="5439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7" name="TextovéPole 6">
            <a:hlinkClick r:id="rId3" action="ppaction://hlinksldjump"/>
          </p:cNvPr>
          <p:cNvSpPr txBox="1"/>
          <p:nvPr/>
        </p:nvSpPr>
        <p:spPr>
          <a:xfrm>
            <a:off x="5643570" y="2143116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b) Činčila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5643570" y="1142984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Veverka obecná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>
            <a:hlinkClick r:id="rId4" action="ppaction://hlinksldjump"/>
          </p:cNvPr>
          <p:cNvSpPr txBox="1"/>
          <p:nvPr/>
        </p:nvSpPr>
        <p:spPr>
          <a:xfrm>
            <a:off x="5643570" y="3143248"/>
            <a:ext cx="314327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Morče divoké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Soubor:Chinchilla-Patchoul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4929222" cy="4746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292</Words>
  <Application>Microsoft Office PowerPoint</Application>
  <PresentationFormat>Předvádění na obrazovce (4:3)</PresentationFormat>
  <Paragraphs>59</Paragraphs>
  <Slides>17</Slides>
  <Notes>0</Notes>
  <HiddenSlides>2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Papír</vt:lpstr>
      <vt:lpstr>Savci – KVÍZ 1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29</cp:revision>
  <dcterms:created xsi:type="dcterms:W3CDTF">2013-01-12T14:08:50Z</dcterms:created>
  <dcterms:modified xsi:type="dcterms:W3CDTF">2013-01-13T15:14:53Z</dcterms:modified>
</cp:coreProperties>
</file>