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0" r:id="rId18"/>
    <p:sldId id="26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561A93-A20B-48D1-B707-34ACE2B2FF4D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A93C43-D8D1-4961-AD1C-38C497C4163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6/61/Amur_Leopard_3.jpg/757px-Amur_Leopard_3.jpg" TargetMode="External"/><Relationship Id="rId3" Type="http://schemas.openxmlformats.org/officeDocument/2006/relationships/hyperlink" Target="http://www.clker.com/cliparts/6/5/b/f/11949864691020941855smiley114.svg.med.png" TargetMode="External"/><Relationship Id="rId7" Type="http://schemas.openxmlformats.org/officeDocument/2006/relationships/hyperlink" Target="http://upload.wikimedia.org/wikipedia/commons/f/ff/Martes_martes_cro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8/82/Grizz_Vancouver.jpg" TargetMode="External"/><Relationship Id="rId5" Type="http://schemas.openxmlformats.org/officeDocument/2006/relationships/hyperlink" Target="http://upload.wikimedia.org/wikipedia/commons/thumb/3/3d/Lynx_lynx_%28Linnaeus%2C_1758%29.jpg/762px-Lynx_lynx_%28Linnaeus%2C_1758%29.jpg" TargetMode="External"/><Relationship Id="rId10" Type="http://schemas.openxmlformats.org/officeDocument/2006/relationships/hyperlink" Target="http://upload.wikimedia.org/wikipedia/commons/thumb/b/b7/Rattus_rattus_01.JPG/800px-Rattus_rattus_01.JPG" TargetMode="External"/><Relationship Id="rId4" Type="http://schemas.openxmlformats.org/officeDocument/2006/relationships/hyperlink" Target="http://www.clker.com/cliparts/d/e/7/3/11949864581583801855smiley101.svg.med.png" TargetMode="External"/><Relationship Id="rId9" Type="http://schemas.openxmlformats.org/officeDocument/2006/relationships/hyperlink" Target="http://upload.wikimedia.org/wikipedia/commons/thumb/8/89/Loutre2.jpg/800px-Loutre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c/Golden_Jackal_sa0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b/be/Hamster.jpg/799px-Hamster.jpg" TargetMode="External"/><Relationship Id="rId5" Type="http://schemas.openxmlformats.org/officeDocument/2006/relationships/hyperlink" Target="http://upload.wikimedia.org/wikipedia/commons/3/33/01-sfel-08-009a_-_crop.jpg" TargetMode="External"/><Relationship Id="rId4" Type="http://schemas.openxmlformats.org/officeDocument/2006/relationships/hyperlink" Target="http://upload.wikimedia.org/wikipedia/commons/thumb/1/10/Badger-badger.jpg/800px-Badger-badg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143248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KVÍZ 2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488" y="400050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_087_Savci_Kvíz 2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Golden Jackal s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000108"/>
            <a:ext cx="6107947" cy="407196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a)Kojot prériový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b)Šakal obecný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4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c)Pes dingo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Badger-bad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7166"/>
            <a:ext cx="7620000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0" y="1643050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a)Jezevec lesní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0" y="257174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b)Sysel obecný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0" y="350043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c)Tchoř tmavý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3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a)Zajíc polní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b)Králík divoký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4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c)Králík domácí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4" name="Picture 2" descr="Soubor:01-sfel-08-009a - cr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85794"/>
            <a:ext cx="5172075" cy="47434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Ham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761047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a)Křeček polní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b)Hraboš polní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c)Sysel obecný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214974" cy="5041143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4" descr="Smiley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143536" cy="5143536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Question</a:t>
            </a:r>
            <a:r>
              <a:rPr lang="cs-CZ" sz="1400" dirty="0" smtClean="0"/>
              <a:t> </a:t>
            </a:r>
            <a:r>
              <a:rPr lang="cs-CZ" sz="1400" dirty="0" err="1" smtClean="0"/>
              <a:t>Smiley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12:41:09 PST [cit. 2013-02-26].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/6/5/b/f/11949864691020941855smiley114.svg.med.png</a:t>
            </a:r>
            <a:endParaRPr lang="cs-CZ" sz="1400" dirty="0" smtClean="0"/>
          </a:p>
          <a:p>
            <a:r>
              <a:rPr lang="cs-CZ" sz="1400" dirty="0" err="1" smtClean="0"/>
              <a:t>Smiley</a:t>
            </a:r>
            <a:r>
              <a:rPr lang="cs-CZ" sz="1400" dirty="0" smtClean="0"/>
              <a:t> </a:t>
            </a:r>
            <a:r>
              <a:rPr lang="cs-CZ" sz="1400" dirty="0" err="1" smtClean="0"/>
              <a:t>Face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12:40:58 PST [cit. 2013-02-26].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/d/e/7/3/11949864581583801855smiley101.svg.med.png</a:t>
            </a:r>
            <a:endParaRPr lang="cs-CZ" sz="1400" dirty="0" smtClean="0"/>
          </a:p>
          <a:p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</a:t>
            </a:r>
            <a:r>
              <a:rPr lang="cs-CZ" sz="1400" dirty="0" smtClean="0"/>
              <a:t> (</a:t>
            </a:r>
            <a:r>
              <a:rPr lang="cs-CZ" sz="1400" dirty="0" err="1" smtClean="0"/>
              <a:t>Linnaeus</a:t>
            </a:r>
            <a:r>
              <a:rPr lang="cs-CZ" sz="1400" dirty="0" smtClean="0"/>
              <a:t>, 1758).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8. 2009, 22:27 [cit. 2013-02-26]. Dostupné z: </a:t>
            </a:r>
            <a:r>
              <a:rPr lang="cs-CZ" sz="1400" dirty="0" smtClean="0">
                <a:hlinkClick r:id="rId5"/>
              </a:rPr>
              <a:t>http://upload.wikimedia.org/wikipedia/commons/thumb/3/3d/Lynx_lynx_%28Linnaeus%2C_1758%29.jpg/762px-Lynx_lynx_%</a:t>
            </a:r>
            <a:r>
              <a:rPr lang="cs-CZ" sz="1400" dirty="0" smtClean="0">
                <a:hlinkClick r:id="rId5"/>
              </a:rPr>
              <a:t>28Linnaeus%2C_1758%29.jpg</a:t>
            </a:r>
            <a:endParaRPr lang="cs-CZ" sz="1400" dirty="0" smtClean="0"/>
          </a:p>
          <a:p>
            <a:r>
              <a:rPr lang="cs-CZ" sz="1400" dirty="0" err="1" smtClean="0"/>
              <a:t>Grizz</a:t>
            </a:r>
            <a:r>
              <a:rPr lang="cs-CZ" sz="1400" dirty="0" smtClean="0"/>
              <a:t> Vancouver.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9. 2005, 05:43 [cit. 2013-02-26].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upload.wikimedia.org/wikipedia/commons/8/82/Grizz_Vancouver.jpg</a:t>
            </a:r>
            <a:endParaRPr lang="cs-CZ" sz="1400" dirty="0" smtClean="0"/>
          </a:p>
          <a:p>
            <a:r>
              <a:rPr lang="cs-CZ" sz="1400" dirty="0" err="1" smtClean="0"/>
              <a:t>Martes</a:t>
            </a:r>
            <a:r>
              <a:rPr lang="cs-CZ" sz="1400" dirty="0" smtClean="0"/>
              <a:t> </a:t>
            </a:r>
            <a:r>
              <a:rPr lang="cs-CZ" sz="1400" dirty="0" err="1" smtClean="0"/>
              <a:t>martes</a:t>
            </a:r>
            <a:r>
              <a:rPr lang="cs-CZ" sz="1400" dirty="0" smtClean="0"/>
              <a:t> </a:t>
            </a:r>
            <a:r>
              <a:rPr lang="cs-CZ" sz="1400" dirty="0" err="1" smtClean="0"/>
              <a:t>crop.jpg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8. 2007, 06:16 [cit. 2013-02-26].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upload.wikimedia.org/wikipedia/commons/f/ff/Martes_martes_crop.jpg</a:t>
            </a:r>
            <a:endParaRPr lang="cs-CZ" sz="1400" dirty="0" smtClean="0"/>
          </a:p>
          <a:p>
            <a:r>
              <a:rPr lang="cs-CZ" sz="1400" dirty="0" smtClean="0"/>
              <a:t>Amur Leopard 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3. 2011, 16:23 [cit. 2013-02-26].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upload.wikimedia.org/wikipedia/commons/thumb/6/61/Amur_Leopard_3.jpg/757px-Amur_Leopard_3.jpg</a:t>
            </a:r>
            <a:endParaRPr lang="cs-CZ" sz="1400" dirty="0" smtClean="0"/>
          </a:p>
          <a:p>
            <a:r>
              <a:rPr lang="cs-CZ" sz="1400" dirty="0" smtClean="0"/>
              <a:t>Loutre2.jpg.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3. 2008, 12:10 [cit. 2013-02-26]. Dostupné z: </a:t>
            </a:r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upload.wikimedia.org/wikipedia/commons/thumb/8/89/Loutre2.jpg/800px-Loutre2.jpg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12. 2009, 13:25 [cit. 2013-02-26]. Dostupné z: </a:t>
            </a:r>
            <a:r>
              <a:rPr lang="cs-CZ" sz="1400" dirty="0" smtClean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upload.wikimedia.org/wikipedia/commons/thumb/b/b7/Rattus_rattus_01.JPG/800px-Rattus_rattus_01.JPG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Golden</a:t>
            </a:r>
            <a:r>
              <a:rPr lang="cs-CZ" sz="1400" dirty="0" smtClean="0"/>
              <a:t> </a:t>
            </a:r>
            <a:r>
              <a:rPr lang="cs-CZ" sz="1400" dirty="0" err="1" smtClean="0"/>
              <a:t>Jackal</a:t>
            </a:r>
            <a:r>
              <a:rPr lang="cs-CZ" sz="1400" dirty="0" smtClean="0"/>
              <a:t> sa02.jpg.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7. 2005, 14:00 [cit. 2013-02-26].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upload.wikimedia.org/wikipedia/commons/3/3c/Golden_Jackal_sa02.jpg</a:t>
            </a:r>
            <a:endParaRPr lang="cs-CZ" sz="1400" dirty="0" smtClean="0"/>
          </a:p>
          <a:p>
            <a:r>
              <a:rPr lang="cs-CZ" sz="1400" dirty="0" err="1" smtClean="0"/>
              <a:t>Badger</a:t>
            </a:r>
            <a:r>
              <a:rPr lang="cs-CZ" sz="1400" dirty="0" smtClean="0"/>
              <a:t>-</a:t>
            </a:r>
            <a:r>
              <a:rPr lang="cs-CZ" sz="1400" dirty="0" err="1" smtClean="0"/>
              <a:t>badger.jpg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7. 2009, 22:19 [cit. 2013-02-26].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upload.wikimedia.org/wikipedia/commons/thumb/1/10/Badger-badger.jpg/800px-Badger-badger.jpg</a:t>
            </a:r>
            <a:endParaRPr lang="cs-CZ" sz="1400" dirty="0" smtClean="0"/>
          </a:p>
          <a:p>
            <a:r>
              <a:rPr lang="cs-CZ" sz="1400" dirty="0" smtClean="0"/>
              <a:t>01-</a:t>
            </a:r>
            <a:r>
              <a:rPr lang="cs-CZ" sz="1400" dirty="0" err="1" smtClean="0"/>
              <a:t>sfel</a:t>
            </a:r>
            <a:r>
              <a:rPr lang="cs-CZ" sz="1400" dirty="0" smtClean="0"/>
              <a:t>-08-009a - </a:t>
            </a:r>
            <a:r>
              <a:rPr lang="cs-CZ" sz="1400" dirty="0" err="1" smtClean="0"/>
              <a:t>crop.jpg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6. 2010, 19:39 [cit. 2013-02-26]. Dostupné z: </a:t>
            </a:r>
            <a:r>
              <a:rPr lang="cs-CZ" sz="1400" dirty="0" smtClean="0">
                <a:hlinkClick r:id="rId5"/>
              </a:rPr>
              <a:t>http://upload.wikimedia.org/wikipedia/commons/3/33/01-sfel-08-009a_-_</a:t>
            </a:r>
            <a:r>
              <a:rPr lang="cs-CZ" sz="1400" dirty="0" smtClean="0">
                <a:hlinkClick r:id="rId5"/>
              </a:rPr>
              <a:t>crop.jpg</a:t>
            </a:r>
            <a:endParaRPr lang="cs-CZ" sz="1400" dirty="0" smtClean="0"/>
          </a:p>
          <a:p>
            <a:r>
              <a:rPr lang="cs-CZ" sz="1400" dirty="0" err="1" smtClean="0"/>
              <a:t>Hamster.jpg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6. 2010, 23:02 [cit. 2013-02-26].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upload.wikimedia.org/wikipedia/commons/thumb/b/be/Hamster.jpg/799px-Hamster.jpg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</a:t>
            </a:r>
            <a:r>
              <a:rPr lang="cs-CZ" dirty="0" smtClean="0"/>
              <a:t>procvičování savců, se kterými se žáci již seznámili. 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získané vědomosti žáků.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50004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/>
              <a:t>Vyber jednu z možností.</a:t>
            </a:r>
          </a:p>
          <a:p>
            <a:pPr algn="ctr"/>
            <a:r>
              <a:rPr lang="cs-CZ" sz="5400" b="1" dirty="0" smtClean="0"/>
              <a:t>O který druh zvířete se jedná?</a:t>
            </a:r>
            <a:endParaRPr lang="cs-CZ" sz="5400" b="1" dirty="0"/>
          </a:p>
        </p:txBody>
      </p:sp>
      <p:pic>
        <p:nvPicPr>
          <p:cNvPr id="17410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857500" cy="2762251"/>
          </a:xfrm>
          <a:prstGeom prst="rect">
            <a:avLst/>
          </a:prstGeom>
          <a:noFill/>
        </p:spPr>
      </p:pic>
      <p:pic>
        <p:nvPicPr>
          <p:cNvPr id="17412" name="Picture 4" descr="Smiley Face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857500" cy="285750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2714612" y="2214554"/>
            <a:ext cx="3500462" cy="1000132"/>
          </a:xfrm>
          <a:prstGeom prst="cloudCallout">
            <a:avLst>
              <a:gd name="adj1" fmla="val -48091"/>
              <a:gd name="adj2" fmla="val 63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ŠPATNĚ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2928926" y="4786322"/>
            <a:ext cx="3500462" cy="1000132"/>
          </a:xfrm>
          <a:prstGeom prst="cloudCallout">
            <a:avLst>
              <a:gd name="adj1" fmla="val 75706"/>
              <a:gd name="adj2" fmla="val -5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SPRÁVNĚ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Lynx lynx (Linnaeus, 17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6531028" cy="513397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57213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a)Puma americká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57213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b)Rys ostrovid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557213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c)Kočka divoká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Grizz Vancou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6090354" cy="485778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a)Medvěd grizzly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b)Medvěd kodiak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c)Medvěd ušatý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Martes martes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143750" cy="47625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a)Kuna lesní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b)Kuna skalní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c)Lasice kolčava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bor:Amur Leopar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6127079" cy="484824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a)Jaguár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b)Gepard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c)Levhart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ubor:Lout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429420" cy="425949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a)Svišť horský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b)Vydra říční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4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c)Bobr evropský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Rattus rattus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620000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rId4" action="ppaction://hlinksldjump"/>
          </p:cNvPr>
          <p:cNvSpPr/>
          <p:nvPr/>
        </p:nvSpPr>
        <p:spPr>
          <a:xfrm>
            <a:off x="5857852" y="1500174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a)Krysa obecná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aoblený obdélník 3">
            <a:hlinkClick r:id="rId5" action="ppaction://hlinksldjump"/>
          </p:cNvPr>
          <p:cNvSpPr/>
          <p:nvPr/>
        </p:nvSpPr>
        <p:spPr>
          <a:xfrm>
            <a:off x="5857852" y="2428868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b)Myš domácí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857852" y="335756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c)Potkan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223</Words>
  <Application>Microsoft Office PowerPoint</Application>
  <PresentationFormat>Předvádění na obrazovce (4:3)</PresentationFormat>
  <Paragraphs>61</Paragraphs>
  <Slides>17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Cesta</vt:lpstr>
      <vt:lpstr>Savci – KVÍZ 2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24</cp:revision>
  <dcterms:created xsi:type="dcterms:W3CDTF">2013-02-26T13:11:47Z</dcterms:created>
  <dcterms:modified xsi:type="dcterms:W3CDTF">2013-02-26T14:41:03Z</dcterms:modified>
</cp:coreProperties>
</file>