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4" r:id="rId5"/>
    <p:sldId id="261" r:id="rId6"/>
    <p:sldId id="265" r:id="rId7"/>
    <p:sldId id="262" r:id="rId8"/>
    <p:sldId id="266" r:id="rId9"/>
    <p:sldId id="263" r:id="rId10"/>
    <p:sldId id="267" r:id="rId11"/>
    <p:sldId id="269" r:id="rId12"/>
    <p:sldId id="270" r:id="rId13"/>
    <p:sldId id="260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CD0C-3AF3-473E-8D2D-2D4B8E6971C4}" type="datetimeFigureOut">
              <a:rPr lang="cs-CZ" smtClean="0"/>
              <a:t>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7B9DB-2ACE-4CC2-B5F8-73F2BD6A68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7B9DB-2ACE-4CC2-B5F8-73F2BD6A680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E871-17E3-4B3C-BF89-75501D152790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D6D5-7084-4A89-8550-BE03CD5927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9/Hystrix.leucura.jpg/696px-Hystrix.leucura.jpg" TargetMode="External"/><Relationship Id="rId3" Type="http://schemas.openxmlformats.org/officeDocument/2006/relationships/hyperlink" Target="http://upload.wikimedia.org/wikipedia/commons/thumb/b/b1/Oso_pardo_madrid.jpg/800px-Oso_pardo_madrid.jpg" TargetMode="External"/><Relationship Id="rId7" Type="http://schemas.openxmlformats.org/officeDocument/2006/relationships/hyperlink" Target="http://upload.wikimedia.org/wikipedia/commons/thumb/1/10/Badger-badger.jpg/800px-Badger-badger.jpg" TargetMode="External"/><Relationship Id="rId2" Type="http://schemas.openxmlformats.org/officeDocument/2006/relationships/hyperlink" Target="http://upload.wikimedia.org/wikipedia/commons/c/cc/Beaver_pho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2/2e/CMM_MountainLion.jpg/480px-CMM_MountainLion.jpg" TargetMode="External"/><Relationship Id="rId5" Type="http://schemas.openxmlformats.org/officeDocument/2006/relationships/hyperlink" Target="http://upload.wikimedia.org/wikipedia/commons/thumb/c/ce/Noaa-walrus22.jpg/800px-Noaa-walrus22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upload.wikimedia.org/wikipedia/commons/0/03/Vulpes_vulpes_laying_in_snow.jpg" TargetMode="External"/><Relationship Id="rId9" Type="http://schemas.openxmlformats.org/officeDocument/2006/relationships/hyperlink" Target="http://upload.wikimedia.org/wikipedia/commons/8/8d/Lightmatter_pand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d/Mirounga_leonina_male.JPG/800px-Mirounga_leonina_male.JPG" TargetMode="External"/><Relationship Id="rId2" Type="http://schemas.openxmlformats.org/officeDocument/2006/relationships/hyperlink" Target="http://upload.wikimedia.org/wikipedia/commons/2/23/Canis_lup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Poznáš kdo jsem?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14480" y="40005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_089_Savci_Poznáš kdo jsem 3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Žije v Číně. Živí se bambusovými výhonky, kterých dokáže spořádat až 12 kg denně. Je to velmi vzácné zvíře, příbuzné medvědům. 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3074" name="Picture 2" descr="Soubor:Lightmatter p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6858000" cy="4572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214910" y="2000240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Panda velká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Předek psa domácího, který žije a loví ve smečkách. Jedná se o chráněný druh.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26626" name="Picture 2" descr="Soubor:Canis lu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7620000" cy="507682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214910" y="2000240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Vlk obecný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oubor:Mirounga leonina 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7620000" cy="51816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Největší ploutvonožec. Dorůstá délky až šesti metrů. Může dosáhnout hmotnosti až 4,5 tun.</a:t>
            </a:r>
            <a:endParaRPr lang="cs-CZ" sz="3200" dirty="0">
              <a:latin typeface="Century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000628" y="1571612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Rypouš sloní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cs-CZ" sz="1400" dirty="0" err="1"/>
              <a:t>Beaver</a:t>
            </a:r>
            <a:r>
              <a:rPr lang="cs-CZ" sz="1400" dirty="0"/>
              <a:t> pho34.jpg.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7. 2006, 10:03 [cit. 2013-02-28].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upload.wikimedia.org/wikipedia/commons/c/cc/Beaver_pho34.jpg</a:t>
            </a:r>
            <a:endParaRPr lang="cs-CZ" sz="1400" dirty="0" smtClean="0"/>
          </a:p>
          <a:p>
            <a:r>
              <a:rPr lang="cs-CZ" sz="1400" dirty="0" smtClean="0"/>
              <a:t>Oso </a:t>
            </a:r>
            <a:r>
              <a:rPr lang="cs-CZ" sz="1400" dirty="0" err="1" smtClean="0"/>
              <a:t>pardo</a:t>
            </a:r>
            <a:r>
              <a:rPr lang="cs-CZ" sz="1400" dirty="0" smtClean="0"/>
              <a:t> </a:t>
            </a:r>
            <a:r>
              <a:rPr lang="cs-CZ" sz="1400" dirty="0" err="1" smtClean="0"/>
              <a:t>madrid.jpg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1. 2008, 22:20 [cit. 2013-02-28]. Dostupné z: </a:t>
            </a:r>
            <a:r>
              <a:rPr lang="cs-CZ" sz="1400" dirty="0" smtClean="0">
                <a:hlinkClick r:id="rId3"/>
              </a:rPr>
              <a:t>http://upload.wikimedia.org/wikipedia/commons/thumb/b/b1/Oso_pardo_madrid.jpg/800px-Oso_pardo_madrid.jpg</a:t>
            </a:r>
            <a:endParaRPr lang="cs-CZ" sz="1400" dirty="0" smtClean="0"/>
          </a:p>
          <a:p>
            <a:r>
              <a:rPr lang="cs-CZ" sz="1400" dirty="0" err="1" smtClean="0"/>
              <a:t>Vulpes</a:t>
            </a:r>
            <a:r>
              <a:rPr lang="cs-CZ" sz="1400" dirty="0" smtClean="0"/>
              <a:t> </a:t>
            </a:r>
            <a:r>
              <a:rPr lang="cs-CZ" sz="1400" dirty="0" err="1" smtClean="0"/>
              <a:t>vulpes</a:t>
            </a:r>
            <a:r>
              <a:rPr lang="cs-CZ" sz="1400" dirty="0" smtClean="0"/>
              <a:t> </a:t>
            </a:r>
            <a:r>
              <a:rPr lang="cs-CZ" sz="1400" dirty="0" err="1" smtClean="0"/>
              <a:t>laying</a:t>
            </a:r>
            <a:r>
              <a:rPr lang="cs-CZ" sz="1400" dirty="0" smtClean="0"/>
              <a:t> in </a:t>
            </a:r>
            <a:r>
              <a:rPr lang="cs-CZ" sz="1400" dirty="0" err="1" smtClean="0"/>
              <a:t>snow.jpg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11. 9. 2004, 18:16 [cit. 2013-02-28]. Dostupné z: </a:t>
            </a:r>
            <a:r>
              <a:rPr lang="cs-CZ" sz="1400" dirty="0" smtClean="0">
                <a:hlinkClick r:id="rId4"/>
              </a:rPr>
              <a:t>http://upload.wikimedia.org/wikipedia/commons/0/03/Vulpes_vulpes_laying_in_snow.jpg</a:t>
            </a:r>
            <a:endParaRPr lang="cs-CZ" sz="1400" dirty="0" smtClean="0"/>
          </a:p>
          <a:p>
            <a:r>
              <a:rPr lang="cs-CZ" sz="1400" dirty="0" err="1" smtClean="0"/>
              <a:t>Noaa</a:t>
            </a:r>
            <a:r>
              <a:rPr lang="cs-CZ" sz="1400" dirty="0" smtClean="0"/>
              <a:t>-walrus22.jpg.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2012, 00:04 [cit. 2013-02-28]. Dostupné z: </a:t>
            </a:r>
            <a:r>
              <a:rPr lang="cs-CZ" sz="1400" dirty="0" smtClean="0">
                <a:hlinkClick r:id="rId5"/>
              </a:rPr>
              <a:t>http://upload.wikimedia.org/wikipedia/commons/thumb/c/ce/Noaa-walrus22.jpg/800px-Noaa-walrus22.jpg</a:t>
            </a:r>
            <a:endParaRPr lang="cs-CZ" sz="1400" dirty="0" smtClean="0"/>
          </a:p>
          <a:p>
            <a:r>
              <a:rPr lang="cs-CZ" sz="1400" dirty="0" smtClean="0"/>
              <a:t>CMM </a:t>
            </a:r>
            <a:r>
              <a:rPr lang="cs-CZ" sz="1400" dirty="0" err="1" smtClean="0"/>
              <a:t>MountainLion.jpg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4. 2007, 16:51 [cit. 2013-02-28]. Dostupné z: </a:t>
            </a:r>
            <a:r>
              <a:rPr lang="cs-CZ" sz="1400" dirty="0" smtClean="0">
                <a:hlinkClick r:id="rId6"/>
              </a:rPr>
              <a:t>http://upload.wikimedia.org/wikipedia/commons/thumb/2/2e/CMM_MountainLion.jpg/480px-CMM_MountainLion.jpg</a:t>
            </a:r>
            <a:endParaRPr lang="cs-CZ" sz="1400" dirty="0" smtClean="0"/>
          </a:p>
          <a:p>
            <a:r>
              <a:rPr lang="cs-CZ" sz="1400" dirty="0" err="1" smtClean="0"/>
              <a:t>Badger</a:t>
            </a:r>
            <a:r>
              <a:rPr lang="cs-CZ" sz="1400" dirty="0" smtClean="0"/>
              <a:t>-</a:t>
            </a:r>
            <a:r>
              <a:rPr lang="cs-CZ" sz="1400" dirty="0" err="1" smtClean="0"/>
              <a:t>badger.jpg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7. 2009, 22:19 [cit. 2013-02-28]. Dostupné z: </a:t>
            </a:r>
            <a:r>
              <a:rPr lang="cs-CZ" sz="1400" dirty="0" smtClean="0">
                <a:hlinkClick r:id="rId7"/>
              </a:rPr>
              <a:t>http://upload.wikimedia.org/wikipedia/commons/thumb/1/10/Badger-badger.jpg/800px-Badger-badger.jpg</a:t>
            </a:r>
            <a:endParaRPr lang="cs-CZ" sz="1400" dirty="0" smtClean="0"/>
          </a:p>
          <a:p>
            <a:r>
              <a:rPr lang="cs-CZ" sz="1400" dirty="0" err="1" smtClean="0"/>
              <a:t>Hystrix.leucura.jpg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5. 2006, 18:22 [cit. 2013-02-28]. Dostupné z: </a:t>
            </a:r>
            <a:r>
              <a:rPr lang="cs-CZ" sz="1400" dirty="0" smtClean="0">
                <a:hlinkClick r:id="rId8"/>
              </a:rPr>
              <a:t>http://upload.wikimedia.org/wikipedia/commons/thumb/3/39/Hystrix.leucura.jpg/696px-Hystrix.leucura.jpg</a:t>
            </a:r>
            <a:endParaRPr lang="cs-CZ" sz="1400" dirty="0" smtClean="0"/>
          </a:p>
          <a:p>
            <a:r>
              <a:rPr lang="cs-CZ" sz="1400" dirty="0" err="1" smtClean="0"/>
              <a:t>Lightmatter</a:t>
            </a:r>
            <a:r>
              <a:rPr lang="cs-CZ" sz="1400" dirty="0" smtClean="0"/>
              <a:t> panda.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11. 2009, 18:25 [cit. 2013-02-28]. Dostupné z: </a:t>
            </a:r>
            <a:r>
              <a:rPr lang="cs-CZ" sz="1400" dirty="0" smtClean="0">
                <a:hlinkClick r:id="rId9"/>
              </a:rPr>
              <a:t>http://upload.wikimedia.org/wikipedia/commons/8/8d/Lightmatter_panda.jpg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Canis</a:t>
            </a:r>
            <a:r>
              <a:rPr lang="cs-CZ" sz="1400" dirty="0" smtClean="0"/>
              <a:t> lupus.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7. 2005, 21:24 [cit. 2013-02-28]. Dostupné z: </a:t>
            </a:r>
            <a:r>
              <a:rPr lang="cs-CZ" sz="1400" dirty="0" smtClean="0">
                <a:hlinkClick r:id="rId2"/>
              </a:rPr>
              <a:t>http://upload.wikimedia.org/wikipedia/commons/2/23/Canis_lupus.jpg</a:t>
            </a:r>
            <a:endParaRPr lang="cs-CZ" sz="1400" dirty="0" smtClean="0"/>
          </a:p>
          <a:p>
            <a:r>
              <a:rPr lang="cs-CZ" sz="1400" dirty="0" err="1" smtClean="0"/>
              <a:t>Mirounga</a:t>
            </a:r>
            <a:r>
              <a:rPr lang="cs-CZ" sz="1400" dirty="0" smtClean="0"/>
              <a:t> </a:t>
            </a:r>
            <a:r>
              <a:rPr lang="cs-CZ" sz="1400" dirty="0" err="1" smtClean="0"/>
              <a:t>leonina</a:t>
            </a:r>
            <a:r>
              <a:rPr lang="cs-CZ" sz="1400" dirty="0" smtClean="0"/>
              <a:t> male.JPG.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8. 2005, 08:30 [cit. 2013-02-28]. Dostupné z: </a:t>
            </a:r>
            <a:r>
              <a:rPr lang="cs-CZ" sz="1400" dirty="0" smtClean="0">
                <a:hlinkClick r:id="rId3"/>
              </a:rPr>
              <a:t>http://upload.wikimedia.org/wikipedia/commons/thumb/e/ed/Mirounga_leonina_male.JPG/800px-Mirounga_leonina_male.JPG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procvičování. Na základě několika informací se žáci snaží zjistit název hledaného savce.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Velikost asi 1 metr. Nosní a ušní otvory jsou uzavíratelné. Ocas slouží jako kormidlo. Ve vodě staví stavby až 3 metry vysoké.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10242" name="Picture 2" descr="Soubor:Beaver pho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5843581" cy="455322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14282" y="2071678"/>
            <a:ext cx="3714776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Bobr evropský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52"/>
            <a:ext cx="9144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Hmotnost dosahuje i 250 kg. Vyskytuje se v hlubokých leších. Je všežravec a upadá do nepravého zimního spánku. Drápy si označuje své teritorium.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9218" name="Picture 2" descr="Soubor:Oso pardo mad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5619736" cy="391976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14282" y="2857496"/>
            <a:ext cx="3714776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Medvěd hnědý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Vulpes vulpes laying in 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5827268" cy="385765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Zajišťuje rovnováhu v přírodě. Vyhrabává si nory, které mohou mít i několik otvorů. Je přenašečem závažného onemocnění – vzteklina.</a:t>
            </a:r>
            <a:endParaRPr lang="cs-CZ" sz="3200" dirty="0">
              <a:latin typeface="Century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14282" y="2428868"/>
            <a:ext cx="3714776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Liška obecná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Noaa-walrus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82274"/>
            <a:ext cx="6786610" cy="508995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Dobrý plavec. V horní čelisti má dva zuby protažené v kly. Potravu tvoří převážně ryby.</a:t>
            </a:r>
            <a:endParaRPr lang="cs-CZ" sz="3200" dirty="0">
              <a:latin typeface="Century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143504" y="1785926"/>
            <a:ext cx="3714776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Mrož lední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Kočkovitá šelma rozšíření po celé Americe. Žije v lesích a na tvářích má 2 tmavé skvrny. Umí šplhat po stromech a skalách.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6146" name="Picture 2" descr="Soubor:CMM Mountain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886195" cy="4857744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28596" y="2214554"/>
            <a:ext cx="4071966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Puma americká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Největší lasicovitá šelma, která upadá do zimního spánku. Loví v noci a vytváří si nory.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5122" name="Picture 2" descr="Soubor:Badger-bad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6405554" cy="480416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86454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142844" y="1643050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Jezevec lesní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52"/>
            <a:ext cx="9144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entury" pitchFamily="18" charset="0"/>
              </a:rPr>
              <a:t>U nás žije pouze v zoologických zahradách. Jinak se vyskytuje především v Asii a Africe. Tělo je chráněno dlouhými bodlinami a patří mezi hlodavce. </a:t>
            </a:r>
            <a:endParaRPr lang="cs-CZ" sz="3200" dirty="0">
              <a:latin typeface="Century" pitchFamily="18" charset="0"/>
            </a:endParaRPr>
          </a:p>
        </p:txBody>
      </p:sp>
      <p:pic>
        <p:nvPicPr>
          <p:cNvPr id="4098" name="Picture 2" descr="Soubor:Hystrix.leuc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428868"/>
            <a:ext cx="4843450" cy="416843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85720" y="2714620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" pitchFamily="18" charset="0"/>
              </a:rPr>
              <a:t>Dikobraz</a:t>
            </a:r>
            <a:endParaRPr lang="cs-CZ" sz="4000" dirty="0">
              <a:solidFill>
                <a:schemeClr val="bg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391</Words>
  <Application>Microsoft Office PowerPoint</Application>
  <PresentationFormat>Předvádění na obrazovce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Savci – Poznáš kdo jsem?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Lubomír Klátil</cp:lastModifiedBy>
  <cp:revision>27</cp:revision>
  <dcterms:created xsi:type="dcterms:W3CDTF">2013-02-28T06:13:38Z</dcterms:created>
  <dcterms:modified xsi:type="dcterms:W3CDTF">2013-03-01T07:41:09Z</dcterms:modified>
</cp:coreProperties>
</file>