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5" r:id="rId7"/>
    <p:sldId id="270" r:id="rId8"/>
    <p:sldId id="266" r:id="rId9"/>
    <p:sldId id="268" r:id="rId10"/>
    <p:sldId id="271" r:id="rId11"/>
    <p:sldId id="269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1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14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16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AA7A3-E877-4C27-B98B-E2FBA5F9FAC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428E2C2-379D-4CEB-A107-7EFD1D9205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</a:t>
          </a:r>
          <a:endParaRPr lang="cs-CZ" dirty="0"/>
        </a:p>
      </dgm:t>
    </dgm:pt>
    <dgm:pt modelId="{9A383862-0848-412E-B7D6-9285170764E8}" type="parTrans" cxnId="{0E54B492-B736-4DD7-9A2D-CD984BD7884D}">
      <dgm:prSet/>
      <dgm:spPr/>
      <dgm:t>
        <a:bodyPr/>
        <a:lstStyle/>
        <a:p>
          <a:endParaRPr lang="cs-CZ"/>
        </a:p>
      </dgm:t>
    </dgm:pt>
    <dgm:pt modelId="{0E786F61-7C27-40E9-9CB6-51960B50C44D}" type="sibTrans" cxnId="{0E54B492-B736-4DD7-9A2D-CD984BD7884D}">
      <dgm:prSet/>
      <dgm:spPr/>
      <dgm:t>
        <a:bodyPr/>
        <a:lstStyle/>
        <a:p>
          <a:endParaRPr lang="cs-CZ"/>
        </a:p>
      </dgm:t>
    </dgm:pt>
    <dgm:pt modelId="{D5BB30D8-0389-4E73-A398-3B3B61950F93}">
      <dgm:prSet phldrT="[Text]"/>
      <dgm:spPr/>
      <dgm:t>
        <a:bodyPr/>
        <a:lstStyle/>
        <a:p>
          <a:r>
            <a:rPr lang="cs-CZ" dirty="0" smtClean="0"/>
            <a:t>masožravec</a:t>
          </a:r>
          <a:endParaRPr lang="cs-CZ" dirty="0"/>
        </a:p>
      </dgm:t>
    </dgm:pt>
    <dgm:pt modelId="{9AAB503B-3449-438B-9F1D-912B9FE9E591}" type="parTrans" cxnId="{225F3870-85EC-4A05-80C0-CA80D46D810A}">
      <dgm:prSet/>
      <dgm:spPr/>
      <dgm:t>
        <a:bodyPr/>
        <a:lstStyle/>
        <a:p>
          <a:endParaRPr lang="cs-CZ"/>
        </a:p>
      </dgm:t>
    </dgm:pt>
    <dgm:pt modelId="{B142FA4B-F4EF-409F-A1F2-FF0A39500D92}" type="sibTrans" cxnId="{225F3870-85EC-4A05-80C0-CA80D46D810A}">
      <dgm:prSet/>
      <dgm:spPr/>
      <dgm:t>
        <a:bodyPr/>
        <a:lstStyle/>
        <a:p>
          <a:endParaRPr lang="cs-CZ"/>
        </a:p>
      </dgm:t>
    </dgm:pt>
    <dgm:pt modelId="{C2FF5306-ECA0-4102-9280-A2816351F41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b</a:t>
          </a:r>
          <a:endParaRPr lang="cs-CZ" dirty="0"/>
        </a:p>
      </dgm:t>
    </dgm:pt>
    <dgm:pt modelId="{51807F0E-997E-4A80-87C1-F7CDCB3E7445}" type="parTrans" cxnId="{59A6FF07-EA03-4BC6-9F09-26CF6F431880}">
      <dgm:prSet/>
      <dgm:spPr/>
      <dgm:t>
        <a:bodyPr/>
        <a:lstStyle/>
        <a:p>
          <a:endParaRPr lang="cs-CZ"/>
        </a:p>
      </dgm:t>
    </dgm:pt>
    <dgm:pt modelId="{14787009-736C-4EE0-A624-8DB31F09F701}" type="sibTrans" cxnId="{59A6FF07-EA03-4BC6-9F09-26CF6F431880}">
      <dgm:prSet/>
      <dgm:spPr/>
      <dgm:t>
        <a:bodyPr/>
        <a:lstStyle/>
        <a:p>
          <a:endParaRPr lang="cs-CZ"/>
        </a:p>
      </dgm:t>
    </dgm:pt>
    <dgm:pt modelId="{D34D1690-47B7-49DE-8644-D4B1DBB5E81A}">
      <dgm:prSet phldrT="[Text]"/>
      <dgm:spPr/>
      <dgm:t>
        <a:bodyPr/>
        <a:lstStyle/>
        <a:p>
          <a:r>
            <a:rPr lang="cs-CZ" dirty="0" smtClean="0"/>
            <a:t>býložravec</a:t>
          </a:r>
          <a:endParaRPr lang="cs-CZ" dirty="0"/>
        </a:p>
      </dgm:t>
    </dgm:pt>
    <dgm:pt modelId="{12FD5AB1-22A6-4E8B-8430-FCF117E2518A}" type="parTrans" cxnId="{2269A072-F5D5-4763-9585-AAF7AB0AC46B}">
      <dgm:prSet/>
      <dgm:spPr/>
      <dgm:t>
        <a:bodyPr/>
        <a:lstStyle/>
        <a:p>
          <a:endParaRPr lang="cs-CZ"/>
        </a:p>
      </dgm:t>
    </dgm:pt>
    <dgm:pt modelId="{3AC607C5-6778-46C4-B279-A8857EDB2639}" type="sibTrans" cxnId="{2269A072-F5D5-4763-9585-AAF7AB0AC46B}">
      <dgm:prSet/>
      <dgm:spPr/>
      <dgm:t>
        <a:bodyPr/>
        <a:lstStyle/>
        <a:p>
          <a:endParaRPr lang="cs-CZ"/>
        </a:p>
      </dgm:t>
    </dgm:pt>
    <dgm:pt modelId="{BD45A05E-ED6E-4E02-BF75-48A45702BB3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c</a:t>
          </a:r>
          <a:endParaRPr lang="cs-CZ" dirty="0"/>
        </a:p>
      </dgm:t>
    </dgm:pt>
    <dgm:pt modelId="{12E23FA0-EDB3-4C26-A37E-01B049E4BB74}" type="parTrans" cxnId="{3CEEF15C-9628-4E72-8EAA-171AD6879780}">
      <dgm:prSet/>
      <dgm:spPr/>
      <dgm:t>
        <a:bodyPr/>
        <a:lstStyle/>
        <a:p>
          <a:endParaRPr lang="cs-CZ"/>
        </a:p>
      </dgm:t>
    </dgm:pt>
    <dgm:pt modelId="{8901A7B3-EA1B-43EA-8B07-C59248CF0DF5}" type="sibTrans" cxnId="{3CEEF15C-9628-4E72-8EAA-171AD6879780}">
      <dgm:prSet/>
      <dgm:spPr/>
      <dgm:t>
        <a:bodyPr/>
        <a:lstStyle/>
        <a:p>
          <a:endParaRPr lang="cs-CZ"/>
        </a:p>
      </dgm:t>
    </dgm:pt>
    <dgm:pt modelId="{85896237-4B3F-4303-8389-49A0A5973A50}">
      <dgm:prSet phldrT="[Text]"/>
      <dgm:spPr/>
      <dgm:t>
        <a:bodyPr/>
        <a:lstStyle/>
        <a:p>
          <a:r>
            <a:rPr lang="cs-CZ" dirty="0" smtClean="0"/>
            <a:t>všežravec</a:t>
          </a:r>
          <a:endParaRPr lang="cs-CZ" dirty="0"/>
        </a:p>
      </dgm:t>
    </dgm:pt>
    <dgm:pt modelId="{FE308E91-A942-4BED-9007-F501B84DC638}" type="parTrans" cxnId="{5F05DE89-4142-4877-A1D8-61850A8A4CE2}">
      <dgm:prSet/>
      <dgm:spPr/>
      <dgm:t>
        <a:bodyPr/>
        <a:lstStyle/>
        <a:p>
          <a:endParaRPr lang="cs-CZ"/>
        </a:p>
      </dgm:t>
    </dgm:pt>
    <dgm:pt modelId="{B3615F02-6D73-4BCA-B211-EF4C62FC55ED}" type="sibTrans" cxnId="{5F05DE89-4142-4877-A1D8-61850A8A4CE2}">
      <dgm:prSet/>
      <dgm:spPr/>
      <dgm:t>
        <a:bodyPr/>
        <a:lstStyle/>
        <a:p>
          <a:endParaRPr lang="cs-CZ"/>
        </a:p>
      </dgm:t>
    </dgm:pt>
    <dgm:pt modelId="{444D31B7-0EAB-4F8B-A658-0C836E850587}" type="pres">
      <dgm:prSet presAssocID="{65CAA7A3-E877-4C27-B98B-E2FBA5F9F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3C4CE-A966-44C1-AE44-63CE5335507D}" type="pres">
      <dgm:prSet presAssocID="{7428E2C2-379D-4CEB-A107-7EFD1D92058D}" presName="linNode" presStyleCnt="0"/>
      <dgm:spPr/>
    </dgm:pt>
    <dgm:pt modelId="{0C52BD08-B2B8-42D3-B36E-F1CE05F67B56}" type="pres">
      <dgm:prSet presAssocID="{7428E2C2-379D-4CEB-A107-7EFD1D9205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9986D-B336-4D94-9013-E17A7FE9406C}" type="pres">
      <dgm:prSet presAssocID="{7428E2C2-379D-4CEB-A107-7EFD1D9205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6986-7FC6-43E8-8228-DE9C156F3379}" type="pres">
      <dgm:prSet presAssocID="{0E786F61-7C27-40E9-9CB6-51960B50C44D}" presName="sp" presStyleCnt="0"/>
      <dgm:spPr/>
    </dgm:pt>
    <dgm:pt modelId="{2267E2FD-3117-44AC-8BE7-55A0E182409A}" type="pres">
      <dgm:prSet presAssocID="{C2FF5306-ECA0-4102-9280-A2816351F41E}" presName="linNode" presStyleCnt="0"/>
      <dgm:spPr/>
    </dgm:pt>
    <dgm:pt modelId="{FCBE1F1E-16FD-495E-A132-C455472E6A94}" type="pres">
      <dgm:prSet presAssocID="{C2FF5306-ECA0-4102-9280-A2816351F4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CF6F1-E12F-4169-A01E-20D48DC5D9FD}" type="pres">
      <dgm:prSet presAssocID="{C2FF5306-ECA0-4102-9280-A2816351F4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A6073-B4D1-43DB-B641-42928A0A2F7B}" type="pres">
      <dgm:prSet presAssocID="{14787009-736C-4EE0-A624-8DB31F09F701}" presName="sp" presStyleCnt="0"/>
      <dgm:spPr/>
    </dgm:pt>
    <dgm:pt modelId="{BC9081FA-B03A-4566-B446-CD362558C915}" type="pres">
      <dgm:prSet presAssocID="{BD45A05E-ED6E-4E02-BF75-48A45702BB39}" presName="linNode" presStyleCnt="0"/>
      <dgm:spPr/>
    </dgm:pt>
    <dgm:pt modelId="{DE5ED70A-E634-4C69-8942-E9BB32569386}" type="pres">
      <dgm:prSet presAssocID="{BD45A05E-ED6E-4E02-BF75-48A45702BB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FA354E-D081-4837-93F2-324F236C6E57}" type="pres">
      <dgm:prSet presAssocID="{BD45A05E-ED6E-4E02-BF75-48A45702BB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EEF15C-9628-4E72-8EAA-171AD6879780}" srcId="{65CAA7A3-E877-4C27-B98B-E2FBA5F9FAC4}" destId="{BD45A05E-ED6E-4E02-BF75-48A45702BB39}" srcOrd="2" destOrd="0" parTransId="{12E23FA0-EDB3-4C26-A37E-01B049E4BB74}" sibTransId="{8901A7B3-EA1B-43EA-8B07-C59248CF0DF5}"/>
    <dgm:cxn modelId="{59A6FF07-EA03-4BC6-9F09-26CF6F431880}" srcId="{65CAA7A3-E877-4C27-B98B-E2FBA5F9FAC4}" destId="{C2FF5306-ECA0-4102-9280-A2816351F41E}" srcOrd="1" destOrd="0" parTransId="{51807F0E-997E-4A80-87C1-F7CDCB3E7445}" sibTransId="{14787009-736C-4EE0-A624-8DB31F09F701}"/>
    <dgm:cxn modelId="{09908820-20EB-4E31-9A43-6C0DDF976CBF}" type="presOf" srcId="{D5BB30D8-0389-4E73-A398-3B3B61950F93}" destId="{39E9986D-B336-4D94-9013-E17A7FE9406C}" srcOrd="0" destOrd="0" presId="urn:microsoft.com/office/officeart/2005/8/layout/vList5"/>
    <dgm:cxn modelId="{0E54B492-B736-4DD7-9A2D-CD984BD7884D}" srcId="{65CAA7A3-E877-4C27-B98B-E2FBA5F9FAC4}" destId="{7428E2C2-379D-4CEB-A107-7EFD1D92058D}" srcOrd="0" destOrd="0" parTransId="{9A383862-0848-412E-B7D6-9285170764E8}" sibTransId="{0E786F61-7C27-40E9-9CB6-51960B50C44D}"/>
    <dgm:cxn modelId="{1B4CB20B-E247-47DD-8748-1505DCB3C6CA}" type="presOf" srcId="{BD45A05E-ED6E-4E02-BF75-48A45702BB39}" destId="{DE5ED70A-E634-4C69-8942-E9BB32569386}" srcOrd="0" destOrd="0" presId="urn:microsoft.com/office/officeart/2005/8/layout/vList5"/>
    <dgm:cxn modelId="{225F3870-85EC-4A05-80C0-CA80D46D810A}" srcId="{7428E2C2-379D-4CEB-A107-7EFD1D92058D}" destId="{D5BB30D8-0389-4E73-A398-3B3B61950F93}" srcOrd="0" destOrd="0" parTransId="{9AAB503B-3449-438B-9F1D-912B9FE9E591}" sibTransId="{B142FA4B-F4EF-409F-A1F2-FF0A39500D92}"/>
    <dgm:cxn modelId="{08CE87F6-24DE-45E5-9C44-8DC0A00E67C7}" type="presOf" srcId="{65CAA7A3-E877-4C27-B98B-E2FBA5F9FAC4}" destId="{444D31B7-0EAB-4F8B-A658-0C836E850587}" srcOrd="0" destOrd="0" presId="urn:microsoft.com/office/officeart/2005/8/layout/vList5"/>
    <dgm:cxn modelId="{5F05DE89-4142-4877-A1D8-61850A8A4CE2}" srcId="{BD45A05E-ED6E-4E02-BF75-48A45702BB39}" destId="{85896237-4B3F-4303-8389-49A0A5973A50}" srcOrd="0" destOrd="0" parTransId="{FE308E91-A942-4BED-9007-F501B84DC638}" sibTransId="{B3615F02-6D73-4BCA-B211-EF4C62FC55ED}"/>
    <dgm:cxn modelId="{E6D82643-F8D6-44EC-AB07-8886E5B89F19}" type="presOf" srcId="{85896237-4B3F-4303-8389-49A0A5973A50}" destId="{A3FA354E-D081-4837-93F2-324F236C6E57}" srcOrd="0" destOrd="0" presId="urn:microsoft.com/office/officeart/2005/8/layout/vList5"/>
    <dgm:cxn modelId="{43711B8B-F979-42C1-BCCC-2F8740E04D7A}" type="presOf" srcId="{D34D1690-47B7-49DE-8644-D4B1DBB5E81A}" destId="{B72CF6F1-E12F-4169-A01E-20D48DC5D9FD}" srcOrd="0" destOrd="0" presId="urn:microsoft.com/office/officeart/2005/8/layout/vList5"/>
    <dgm:cxn modelId="{B1E0C2F8-8F65-4DC8-9512-EC5A77E8D0AF}" type="presOf" srcId="{7428E2C2-379D-4CEB-A107-7EFD1D92058D}" destId="{0C52BD08-B2B8-42D3-B36E-F1CE05F67B56}" srcOrd="0" destOrd="0" presId="urn:microsoft.com/office/officeart/2005/8/layout/vList5"/>
    <dgm:cxn modelId="{9CE03641-2271-4DE9-948E-AD949E57E788}" type="presOf" srcId="{C2FF5306-ECA0-4102-9280-A2816351F41E}" destId="{FCBE1F1E-16FD-495E-A132-C455472E6A94}" srcOrd="0" destOrd="0" presId="urn:microsoft.com/office/officeart/2005/8/layout/vList5"/>
    <dgm:cxn modelId="{2269A072-F5D5-4763-9585-AAF7AB0AC46B}" srcId="{C2FF5306-ECA0-4102-9280-A2816351F41E}" destId="{D34D1690-47B7-49DE-8644-D4B1DBB5E81A}" srcOrd="0" destOrd="0" parTransId="{12FD5AB1-22A6-4E8B-8430-FCF117E2518A}" sibTransId="{3AC607C5-6778-46C4-B279-A8857EDB2639}"/>
    <dgm:cxn modelId="{841AF659-2BDD-4845-99BD-CE007E51D79A}" type="presParOf" srcId="{444D31B7-0EAB-4F8B-A658-0C836E850587}" destId="{1E23C4CE-A966-44C1-AE44-63CE5335507D}" srcOrd="0" destOrd="0" presId="urn:microsoft.com/office/officeart/2005/8/layout/vList5"/>
    <dgm:cxn modelId="{F4C58E07-E559-4144-A68B-95AC628CC956}" type="presParOf" srcId="{1E23C4CE-A966-44C1-AE44-63CE5335507D}" destId="{0C52BD08-B2B8-42D3-B36E-F1CE05F67B56}" srcOrd="0" destOrd="0" presId="urn:microsoft.com/office/officeart/2005/8/layout/vList5"/>
    <dgm:cxn modelId="{6904CF20-655E-4B7E-9099-A0A9717F9D10}" type="presParOf" srcId="{1E23C4CE-A966-44C1-AE44-63CE5335507D}" destId="{39E9986D-B336-4D94-9013-E17A7FE9406C}" srcOrd="1" destOrd="0" presId="urn:microsoft.com/office/officeart/2005/8/layout/vList5"/>
    <dgm:cxn modelId="{D13B5034-C939-4C70-8F7D-85AE27581397}" type="presParOf" srcId="{444D31B7-0EAB-4F8B-A658-0C836E850587}" destId="{ECFF6986-7FC6-43E8-8228-DE9C156F3379}" srcOrd="1" destOrd="0" presId="urn:microsoft.com/office/officeart/2005/8/layout/vList5"/>
    <dgm:cxn modelId="{CD59A624-904A-487D-B0A9-D1B167E5E451}" type="presParOf" srcId="{444D31B7-0EAB-4F8B-A658-0C836E850587}" destId="{2267E2FD-3117-44AC-8BE7-55A0E182409A}" srcOrd="2" destOrd="0" presId="urn:microsoft.com/office/officeart/2005/8/layout/vList5"/>
    <dgm:cxn modelId="{8BEB07FC-DB38-4525-81A0-7DD8CC0B3B78}" type="presParOf" srcId="{2267E2FD-3117-44AC-8BE7-55A0E182409A}" destId="{FCBE1F1E-16FD-495E-A132-C455472E6A94}" srcOrd="0" destOrd="0" presId="urn:microsoft.com/office/officeart/2005/8/layout/vList5"/>
    <dgm:cxn modelId="{626DBFEF-7F0C-46A7-BFA5-39208727A929}" type="presParOf" srcId="{2267E2FD-3117-44AC-8BE7-55A0E182409A}" destId="{B72CF6F1-E12F-4169-A01E-20D48DC5D9FD}" srcOrd="1" destOrd="0" presId="urn:microsoft.com/office/officeart/2005/8/layout/vList5"/>
    <dgm:cxn modelId="{1520E95A-2846-4C61-942E-FFD88AE8CD81}" type="presParOf" srcId="{444D31B7-0EAB-4F8B-A658-0C836E850587}" destId="{085A6073-B4D1-43DB-B641-42928A0A2F7B}" srcOrd="3" destOrd="0" presId="urn:microsoft.com/office/officeart/2005/8/layout/vList5"/>
    <dgm:cxn modelId="{BBC188D2-C5FF-42DF-ACAE-D89A17921E94}" type="presParOf" srcId="{444D31B7-0EAB-4F8B-A658-0C836E850587}" destId="{BC9081FA-B03A-4566-B446-CD362558C915}" srcOrd="4" destOrd="0" presId="urn:microsoft.com/office/officeart/2005/8/layout/vList5"/>
    <dgm:cxn modelId="{A0C1DA50-B2FD-4E24-AC76-4139895255B5}" type="presParOf" srcId="{BC9081FA-B03A-4566-B446-CD362558C915}" destId="{DE5ED70A-E634-4C69-8942-E9BB32569386}" srcOrd="0" destOrd="0" presId="urn:microsoft.com/office/officeart/2005/8/layout/vList5"/>
    <dgm:cxn modelId="{1D6E853E-A4EA-44DB-88D2-EB4FCC09D2CB}" type="presParOf" srcId="{BC9081FA-B03A-4566-B446-CD362558C915}" destId="{A3FA354E-D081-4837-93F2-324F236C6E57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AA7A3-E877-4C27-B98B-E2FBA5F9FAC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428E2C2-379D-4CEB-A107-7EFD1D9205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</a:t>
          </a:r>
          <a:endParaRPr lang="cs-CZ" dirty="0"/>
        </a:p>
      </dgm:t>
    </dgm:pt>
    <dgm:pt modelId="{9A383862-0848-412E-B7D6-9285170764E8}" type="parTrans" cxnId="{0E54B492-B736-4DD7-9A2D-CD984BD7884D}">
      <dgm:prSet/>
      <dgm:spPr/>
      <dgm:t>
        <a:bodyPr/>
        <a:lstStyle/>
        <a:p>
          <a:endParaRPr lang="cs-CZ"/>
        </a:p>
      </dgm:t>
    </dgm:pt>
    <dgm:pt modelId="{0E786F61-7C27-40E9-9CB6-51960B50C44D}" type="sibTrans" cxnId="{0E54B492-B736-4DD7-9A2D-CD984BD7884D}">
      <dgm:prSet/>
      <dgm:spPr/>
      <dgm:t>
        <a:bodyPr/>
        <a:lstStyle/>
        <a:p>
          <a:endParaRPr lang="cs-CZ"/>
        </a:p>
      </dgm:t>
    </dgm:pt>
    <dgm:pt modelId="{D5BB30D8-0389-4E73-A398-3B3B61950F93}">
      <dgm:prSet phldrT="[Text]"/>
      <dgm:spPr/>
      <dgm:t>
        <a:bodyPr/>
        <a:lstStyle/>
        <a:p>
          <a:r>
            <a:rPr lang="cs-CZ" dirty="0" smtClean="0"/>
            <a:t>hlodavců</a:t>
          </a:r>
          <a:endParaRPr lang="cs-CZ" dirty="0"/>
        </a:p>
      </dgm:t>
    </dgm:pt>
    <dgm:pt modelId="{9AAB503B-3449-438B-9F1D-912B9FE9E591}" type="parTrans" cxnId="{225F3870-85EC-4A05-80C0-CA80D46D810A}">
      <dgm:prSet/>
      <dgm:spPr/>
      <dgm:t>
        <a:bodyPr/>
        <a:lstStyle/>
        <a:p>
          <a:endParaRPr lang="cs-CZ"/>
        </a:p>
      </dgm:t>
    </dgm:pt>
    <dgm:pt modelId="{B142FA4B-F4EF-409F-A1F2-FF0A39500D92}" type="sibTrans" cxnId="{225F3870-85EC-4A05-80C0-CA80D46D810A}">
      <dgm:prSet/>
      <dgm:spPr/>
      <dgm:t>
        <a:bodyPr/>
        <a:lstStyle/>
        <a:p>
          <a:endParaRPr lang="cs-CZ"/>
        </a:p>
      </dgm:t>
    </dgm:pt>
    <dgm:pt modelId="{C2FF5306-ECA0-4102-9280-A2816351F41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b</a:t>
          </a:r>
          <a:endParaRPr lang="cs-CZ" dirty="0"/>
        </a:p>
      </dgm:t>
    </dgm:pt>
    <dgm:pt modelId="{51807F0E-997E-4A80-87C1-F7CDCB3E7445}" type="parTrans" cxnId="{59A6FF07-EA03-4BC6-9F09-26CF6F431880}">
      <dgm:prSet/>
      <dgm:spPr/>
      <dgm:t>
        <a:bodyPr/>
        <a:lstStyle/>
        <a:p>
          <a:endParaRPr lang="cs-CZ"/>
        </a:p>
      </dgm:t>
    </dgm:pt>
    <dgm:pt modelId="{14787009-736C-4EE0-A624-8DB31F09F701}" type="sibTrans" cxnId="{59A6FF07-EA03-4BC6-9F09-26CF6F431880}">
      <dgm:prSet/>
      <dgm:spPr/>
      <dgm:t>
        <a:bodyPr/>
        <a:lstStyle/>
        <a:p>
          <a:endParaRPr lang="cs-CZ"/>
        </a:p>
      </dgm:t>
    </dgm:pt>
    <dgm:pt modelId="{D34D1690-47B7-49DE-8644-D4B1DBB5E81A}">
      <dgm:prSet phldrT="[Text]"/>
      <dgm:spPr/>
      <dgm:t>
        <a:bodyPr/>
        <a:lstStyle/>
        <a:p>
          <a:r>
            <a:rPr lang="cs-CZ" dirty="0" smtClean="0"/>
            <a:t>hmyzožravců</a:t>
          </a:r>
          <a:endParaRPr lang="cs-CZ" dirty="0"/>
        </a:p>
      </dgm:t>
    </dgm:pt>
    <dgm:pt modelId="{12FD5AB1-22A6-4E8B-8430-FCF117E2518A}" type="parTrans" cxnId="{2269A072-F5D5-4763-9585-AAF7AB0AC46B}">
      <dgm:prSet/>
      <dgm:spPr/>
      <dgm:t>
        <a:bodyPr/>
        <a:lstStyle/>
        <a:p>
          <a:endParaRPr lang="cs-CZ"/>
        </a:p>
      </dgm:t>
    </dgm:pt>
    <dgm:pt modelId="{3AC607C5-6778-46C4-B279-A8857EDB2639}" type="sibTrans" cxnId="{2269A072-F5D5-4763-9585-AAF7AB0AC46B}">
      <dgm:prSet/>
      <dgm:spPr/>
      <dgm:t>
        <a:bodyPr/>
        <a:lstStyle/>
        <a:p>
          <a:endParaRPr lang="cs-CZ"/>
        </a:p>
      </dgm:t>
    </dgm:pt>
    <dgm:pt modelId="{BD45A05E-ED6E-4E02-BF75-48A45702BB3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c</a:t>
          </a:r>
          <a:endParaRPr lang="cs-CZ" dirty="0"/>
        </a:p>
      </dgm:t>
    </dgm:pt>
    <dgm:pt modelId="{12E23FA0-EDB3-4C26-A37E-01B049E4BB74}" type="parTrans" cxnId="{3CEEF15C-9628-4E72-8EAA-171AD6879780}">
      <dgm:prSet/>
      <dgm:spPr/>
      <dgm:t>
        <a:bodyPr/>
        <a:lstStyle/>
        <a:p>
          <a:endParaRPr lang="cs-CZ"/>
        </a:p>
      </dgm:t>
    </dgm:pt>
    <dgm:pt modelId="{8901A7B3-EA1B-43EA-8B07-C59248CF0DF5}" type="sibTrans" cxnId="{3CEEF15C-9628-4E72-8EAA-171AD6879780}">
      <dgm:prSet/>
      <dgm:spPr/>
      <dgm:t>
        <a:bodyPr/>
        <a:lstStyle/>
        <a:p>
          <a:endParaRPr lang="cs-CZ"/>
        </a:p>
      </dgm:t>
    </dgm:pt>
    <dgm:pt modelId="{85896237-4B3F-4303-8389-49A0A5973A50}">
      <dgm:prSet phldrT="[Text]"/>
      <dgm:spPr/>
      <dgm:t>
        <a:bodyPr/>
        <a:lstStyle/>
        <a:p>
          <a:r>
            <a:rPr lang="cs-CZ" dirty="0" smtClean="0"/>
            <a:t>samostatný řád savců</a:t>
          </a:r>
          <a:endParaRPr lang="cs-CZ" dirty="0"/>
        </a:p>
      </dgm:t>
    </dgm:pt>
    <dgm:pt modelId="{FE308E91-A942-4BED-9007-F501B84DC638}" type="parTrans" cxnId="{5F05DE89-4142-4877-A1D8-61850A8A4CE2}">
      <dgm:prSet/>
      <dgm:spPr/>
      <dgm:t>
        <a:bodyPr/>
        <a:lstStyle/>
        <a:p>
          <a:endParaRPr lang="cs-CZ"/>
        </a:p>
      </dgm:t>
    </dgm:pt>
    <dgm:pt modelId="{B3615F02-6D73-4BCA-B211-EF4C62FC55ED}" type="sibTrans" cxnId="{5F05DE89-4142-4877-A1D8-61850A8A4CE2}">
      <dgm:prSet/>
      <dgm:spPr/>
      <dgm:t>
        <a:bodyPr/>
        <a:lstStyle/>
        <a:p>
          <a:endParaRPr lang="cs-CZ"/>
        </a:p>
      </dgm:t>
    </dgm:pt>
    <dgm:pt modelId="{444D31B7-0EAB-4F8B-A658-0C836E850587}" type="pres">
      <dgm:prSet presAssocID="{65CAA7A3-E877-4C27-B98B-E2FBA5F9F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3C4CE-A966-44C1-AE44-63CE5335507D}" type="pres">
      <dgm:prSet presAssocID="{7428E2C2-379D-4CEB-A107-7EFD1D92058D}" presName="linNode" presStyleCnt="0"/>
      <dgm:spPr/>
    </dgm:pt>
    <dgm:pt modelId="{0C52BD08-B2B8-42D3-B36E-F1CE05F67B56}" type="pres">
      <dgm:prSet presAssocID="{7428E2C2-379D-4CEB-A107-7EFD1D9205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9986D-B336-4D94-9013-E17A7FE9406C}" type="pres">
      <dgm:prSet presAssocID="{7428E2C2-379D-4CEB-A107-7EFD1D9205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6986-7FC6-43E8-8228-DE9C156F3379}" type="pres">
      <dgm:prSet presAssocID="{0E786F61-7C27-40E9-9CB6-51960B50C44D}" presName="sp" presStyleCnt="0"/>
      <dgm:spPr/>
    </dgm:pt>
    <dgm:pt modelId="{2267E2FD-3117-44AC-8BE7-55A0E182409A}" type="pres">
      <dgm:prSet presAssocID="{C2FF5306-ECA0-4102-9280-A2816351F41E}" presName="linNode" presStyleCnt="0"/>
      <dgm:spPr/>
    </dgm:pt>
    <dgm:pt modelId="{FCBE1F1E-16FD-495E-A132-C455472E6A94}" type="pres">
      <dgm:prSet presAssocID="{C2FF5306-ECA0-4102-9280-A2816351F4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CF6F1-E12F-4169-A01E-20D48DC5D9FD}" type="pres">
      <dgm:prSet presAssocID="{C2FF5306-ECA0-4102-9280-A2816351F4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A6073-B4D1-43DB-B641-42928A0A2F7B}" type="pres">
      <dgm:prSet presAssocID="{14787009-736C-4EE0-A624-8DB31F09F701}" presName="sp" presStyleCnt="0"/>
      <dgm:spPr/>
    </dgm:pt>
    <dgm:pt modelId="{BC9081FA-B03A-4566-B446-CD362558C915}" type="pres">
      <dgm:prSet presAssocID="{BD45A05E-ED6E-4E02-BF75-48A45702BB39}" presName="linNode" presStyleCnt="0"/>
      <dgm:spPr/>
    </dgm:pt>
    <dgm:pt modelId="{DE5ED70A-E634-4C69-8942-E9BB32569386}" type="pres">
      <dgm:prSet presAssocID="{BD45A05E-ED6E-4E02-BF75-48A45702BB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FA354E-D081-4837-93F2-324F236C6E57}" type="pres">
      <dgm:prSet presAssocID="{BD45A05E-ED6E-4E02-BF75-48A45702BB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3C2F21-AE63-4DC9-93A9-5A52B1391953}" type="presOf" srcId="{7428E2C2-379D-4CEB-A107-7EFD1D92058D}" destId="{0C52BD08-B2B8-42D3-B36E-F1CE05F67B56}" srcOrd="0" destOrd="0" presId="urn:microsoft.com/office/officeart/2005/8/layout/vList5"/>
    <dgm:cxn modelId="{66A51E57-CDF4-4CFC-8886-B5A496CDECB7}" type="presOf" srcId="{D5BB30D8-0389-4E73-A398-3B3B61950F93}" destId="{39E9986D-B336-4D94-9013-E17A7FE9406C}" srcOrd="0" destOrd="0" presId="urn:microsoft.com/office/officeart/2005/8/layout/vList5"/>
    <dgm:cxn modelId="{59A6FF07-EA03-4BC6-9F09-26CF6F431880}" srcId="{65CAA7A3-E877-4C27-B98B-E2FBA5F9FAC4}" destId="{C2FF5306-ECA0-4102-9280-A2816351F41E}" srcOrd="1" destOrd="0" parTransId="{51807F0E-997E-4A80-87C1-F7CDCB3E7445}" sibTransId="{14787009-736C-4EE0-A624-8DB31F09F701}"/>
    <dgm:cxn modelId="{3CEEF15C-9628-4E72-8EAA-171AD6879780}" srcId="{65CAA7A3-E877-4C27-B98B-E2FBA5F9FAC4}" destId="{BD45A05E-ED6E-4E02-BF75-48A45702BB39}" srcOrd="2" destOrd="0" parTransId="{12E23FA0-EDB3-4C26-A37E-01B049E4BB74}" sibTransId="{8901A7B3-EA1B-43EA-8B07-C59248CF0DF5}"/>
    <dgm:cxn modelId="{3E14962C-D431-426E-A3D9-0110F467FE07}" type="presOf" srcId="{D34D1690-47B7-49DE-8644-D4B1DBB5E81A}" destId="{B72CF6F1-E12F-4169-A01E-20D48DC5D9FD}" srcOrd="0" destOrd="0" presId="urn:microsoft.com/office/officeart/2005/8/layout/vList5"/>
    <dgm:cxn modelId="{0E54B492-B736-4DD7-9A2D-CD984BD7884D}" srcId="{65CAA7A3-E877-4C27-B98B-E2FBA5F9FAC4}" destId="{7428E2C2-379D-4CEB-A107-7EFD1D92058D}" srcOrd="0" destOrd="0" parTransId="{9A383862-0848-412E-B7D6-9285170764E8}" sibTransId="{0E786F61-7C27-40E9-9CB6-51960B50C44D}"/>
    <dgm:cxn modelId="{225F3870-85EC-4A05-80C0-CA80D46D810A}" srcId="{7428E2C2-379D-4CEB-A107-7EFD1D92058D}" destId="{D5BB30D8-0389-4E73-A398-3B3B61950F93}" srcOrd="0" destOrd="0" parTransId="{9AAB503B-3449-438B-9F1D-912B9FE9E591}" sibTransId="{B142FA4B-F4EF-409F-A1F2-FF0A39500D92}"/>
    <dgm:cxn modelId="{A5E68717-BA5E-45CF-A33A-B4DAFA49F884}" type="presOf" srcId="{C2FF5306-ECA0-4102-9280-A2816351F41E}" destId="{FCBE1F1E-16FD-495E-A132-C455472E6A94}" srcOrd="0" destOrd="0" presId="urn:microsoft.com/office/officeart/2005/8/layout/vList5"/>
    <dgm:cxn modelId="{5F05DE89-4142-4877-A1D8-61850A8A4CE2}" srcId="{BD45A05E-ED6E-4E02-BF75-48A45702BB39}" destId="{85896237-4B3F-4303-8389-49A0A5973A50}" srcOrd="0" destOrd="0" parTransId="{FE308E91-A942-4BED-9007-F501B84DC638}" sibTransId="{B3615F02-6D73-4BCA-B211-EF4C62FC55ED}"/>
    <dgm:cxn modelId="{F4BB69D8-39A6-4D37-901A-CAB1204512AB}" type="presOf" srcId="{85896237-4B3F-4303-8389-49A0A5973A50}" destId="{A3FA354E-D081-4837-93F2-324F236C6E57}" srcOrd="0" destOrd="0" presId="urn:microsoft.com/office/officeart/2005/8/layout/vList5"/>
    <dgm:cxn modelId="{2269A072-F5D5-4763-9585-AAF7AB0AC46B}" srcId="{C2FF5306-ECA0-4102-9280-A2816351F41E}" destId="{D34D1690-47B7-49DE-8644-D4B1DBB5E81A}" srcOrd="0" destOrd="0" parTransId="{12FD5AB1-22A6-4E8B-8430-FCF117E2518A}" sibTransId="{3AC607C5-6778-46C4-B279-A8857EDB2639}"/>
    <dgm:cxn modelId="{41DD8E7F-C672-4FEF-878E-1B9F9324C934}" type="presOf" srcId="{65CAA7A3-E877-4C27-B98B-E2FBA5F9FAC4}" destId="{444D31B7-0EAB-4F8B-A658-0C836E850587}" srcOrd="0" destOrd="0" presId="urn:microsoft.com/office/officeart/2005/8/layout/vList5"/>
    <dgm:cxn modelId="{11171112-2CBA-4594-A653-80618AB93F65}" type="presOf" srcId="{BD45A05E-ED6E-4E02-BF75-48A45702BB39}" destId="{DE5ED70A-E634-4C69-8942-E9BB32569386}" srcOrd="0" destOrd="0" presId="urn:microsoft.com/office/officeart/2005/8/layout/vList5"/>
    <dgm:cxn modelId="{1A629F98-2E09-48CB-9E26-0DB876646844}" type="presParOf" srcId="{444D31B7-0EAB-4F8B-A658-0C836E850587}" destId="{1E23C4CE-A966-44C1-AE44-63CE5335507D}" srcOrd="0" destOrd="0" presId="urn:microsoft.com/office/officeart/2005/8/layout/vList5"/>
    <dgm:cxn modelId="{9B1A7072-F149-4274-B7CE-DA1E4C5EDBF2}" type="presParOf" srcId="{1E23C4CE-A966-44C1-AE44-63CE5335507D}" destId="{0C52BD08-B2B8-42D3-B36E-F1CE05F67B56}" srcOrd="0" destOrd="0" presId="urn:microsoft.com/office/officeart/2005/8/layout/vList5"/>
    <dgm:cxn modelId="{121461EA-8F0A-46BB-8BAA-AE4B7F265BCC}" type="presParOf" srcId="{1E23C4CE-A966-44C1-AE44-63CE5335507D}" destId="{39E9986D-B336-4D94-9013-E17A7FE9406C}" srcOrd="1" destOrd="0" presId="urn:microsoft.com/office/officeart/2005/8/layout/vList5"/>
    <dgm:cxn modelId="{9A89E355-A963-447B-A07F-D93A9AB49BED}" type="presParOf" srcId="{444D31B7-0EAB-4F8B-A658-0C836E850587}" destId="{ECFF6986-7FC6-43E8-8228-DE9C156F3379}" srcOrd="1" destOrd="0" presId="urn:microsoft.com/office/officeart/2005/8/layout/vList5"/>
    <dgm:cxn modelId="{9C639001-FD87-4D37-95C3-69CE51166FDD}" type="presParOf" srcId="{444D31B7-0EAB-4F8B-A658-0C836E850587}" destId="{2267E2FD-3117-44AC-8BE7-55A0E182409A}" srcOrd="2" destOrd="0" presId="urn:microsoft.com/office/officeart/2005/8/layout/vList5"/>
    <dgm:cxn modelId="{AEEFB9C5-160D-4DC7-85FA-6BFF180214D6}" type="presParOf" srcId="{2267E2FD-3117-44AC-8BE7-55A0E182409A}" destId="{FCBE1F1E-16FD-495E-A132-C455472E6A94}" srcOrd="0" destOrd="0" presId="urn:microsoft.com/office/officeart/2005/8/layout/vList5"/>
    <dgm:cxn modelId="{869C5148-A351-4008-ABF0-FF803A3AB89B}" type="presParOf" srcId="{2267E2FD-3117-44AC-8BE7-55A0E182409A}" destId="{B72CF6F1-E12F-4169-A01E-20D48DC5D9FD}" srcOrd="1" destOrd="0" presId="urn:microsoft.com/office/officeart/2005/8/layout/vList5"/>
    <dgm:cxn modelId="{B61B1AFC-AF1B-4D96-9FF6-9097C534E55B}" type="presParOf" srcId="{444D31B7-0EAB-4F8B-A658-0C836E850587}" destId="{085A6073-B4D1-43DB-B641-42928A0A2F7B}" srcOrd="3" destOrd="0" presId="urn:microsoft.com/office/officeart/2005/8/layout/vList5"/>
    <dgm:cxn modelId="{216C7EB7-9D46-4C72-B0CC-00F1CDB1E2BB}" type="presParOf" srcId="{444D31B7-0EAB-4F8B-A658-0C836E850587}" destId="{BC9081FA-B03A-4566-B446-CD362558C915}" srcOrd="4" destOrd="0" presId="urn:microsoft.com/office/officeart/2005/8/layout/vList5"/>
    <dgm:cxn modelId="{99A4F309-5552-489E-96D9-CC715DE3E977}" type="presParOf" srcId="{BC9081FA-B03A-4566-B446-CD362558C915}" destId="{DE5ED70A-E634-4C69-8942-E9BB32569386}" srcOrd="0" destOrd="0" presId="urn:microsoft.com/office/officeart/2005/8/layout/vList5"/>
    <dgm:cxn modelId="{7211EBBC-5FEA-4FB2-BD0D-C342B71C136D}" type="presParOf" srcId="{BC9081FA-B03A-4566-B446-CD362558C915}" destId="{A3FA354E-D081-4837-93F2-324F236C6E57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AA7A3-E877-4C27-B98B-E2FBA5F9FAC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428E2C2-379D-4CEB-A107-7EFD1D9205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</a:t>
          </a:r>
          <a:endParaRPr lang="cs-CZ" dirty="0"/>
        </a:p>
      </dgm:t>
    </dgm:pt>
    <dgm:pt modelId="{9A383862-0848-412E-B7D6-9285170764E8}" type="parTrans" cxnId="{0E54B492-B736-4DD7-9A2D-CD984BD7884D}">
      <dgm:prSet/>
      <dgm:spPr/>
      <dgm:t>
        <a:bodyPr/>
        <a:lstStyle/>
        <a:p>
          <a:endParaRPr lang="cs-CZ"/>
        </a:p>
      </dgm:t>
    </dgm:pt>
    <dgm:pt modelId="{0E786F61-7C27-40E9-9CB6-51960B50C44D}" type="sibTrans" cxnId="{0E54B492-B736-4DD7-9A2D-CD984BD7884D}">
      <dgm:prSet/>
      <dgm:spPr/>
      <dgm:t>
        <a:bodyPr/>
        <a:lstStyle/>
        <a:p>
          <a:endParaRPr lang="cs-CZ"/>
        </a:p>
      </dgm:t>
    </dgm:pt>
    <dgm:pt modelId="{D5BB30D8-0389-4E73-A398-3B3B61950F93}">
      <dgm:prSet phldrT="[Text]"/>
      <dgm:spPr/>
      <dgm:t>
        <a:bodyPr/>
        <a:lstStyle/>
        <a:p>
          <a:r>
            <a:rPr lang="cs-CZ" dirty="0" smtClean="0"/>
            <a:t>morče peruánské</a:t>
          </a:r>
          <a:endParaRPr lang="cs-CZ" dirty="0"/>
        </a:p>
      </dgm:t>
    </dgm:pt>
    <dgm:pt modelId="{9AAB503B-3449-438B-9F1D-912B9FE9E591}" type="parTrans" cxnId="{225F3870-85EC-4A05-80C0-CA80D46D810A}">
      <dgm:prSet/>
      <dgm:spPr/>
      <dgm:t>
        <a:bodyPr/>
        <a:lstStyle/>
        <a:p>
          <a:endParaRPr lang="cs-CZ"/>
        </a:p>
      </dgm:t>
    </dgm:pt>
    <dgm:pt modelId="{B142FA4B-F4EF-409F-A1F2-FF0A39500D92}" type="sibTrans" cxnId="{225F3870-85EC-4A05-80C0-CA80D46D810A}">
      <dgm:prSet/>
      <dgm:spPr/>
      <dgm:t>
        <a:bodyPr/>
        <a:lstStyle/>
        <a:p>
          <a:endParaRPr lang="cs-CZ"/>
        </a:p>
      </dgm:t>
    </dgm:pt>
    <dgm:pt modelId="{C2FF5306-ECA0-4102-9280-A2816351F41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b</a:t>
          </a:r>
          <a:endParaRPr lang="cs-CZ" dirty="0"/>
        </a:p>
      </dgm:t>
    </dgm:pt>
    <dgm:pt modelId="{51807F0E-997E-4A80-87C1-F7CDCB3E7445}" type="parTrans" cxnId="{59A6FF07-EA03-4BC6-9F09-26CF6F431880}">
      <dgm:prSet/>
      <dgm:spPr/>
      <dgm:t>
        <a:bodyPr/>
        <a:lstStyle/>
        <a:p>
          <a:endParaRPr lang="cs-CZ"/>
        </a:p>
      </dgm:t>
    </dgm:pt>
    <dgm:pt modelId="{14787009-736C-4EE0-A624-8DB31F09F701}" type="sibTrans" cxnId="{59A6FF07-EA03-4BC6-9F09-26CF6F431880}">
      <dgm:prSet/>
      <dgm:spPr/>
      <dgm:t>
        <a:bodyPr/>
        <a:lstStyle/>
        <a:p>
          <a:endParaRPr lang="cs-CZ"/>
        </a:p>
      </dgm:t>
    </dgm:pt>
    <dgm:pt modelId="{D34D1690-47B7-49DE-8644-D4B1DBB5E81A}">
      <dgm:prSet phldrT="[Text]"/>
      <dgm:spPr/>
      <dgm:t>
        <a:bodyPr/>
        <a:lstStyle/>
        <a:p>
          <a:r>
            <a:rPr lang="cs-CZ" dirty="0" smtClean="0"/>
            <a:t>králík divoký</a:t>
          </a:r>
          <a:endParaRPr lang="cs-CZ" dirty="0"/>
        </a:p>
      </dgm:t>
    </dgm:pt>
    <dgm:pt modelId="{12FD5AB1-22A6-4E8B-8430-FCF117E2518A}" type="parTrans" cxnId="{2269A072-F5D5-4763-9585-AAF7AB0AC46B}">
      <dgm:prSet/>
      <dgm:spPr/>
      <dgm:t>
        <a:bodyPr/>
        <a:lstStyle/>
        <a:p>
          <a:endParaRPr lang="cs-CZ"/>
        </a:p>
      </dgm:t>
    </dgm:pt>
    <dgm:pt modelId="{3AC607C5-6778-46C4-B279-A8857EDB2639}" type="sibTrans" cxnId="{2269A072-F5D5-4763-9585-AAF7AB0AC46B}">
      <dgm:prSet/>
      <dgm:spPr/>
      <dgm:t>
        <a:bodyPr/>
        <a:lstStyle/>
        <a:p>
          <a:endParaRPr lang="cs-CZ"/>
        </a:p>
      </dgm:t>
    </dgm:pt>
    <dgm:pt modelId="{BD45A05E-ED6E-4E02-BF75-48A45702BB3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c</a:t>
          </a:r>
          <a:endParaRPr lang="cs-CZ" dirty="0"/>
        </a:p>
      </dgm:t>
    </dgm:pt>
    <dgm:pt modelId="{12E23FA0-EDB3-4C26-A37E-01B049E4BB74}" type="parTrans" cxnId="{3CEEF15C-9628-4E72-8EAA-171AD6879780}">
      <dgm:prSet/>
      <dgm:spPr/>
      <dgm:t>
        <a:bodyPr/>
        <a:lstStyle/>
        <a:p>
          <a:endParaRPr lang="cs-CZ"/>
        </a:p>
      </dgm:t>
    </dgm:pt>
    <dgm:pt modelId="{8901A7B3-EA1B-43EA-8B07-C59248CF0DF5}" type="sibTrans" cxnId="{3CEEF15C-9628-4E72-8EAA-171AD6879780}">
      <dgm:prSet/>
      <dgm:spPr/>
      <dgm:t>
        <a:bodyPr/>
        <a:lstStyle/>
        <a:p>
          <a:endParaRPr lang="cs-CZ"/>
        </a:p>
      </dgm:t>
    </dgm:pt>
    <dgm:pt modelId="{85896237-4B3F-4303-8389-49A0A5973A50}">
      <dgm:prSet phldrT="[Text]"/>
      <dgm:spPr/>
      <dgm:t>
        <a:bodyPr/>
        <a:lstStyle/>
        <a:p>
          <a:r>
            <a:rPr lang="cs-CZ" dirty="0" smtClean="0"/>
            <a:t>veverka obecná</a:t>
          </a:r>
          <a:endParaRPr lang="cs-CZ" dirty="0"/>
        </a:p>
      </dgm:t>
    </dgm:pt>
    <dgm:pt modelId="{FE308E91-A942-4BED-9007-F501B84DC638}" type="parTrans" cxnId="{5F05DE89-4142-4877-A1D8-61850A8A4CE2}">
      <dgm:prSet/>
      <dgm:spPr/>
      <dgm:t>
        <a:bodyPr/>
        <a:lstStyle/>
        <a:p>
          <a:endParaRPr lang="cs-CZ"/>
        </a:p>
      </dgm:t>
    </dgm:pt>
    <dgm:pt modelId="{B3615F02-6D73-4BCA-B211-EF4C62FC55ED}" type="sibTrans" cxnId="{5F05DE89-4142-4877-A1D8-61850A8A4CE2}">
      <dgm:prSet/>
      <dgm:spPr/>
      <dgm:t>
        <a:bodyPr/>
        <a:lstStyle/>
        <a:p>
          <a:endParaRPr lang="cs-CZ"/>
        </a:p>
      </dgm:t>
    </dgm:pt>
    <dgm:pt modelId="{444D31B7-0EAB-4F8B-A658-0C836E850587}" type="pres">
      <dgm:prSet presAssocID="{65CAA7A3-E877-4C27-B98B-E2FBA5F9F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3C4CE-A966-44C1-AE44-63CE5335507D}" type="pres">
      <dgm:prSet presAssocID="{7428E2C2-379D-4CEB-A107-7EFD1D92058D}" presName="linNode" presStyleCnt="0"/>
      <dgm:spPr/>
    </dgm:pt>
    <dgm:pt modelId="{0C52BD08-B2B8-42D3-B36E-F1CE05F67B56}" type="pres">
      <dgm:prSet presAssocID="{7428E2C2-379D-4CEB-A107-7EFD1D92058D}" presName="parentText" presStyleLbl="node1" presStyleIdx="0" presStyleCnt="3" custLinFactNeighborY="319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9986D-B336-4D94-9013-E17A7FE9406C}" type="pres">
      <dgm:prSet presAssocID="{7428E2C2-379D-4CEB-A107-7EFD1D9205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6986-7FC6-43E8-8228-DE9C156F3379}" type="pres">
      <dgm:prSet presAssocID="{0E786F61-7C27-40E9-9CB6-51960B50C44D}" presName="sp" presStyleCnt="0"/>
      <dgm:spPr/>
    </dgm:pt>
    <dgm:pt modelId="{2267E2FD-3117-44AC-8BE7-55A0E182409A}" type="pres">
      <dgm:prSet presAssocID="{C2FF5306-ECA0-4102-9280-A2816351F41E}" presName="linNode" presStyleCnt="0"/>
      <dgm:spPr/>
    </dgm:pt>
    <dgm:pt modelId="{FCBE1F1E-16FD-495E-A132-C455472E6A94}" type="pres">
      <dgm:prSet presAssocID="{C2FF5306-ECA0-4102-9280-A2816351F4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CF6F1-E12F-4169-A01E-20D48DC5D9FD}" type="pres">
      <dgm:prSet presAssocID="{C2FF5306-ECA0-4102-9280-A2816351F4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A6073-B4D1-43DB-B641-42928A0A2F7B}" type="pres">
      <dgm:prSet presAssocID="{14787009-736C-4EE0-A624-8DB31F09F701}" presName="sp" presStyleCnt="0"/>
      <dgm:spPr/>
    </dgm:pt>
    <dgm:pt modelId="{BC9081FA-B03A-4566-B446-CD362558C915}" type="pres">
      <dgm:prSet presAssocID="{BD45A05E-ED6E-4E02-BF75-48A45702BB39}" presName="linNode" presStyleCnt="0"/>
      <dgm:spPr/>
    </dgm:pt>
    <dgm:pt modelId="{DE5ED70A-E634-4C69-8942-E9BB32569386}" type="pres">
      <dgm:prSet presAssocID="{BD45A05E-ED6E-4E02-BF75-48A45702BB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FA354E-D081-4837-93F2-324F236C6E57}" type="pres">
      <dgm:prSet presAssocID="{BD45A05E-ED6E-4E02-BF75-48A45702BB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EEF15C-9628-4E72-8EAA-171AD6879780}" srcId="{65CAA7A3-E877-4C27-B98B-E2FBA5F9FAC4}" destId="{BD45A05E-ED6E-4E02-BF75-48A45702BB39}" srcOrd="2" destOrd="0" parTransId="{12E23FA0-EDB3-4C26-A37E-01B049E4BB74}" sibTransId="{8901A7B3-EA1B-43EA-8B07-C59248CF0DF5}"/>
    <dgm:cxn modelId="{59A6FF07-EA03-4BC6-9F09-26CF6F431880}" srcId="{65CAA7A3-E877-4C27-B98B-E2FBA5F9FAC4}" destId="{C2FF5306-ECA0-4102-9280-A2816351F41E}" srcOrd="1" destOrd="0" parTransId="{51807F0E-997E-4A80-87C1-F7CDCB3E7445}" sibTransId="{14787009-736C-4EE0-A624-8DB31F09F701}"/>
    <dgm:cxn modelId="{0E54B492-B736-4DD7-9A2D-CD984BD7884D}" srcId="{65CAA7A3-E877-4C27-B98B-E2FBA5F9FAC4}" destId="{7428E2C2-379D-4CEB-A107-7EFD1D92058D}" srcOrd="0" destOrd="0" parTransId="{9A383862-0848-412E-B7D6-9285170764E8}" sibTransId="{0E786F61-7C27-40E9-9CB6-51960B50C44D}"/>
    <dgm:cxn modelId="{225F3870-85EC-4A05-80C0-CA80D46D810A}" srcId="{7428E2C2-379D-4CEB-A107-7EFD1D92058D}" destId="{D5BB30D8-0389-4E73-A398-3B3B61950F93}" srcOrd="0" destOrd="0" parTransId="{9AAB503B-3449-438B-9F1D-912B9FE9E591}" sibTransId="{B142FA4B-F4EF-409F-A1F2-FF0A39500D92}"/>
    <dgm:cxn modelId="{5F05DE89-4142-4877-A1D8-61850A8A4CE2}" srcId="{BD45A05E-ED6E-4E02-BF75-48A45702BB39}" destId="{85896237-4B3F-4303-8389-49A0A5973A50}" srcOrd="0" destOrd="0" parTransId="{FE308E91-A942-4BED-9007-F501B84DC638}" sibTransId="{B3615F02-6D73-4BCA-B211-EF4C62FC55ED}"/>
    <dgm:cxn modelId="{59DFE3A2-DEC3-4DA1-B222-5861D52E7F7D}" type="presOf" srcId="{65CAA7A3-E877-4C27-B98B-E2FBA5F9FAC4}" destId="{444D31B7-0EAB-4F8B-A658-0C836E850587}" srcOrd="0" destOrd="0" presId="urn:microsoft.com/office/officeart/2005/8/layout/vList5"/>
    <dgm:cxn modelId="{0BD36FAB-FEFF-424E-B8AC-D1880F5D90E0}" type="presOf" srcId="{85896237-4B3F-4303-8389-49A0A5973A50}" destId="{A3FA354E-D081-4837-93F2-324F236C6E57}" srcOrd="0" destOrd="0" presId="urn:microsoft.com/office/officeart/2005/8/layout/vList5"/>
    <dgm:cxn modelId="{FA8AA12D-1716-4749-8748-4FBEDFB14295}" type="presOf" srcId="{D34D1690-47B7-49DE-8644-D4B1DBB5E81A}" destId="{B72CF6F1-E12F-4169-A01E-20D48DC5D9FD}" srcOrd="0" destOrd="0" presId="urn:microsoft.com/office/officeart/2005/8/layout/vList5"/>
    <dgm:cxn modelId="{67719799-0E5E-42DA-B15F-F1B1FA9BFB6C}" type="presOf" srcId="{7428E2C2-379D-4CEB-A107-7EFD1D92058D}" destId="{0C52BD08-B2B8-42D3-B36E-F1CE05F67B56}" srcOrd="0" destOrd="0" presId="urn:microsoft.com/office/officeart/2005/8/layout/vList5"/>
    <dgm:cxn modelId="{4C9FA429-5A4E-4032-B05A-50B4164BE185}" type="presOf" srcId="{BD45A05E-ED6E-4E02-BF75-48A45702BB39}" destId="{DE5ED70A-E634-4C69-8942-E9BB32569386}" srcOrd="0" destOrd="0" presId="urn:microsoft.com/office/officeart/2005/8/layout/vList5"/>
    <dgm:cxn modelId="{0251D73C-C7C2-4971-9D42-1046CB19BA95}" type="presOf" srcId="{C2FF5306-ECA0-4102-9280-A2816351F41E}" destId="{FCBE1F1E-16FD-495E-A132-C455472E6A94}" srcOrd="0" destOrd="0" presId="urn:microsoft.com/office/officeart/2005/8/layout/vList5"/>
    <dgm:cxn modelId="{3AE960E5-B510-43B8-A6BE-9EDA96BFE5E2}" type="presOf" srcId="{D5BB30D8-0389-4E73-A398-3B3B61950F93}" destId="{39E9986D-B336-4D94-9013-E17A7FE9406C}" srcOrd="0" destOrd="0" presId="urn:microsoft.com/office/officeart/2005/8/layout/vList5"/>
    <dgm:cxn modelId="{2269A072-F5D5-4763-9585-AAF7AB0AC46B}" srcId="{C2FF5306-ECA0-4102-9280-A2816351F41E}" destId="{D34D1690-47B7-49DE-8644-D4B1DBB5E81A}" srcOrd="0" destOrd="0" parTransId="{12FD5AB1-22A6-4E8B-8430-FCF117E2518A}" sibTransId="{3AC607C5-6778-46C4-B279-A8857EDB2639}"/>
    <dgm:cxn modelId="{0B6C51A3-379F-465D-8299-553B79910C55}" type="presParOf" srcId="{444D31B7-0EAB-4F8B-A658-0C836E850587}" destId="{1E23C4CE-A966-44C1-AE44-63CE5335507D}" srcOrd="0" destOrd="0" presId="urn:microsoft.com/office/officeart/2005/8/layout/vList5"/>
    <dgm:cxn modelId="{3DB7AE66-E1BD-4BC6-9F22-5F31B2DCF7FA}" type="presParOf" srcId="{1E23C4CE-A966-44C1-AE44-63CE5335507D}" destId="{0C52BD08-B2B8-42D3-B36E-F1CE05F67B56}" srcOrd="0" destOrd="0" presId="urn:microsoft.com/office/officeart/2005/8/layout/vList5"/>
    <dgm:cxn modelId="{D8B5F468-C565-4C71-88B8-7B1891308E31}" type="presParOf" srcId="{1E23C4CE-A966-44C1-AE44-63CE5335507D}" destId="{39E9986D-B336-4D94-9013-E17A7FE9406C}" srcOrd="1" destOrd="0" presId="urn:microsoft.com/office/officeart/2005/8/layout/vList5"/>
    <dgm:cxn modelId="{0D3E66C1-5B79-453C-9AB6-3E68343597D2}" type="presParOf" srcId="{444D31B7-0EAB-4F8B-A658-0C836E850587}" destId="{ECFF6986-7FC6-43E8-8228-DE9C156F3379}" srcOrd="1" destOrd="0" presId="urn:microsoft.com/office/officeart/2005/8/layout/vList5"/>
    <dgm:cxn modelId="{085722CE-A42E-4CC6-B39E-E34099001F6B}" type="presParOf" srcId="{444D31B7-0EAB-4F8B-A658-0C836E850587}" destId="{2267E2FD-3117-44AC-8BE7-55A0E182409A}" srcOrd="2" destOrd="0" presId="urn:microsoft.com/office/officeart/2005/8/layout/vList5"/>
    <dgm:cxn modelId="{8AFA21D7-8EE6-46AF-B9A1-870CA665A30E}" type="presParOf" srcId="{2267E2FD-3117-44AC-8BE7-55A0E182409A}" destId="{FCBE1F1E-16FD-495E-A132-C455472E6A94}" srcOrd="0" destOrd="0" presId="urn:microsoft.com/office/officeart/2005/8/layout/vList5"/>
    <dgm:cxn modelId="{42CB9886-6AA1-4520-A31F-B16AF329D8D9}" type="presParOf" srcId="{2267E2FD-3117-44AC-8BE7-55A0E182409A}" destId="{B72CF6F1-E12F-4169-A01E-20D48DC5D9FD}" srcOrd="1" destOrd="0" presId="urn:microsoft.com/office/officeart/2005/8/layout/vList5"/>
    <dgm:cxn modelId="{D72A2F11-9C87-4DD8-95F4-CD5ED165ABF8}" type="presParOf" srcId="{444D31B7-0EAB-4F8B-A658-0C836E850587}" destId="{085A6073-B4D1-43DB-B641-42928A0A2F7B}" srcOrd="3" destOrd="0" presId="urn:microsoft.com/office/officeart/2005/8/layout/vList5"/>
    <dgm:cxn modelId="{8326B835-32A7-4BC5-A2D2-0D46AC149CB2}" type="presParOf" srcId="{444D31B7-0EAB-4F8B-A658-0C836E850587}" destId="{BC9081FA-B03A-4566-B446-CD362558C915}" srcOrd="4" destOrd="0" presId="urn:microsoft.com/office/officeart/2005/8/layout/vList5"/>
    <dgm:cxn modelId="{E6819888-5BDC-4E43-8149-C06BA81C4853}" type="presParOf" srcId="{BC9081FA-B03A-4566-B446-CD362558C915}" destId="{DE5ED70A-E634-4C69-8942-E9BB32569386}" srcOrd="0" destOrd="0" presId="urn:microsoft.com/office/officeart/2005/8/layout/vList5"/>
    <dgm:cxn modelId="{089DD693-1D2F-4046-B5E4-25DA241BDE95}" type="presParOf" srcId="{BC9081FA-B03A-4566-B446-CD362558C915}" destId="{A3FA354E-D081-4837-93F2-324F236C6E57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CAA7A3-E877-4C27-B98B-E2FBA5F9FAC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428E2C2-379D-4CEB-A107-7EFD1D9205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</a:t>
          </a:r>
          <a:endParaRPr lang="cs-CZ" dirty="0"/>
        </a:p>
      </dgm:t>
    </dgm:pt>
    <dgm:pt modelId="{9A383862-0848-412E-B7D6-9285170764E8}" type="parTrans" cxnId="{0E54B492-B736-4DD7-9A2D-CD984BD7884D}">
      <dgm:prSet/>
      <dgm:spPr/>
      <dgm:t>
        <a:bodyPr/>
        <a:lstStyle/>
        <a:p>
          <a:endParaRPr lang="cs-CZ"/>
        </a:p>
      </dgm:t>
    </dgm:pt>
    <dgm:pt modelId="{0E786F61-7C27-40E9-9CB6-51960B50C44D}" type="sibTrans" cxnId="{0E54B492-B736-4DD7-9A2D-CD984BD7884D}">
      <dgm:prSet/>
      <dgm:spPr/>
      <dgm:t>
        <a:bodyPr/>
        <a:lstStyle/>
        <a:p>
          <a:endParaRPr lang="cs-CZ"/>
        </a:p>
      </dgm:t>
    </dgm:pt>
    <dgm:pt modelId="{D5BB30D8-0389-4E73-A398-3B3B61950F93}">
      <dgm:prSet phldrT="[Text]"/>
      <dgm:spPr/>
      <dgm:t>
        <a:bodyPr/>
        <a:lstStyle/>
        <a:p>
          <a:r>
            <a:rPr lang="cs-CZ" dirty="0" smtClean="0"/>
            <a:t>tuleň obecný</a:t>
          </a:r>
          <a:endParaRPr lang="cs-CZ" dirty="0"/>
        </a:p>
      </dgm:t>
    </dgm:pt>
    <dgm:pt modelId="{9AAB503B-3449-438B-9F1D-912B9FE9E591}" type="parTrans" cxnId="{225F3870-85EC-4A05-80C0-CA80D46D810A}">
      <dgm:prSet/>
      <dgm:spPr/>
      <dgm:t>
        <a:bodyPr/>
        <a:lstStyle/>
        <a:p>
          <a:endParaRPr lang="cs-CZ"/>
        </a:p>
      </dgm:t>
    </dgm:pt>
    <dgm:pt modelId="{B142FA4B-F4EF-409F-A1F2-FF0A39500D92}" type="sibTrans" cxnId="{225F3870-85EC-4A05-80C0-CA80D46D810A}">
      <dgm:prSet/>
      <dgm:spPr/>
      <dgm:t>
        <a:bodyPr/>
        <a:lstStyle/>
        <a:p>
          <a:endParaRPr lang="cs-CZ"/>
        </a:p>
      </dgm:t>
    </dgm:pt>
    <dgm:pt modelId="{C2FF5306-ECA0-4102-9280-A2816351F41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b</a:t>
          </a:r>
          <a:endParaRPr lang="cs-CZ" dirty="0"/>
        </a:p>
      </dgm:t>
    </dgm:pt>
    <dgm:pt modelId="{51807F0E-997E-4A80-87C1-F7CDCB3E7445}" type="parTrans" cxnId="{59A6FF07-EA03-4BC6-9F09-26CF6F431880}">
      <dgm:prSet/>
      <dgm:spPr/>
      <dgm:t>
        <a:bodyPr/>
        <a:lstStyle/>
        <a:p>
          <a:endParaRPr lang="cs-CZ"/>
        </a:p>
      </dgm:t>
    </dgm:pt>
    <dgm:pt modelId="{14787009-736C-4EE0-A624-8DB31F09F701}" type="sibTrans" cxnId="{59A6FF07-EA03-4BC6-9F09-26CF6F431880}">
      <dgm:prSet/>
      <dgm:spPr/>
      <dgm:t>
        <a:bodyPr/>
        <a:lstStyle/>
        <a:p>
          <a:endParaRPr lang="cs-CZ"/>
        </a:p>
      </dgm:t>
    </dgm:pt>
    <dgm:pt modelId="{D34D1690-47B7-49DE-8644-D4B1DBB5E81A}">
      <dgm:prSet phldrT="[Text]"/>
      <dgm:spPr/>
      <dgm:t>
        <a:bodyPr/>
        <a:lstStyle/>
        <a:p>
          <a:r>
            <a:rPr lang="cs-CZ" dirty="0" smtClean="0"/>
            <a:t>tučňák patagonský</a:t>
          </a:r>
          <a:endParaRPr lang="cs-CZ" dirty="0"/>
        </a:p>
      </dgm:t>
    </dgm:pt>
    <dgm:pt modelId="{12FD5AB1-22A6-4E8B-8430-FCF117E2518A}" type="parTrans" cxnId="{2269A072-F5D5-4763-9585-AAF7AB0AC46B}">
      <dgm:prSet/>
      <dgm:spPr/>
      <dgm:t>
        <a:bodyPr/>
        <a:lstStyle/>
        <a:p>
          <a:endParaRPr lang="cs-CZ"/>
        </a:p>
      </dgm:t>
    </dgm:pt>
    <dgm:pt modelId="{3AC607C5-6778-46C4-B279-A8857EDB2639}" type="sibTrans" cxnId="{2269A072-F5D5-4763-9585-AAF7AB0AC46B}">
      <dgm:prSet/>
      <dgm:spPr/>
      <dgm:t>
        <a:bodyPr/>
        <a:lstStyle/>
        <a:p>
          <a:endParaRPr lang="cs-CZ"/>
        </a:p>
      </dgm:t>
    </dgm:pt>
    <dgm:pt modelId="{BD45A05E-ED6E-4E02-BF75-48A45702BB3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c</a:t>
          </a:r>
          <a:endParaRPr lang="cs-CZ" dirty="0"/>
        </a:p>
      </dgm:t>
    </dgm:pt>
    <dgm:pt modelId="{12E23FA0-EDB3-4C26-A37E-01B049E4BB74}" type="parTrans" cxnId="{3CEEF15C-9628-4E72-8EAA-171AD6879780}">
      <dgm:prSet/>
      <dgm:spPr/>
      <dgm:t>
        <a:bodyPr/>
        <a:lstStyle/>
        <a:p>
          <a:endParaRPr lang="cs-CZ"/>
        </a:p>
      </dgm:t>
    </dgm:pt>
    <dgm:pt modelId="{8901A7B3-EA1B-43EA-8B07-C59248CF0DF5}" type="sibTrans" cxnId="{3CEEF15C-9628-4E72-8EAA-171AD6879780}">
      <dgm:prSet/>
      <dgm:spPr/>
      <dgm:t>
        <a:bodyPr/>
        <a:lstStyle/>
        <a:p>
          <a:endParaRPr lang="cs-CZ"/>
        </a:p>
      </dgm:t>
    </dgm:pt>
    <dgm:pt modelId="{85896237-4B3F-4303-8389-49A0A5973A50}">
      <dgm:prSet phldrT="[Text]"/>
      <dgm:spPr/>
      <dgm:t>
        <a:bodyPr/>
        <a:lstStyle/>
        <a:p>
          <a:r>
            <a:rPr lang="cs-CZ" dirty="0" smtClean="0"/>
            <a:t>delfín</a:t>
          </a:r>
          <a:endParaRPr lang="cs-CZ" dirty="0"/>
        </a:p>
      </dgm:t>
    </dgm:pt>
    <dgm:pt modelId="{FE308E91-A942-4BED-9007-F501B84DC638}" type="parTrans" cxnId="{5F05DE89-4142-4877-A1D8-61850A8A4CE2}">
      <dgm:prSet/>
      <dgm:spPr/>
      <dgm:t>
        <a:bodyPr/>
        <a:lstStyle/>
        <a:p>
          <a:endParaRPr lang="cs-CZ"/>
        </a:p>
      </dgm:t>
    </dgm:pt>
    <dgm:pt modelId="{B3615F02-6D73-4BCA-B211-EF4C62FC55ED}" type="sibTrans" cxnId="{5F05DE89-4142-4877-A1D8-61850A8A4CE2}">
      <dgm:prSet/>
      <dgm:spPr/>
      <dgm:t>
        <a:bodyPr/>
        <a:lstStyle/>
        <a:p>
          <a:endParaRPr lang="cs-CZ"/>
        </a:p>
      </dgm:t>
    </dgm:pt>
    <dgm:pt modelId="{444D31B7-0EAB-4F8B-A658-0C836E850587}" type="pres">
      <dgm:prSet presAssocID="{65CAA7A3-E877-4C27-B98B-E2FBA5F9F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3C4CE-A966-44C1-AE44-63CE5335507D}" type="pres">
      <dgm:prSet presAssocID="{7428E2C2-379D-4CEB-A107-7EFD1D92058D}" presName="linNode" presStyleCnt="0"/>
      <dgm:spPr/>
    </dgm:pt>
    <dgm:pt modelId="{0C52BD08-B2B8-42D3-B36E-F1CE05F67B56}" type="pres">
      <dgm:prSet presAssocID="{7428E2C2-379D-4CEB-A107-7EFD1D9205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9986D-B336-4D94-9013-E17A7FE9406C}" type="pres">
      <dgm:prSet presAssocID="{7428E2C2-379D-4CEB-A107-7EFD1D9205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6986-7FC6-43E8-8228-DE9C156F3379}" type="pres">
      <dgm:prSet presAssocID="{0E786F61-7C27-40E9-9CB6-51960B50C44D}" presName="sp" presStyleCnt="0"/>
      <dgm:spPr/>
    </dgm:pt>
    <dgm:pt modelId="{2267E2FD-3117-44AC-8BE7-55A0E182409A}" type="pres">
      <dgm:prSet presAssocID="{C2FF5306-ECA0-4102-9280-A2816351F41E}" presName="linNode" presStyleCnt="0"/>
      <dgm:spPr/>
    </dgm:pt>
    <dgm:pt modelId="{FCBE1F1E-16FD-495E-A132-C455472E6A94}" type="pres">
      <dgm:prSet presAssocID="{C2FF5306-ECA0-4102-9280-A2816351F4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CF6F1-E12F-4169-A01E-20D48DC5D9FD}" type="pres">
      <dgm:prSet presAssocID="{C2FF5306-ECA0-4102-9280-A2816351F4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A6073-B4D1-43DB-B641-42928A0A2F7B}" type="pres">
      <dgm:prSet presAssocID="{14787009-736C-4EE0-A624-8DB31F09F701}" presName="sp" presStyleCnt="0"/>
      <dgm:spPr/>
    </dgm:pt>
    <dgm:pt modelId="{BC9081FA-B03A-4566-B446-CD362558C915}" type="pres">
      <dgm:prSet presAssocID="{BD45A05E-ED6E-4E02-BF75-48A45702BB39}" presName="linNode" presStyleCnt="0"/>
      <dgm:spPr/>
    </dgm:pt>
    <dgm:pt modelId="{DE5ED70A-E634-4C69-8942-E9BB32569386}" type="pres">
      <dgm:prSet presAssocID="{BD45A05E-ED6E-4E02-BF75-48A45702BB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FA354E-D081-4837-93F2-324F236C6E57}" type="pres">
      <dgm:prSet presAssocID="{BD45A05E-ED6E-4E02-BF75-48A45702BB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EEF15C-9628-4E72-8EAA-171AD6879780}" srcId="{65CAA7A3-E877-4C27-B98B-E2FBA5F9FAC4}" destId="{BD45A05E-ED6E-4E02-BF75-48A45702BB39}" srcOrd="2" destOrd="0" parTransId="{12E23FA0-EDB3-4C26-A37E-01B049E4BB74}" sibTransId="{8901A7B3-EA1B-43EA-8B07-C59248CF0DF5}"/>
    <dgm:cxn modelId="{59A6FF07-EA03-4BC6-9F09-26CF6F431880}" srcId="{65CAA7A3-E877-4C27-B98B-E2FBA5F9FAC4}" destId="{C2FF5306-ECA0-4102-9280-A2816351F41E}" srcOrd="1" destOrd="0" parTransId="{51807F0E-997E-4A80-87C1-F7CDCB3E7445}" sibTransId="{14787009-736C-4EE0-A624-8DB31F09F701}"/>
    <dgm:cxn modelId="{966A5C23-C0ED-428F-BD3A-D1A618A16BE3}" type="presOf" srcId="{85896237-4B3F-4303-8389-49A0A5973A50}" destId="{A3FA354E-D081-4837-93F2-324F236C6E57}" srcOrd="0" destOrd="0" presId="urn:microsoft.com/office/officeart/2005/8/layout/vList5"/>
    <dgm:cxn modelId="{0E54B492-B736-4DD7-9A2D-CD984BD7884D}" srcId="{65CAA7A3-E877-4C27-B98B-E2FBA5F9FAC4}" destId="{7428E2C2-379D-4CEB-A107-7EFD1D92058D}" srcOrd="0" destOrd="0" parTransId="{9A383862-0848-412E-B7D6-9285170764E8}" sibTransId="{0E786F61-7C27-40E9-9CB6-51960B50C44D}"/>
    <dgm:cxn modelId="{CEBA04FD-68FC-4C1D-A639-CDBD6499B32D}" type="presOf" srcId="{65CAA7A3-E877-4C27-B98B-E2FBA5F9FAC4}" destId="{444D31B7-0EAB-4F8B-A658-0C836E850587}" srcOrd="0" destOrd="0" presId="urn:microsoft.com/office/officeart/2005/8/layout/vList5"/>
    <dgm:cxn modelId="{6498EF8E-AAB0-4DC6-B9AB-CF9B611A8BB8}" type="presOf" srcId="{C2FF5306-ECA0-4102-9280-A2816351F41E}" destId="{FCBE1F1E-16FD-495E-A132-C455472E6A94}" srcOrd="0" destOrd="0" presId="urn:microsoft.com/office/officeart/2005/8/layout/vList5"/>
    <dgm:cxn modelId="{225F3870-85EC-4A05-80C0-CA80D46D810A}" srcId="{7428E2C2-379D-4CEB-A107-7EFD1D92058D}" destId="{D5BB30D8-0389-4E73-A398-3B3B61950F93}" srcOrd="0" destOrd="0" parTransId="{9AAB503B-3449-438B-9F1D-912B9FE9E591}" sibTransId="{B142FA4B-F4EF-409F-A1F2-FF0A39500D92}"/>
    <dgm:cxn modelId="{5F05DE89-4142-4877-A1D8-61850A8A4CE2}" srcId="{BD45A05E-ED6E-4E02-BF75-48A45702BB39}" destId="{85896237-4B3F-4303-8389-49A0A5973A50}" srcOrd="0" destOrd="0" parTransId="{FE308E91-A942-4BED-9007-F501B84DC638}" sibTransId="{B3615F02-6D73-4BCA-B211-EF4C62FC55ED}"/>
    <dgm:cxn modelId="{6B53D22C-C71F-4A02-9027-BCE3D0201E6F}" type="presOf" srcId="{BD45A05E-ED6E-4E02-BF75-48A45702BB39}" destId="{DE5ED70A-E634-4C69-8942-E9BB32569386}" srcOrd="0" destOrd="0" presId="urn:microsoft.com/office/officeart/2005/8/layout/vList5"/>
    <dgm:cxn modelId="{D4487EB7-6383-48D0-AD9D-B3A84B03B8DC}" type="presOf" srcId="{D5BB30D8-0389-4E73-A398-3B3B61950F93}" destId="{39E9986D-B336-4D94-9013-E17A7FE9406C}" srcOrd="0" destOrd="0" presId="urn:microsoft.com/office/officeart/2005/8/layout/vList5"/>
    <dgm:cxn modelId="{B1FB0936-ED1A-45F7-AEC0-7094506FF198}" type="presOf" srcId="{D34D1690-47B7-49DE-8644-D4B1DBB5E81A}" destId="{B72CF6F1-E12F-4169-A01E-20D48DC5D9FD}" srcOrd="0" destOrd="0" presId="urn:microsoft.com/office/officeart/2005/8/layout/vList5"/>
    <dgm:cxn modelId="{322B3B96-9FA0-4296-B7DA-80BA22AA1C4F}" type="presOf" srcId="{7428E2C2-379D-4CEB-A107-7EFD1D92058D}" destId="{0C52BD08-B2B8-42D3-B36E-F1CE05F67B56}" srcOrd="0" destOrd="0" presId="urn:microsoft.com/office/officeart/2005/8/layout/vList5"/>
    <dgm:cxn modelId="{2269A072-F5D5-4763-9585-AAF7AB0AC46B}" srcId="{C2FF5306-ECA0-4102-9280-A2816351F41E}" destId="{D34D1690-47B7-49DE-8644-D4B1DBB5E81A}" srcOrd="0" destOrd="0" parTransId="{12FD5AB1-22A6-4E8B-8430-FCF117E2518A}" sibTransId="{3AC607C5-6778-46C4-B279-A8857EDB2639}"/>
    <dgm:cxn modelId="{66B0D803-E873-4BDA-8F82-5F37AE8105D7}" type="presParOf" srcId="{444D31B7-0EAB-4F8B-A658-0C836E850587}" destId="{1E23C4CE-A966-44C1-AE44-63CE5335507D}" srcOrd="0" destOrd="0" presId="urn:microsoft.com/office/officeart/2005/8/layout/vList5"/>
    <dgm:cxn modelId="{99DD0629-8701-47E3-BAD5-D079A2B6B160}" type="presParOf" srcId="{1E23C4CE-A966-44C1-AE44-63CE5335507D}" destId="{0C52BD08-B2B8-42D3-B36E-F1CE05F67B56}" srcOrd="0" destOrd="0" presId="urn:microsoft.com/office/officeart/2005/8/layout/vList5"/>
    <dgm:cxn modelId="{4619D036-748D-4595-8040-3E365893113E}" type="presParOf" srcId="{1E23C4CE-A966-44C1-AE44-63CE5335507D}" destId="{39E9986D-B336-4D94-9013-E17A7FE9406C}" srcOrd="1" destOrd="0" presId="urn:microsoft.com/office/officeart/2005/8/layout/vList5"/>
    <dgm:cxn modelId="{3DD08445-01ED-4ADF-B971-71EEB253C995}" type="presParOf" srcId="{444D31B7-0EAB-4F8B-A658-0C836E850587}" destId="{ECFF6986-7FC6-43E8-8228-DE9C156F3379}" srcOrd="1" destOrd="0" presId="urn:microsoft.com/office/officeart/2005/8/layout/vList5"/>
    <dgm:cxn modelId="{DAD05839-ADD9-4348-AF24-06D1B76EE434}" type="presParOf" srcId="{444D31B7-0EAB-4F8B-A658-0C836E850587}" destId="{2267E2FD-3117-44AC-8BE7-55A0E182409A}" srcOrd="2" destOrd="0" presId="urn:microsoft.com/office/officeart/2005/8/layout/vList5"/>
    <dgm:cxn modelId="{CF5B5E13-8393-44AC-AB06-E84225A69ACA}" type="presParOf" srcId="{2267E2FD-3117-44AC-8BE7-55A0E182409A}" destId="{FCBE1F1E-16FD-495E-A132-C455472E6A94}" srcOrd="0" destOrd="0" presId="urn:microsoft.com/office/officeart/2005/8/layout/vList5"/>
    <dgm:cxn modelId="{93973A6C-3BBC-46EE-AEB6-872FD99BF19F}" type="presParOf" srcId="{2267E2FD-3117-44AC-8BE7-55A0E182409A}" destId="{B72CF6F1-E12F-4169-A01E-20D48DC5D9FD}" srcOrd="1" destOrd="0" presId="urn:microsoft.com/office/officeart/2005/8/layout/vList5"/>
    <dgm:cxn modelId="{E8A56847-8397-4D24-8A18-3F1D845E6765}" type="presParOf" srcId="{444D31B7-0EAB-4F8B-A658-0C836E850587}" destId="{085A6073-B4D1-43DB-B641-42928A0A2F7B}" srcOrd="3" destOrd="0" presId="urn:microsoft.com/office/officeart/2005/8/layout/vList5"/>
    <dgm:cxn modelId="{DDDFCA13-8A8B-4DFF-863D-E2773C750733}" type="presParOf" srcId="{444D31B7-0EAB-4F8B-A658-0C836E850587}" destId="{BC9081FA-B03A-4566-B446-CD362558C915}" srcOrd="4" destOrd="0" presId="urn:microsoft.com/office/officeart/2005/8/layout/vList5"/>
    <dgm:cxn modelId="{C045C74D-B1C0-42DE-8F81-987838A22BD2}" type="presParOf" srcId="{BC9081FA-B03A-4566-B446-CD362558C915}" destId="{DE5ED70A-E634-4C69-8942-E9BB32569386}" srcOrd="0" destOrd="0" presId="urn:microsoft.com/office/officeart/2005/8/layout/vList5"/>
    <dgm:cxn modelId="{C6FEAC5F-9BAB-4F4A-B21A-020B5FA3CF69}" type="presParOf" srcId="{BC9081FA-B03A-4566-B446-CD362558C915}" destId="{A3FA354E-D081-4837-93F2-324F236C6E57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AA7A3-E877-4C27-B98B-E2FBA5F9FAC4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428E2C2-379D-4CEB-A107-7EFD1D9205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</a:t>
          </a:r>
          <a:endParaRPr lang="cs-CZ" dirty="0"/>
        </a:p>
      </dgm:t>
    </dgm:pt>
    <dgm:pt modelId="{9A383862-0848-412E-B7D6-9285170764E8}" type="parTrans" cxnId="{0E54B492-B736-4DD7-9A2D-CD984BD7884D}">
      <dgm:prSet/>
      <dgm:spPr/>
      <dgm:t>
        <a:bodyPr/>
        <a:lstStyle/>
        <a:p>
          <a:endParaRPr lang="cs-CZ"/>
        </a:p>
      </dgm:t>
    </dgm:pt>
    <dgm:pt modelId="{0E786F61-7C27-40E9-9CB6-51960B50C44D}" type="sibTrans" cxnId="{0E54B492-B736-4DD7-9A2D-CD984BD7884D}">
      <dgm:prSet/>
      <dgm:spPr/>
      <dgm:t>
        <a:bodyPr/>
        <a:lstStyle/>
        <a:p>
          <a:endParaRPr lang="cs-CZ"/>
        </a:p>
      </dgm:t>
    </dgm:pt>
    <dgm:pt modelId="{D5BB30D8-0389-4E73-A398-3B3B61950F93}">
      <dgm:prSet phldrT="[Text]"/>
      <dgm:spPr/>
      <dgm:t>
        <a:bodyPr/>
        <a:lstStyle/>
        <a:p>
          <a:r>
            <a:rPr lang="cs-CZ" dirty="0" smtClean="0"/>
            <a:t>tuleň	</a:t>
          </a:r>
          <a:endParaRPr lang="cs-CZ" dirty="0"/>
        </a:p>
      </dgm:t>
    </dgm:pt>
    <dgm:pt modelId="{9AAB503B-3449-438B-9F1D-912B9FE9E591}" type="parTrans" cxnId="{225F3870-85EC-4A05-80C0-CA80D46D810A}">
      <dgm:prSet/>
      <dgm:spPr/>
      <dgm:t>
        <a:bodyPr/>
        <a:lstStyle/>
        <a:p>
          <a:endParaRPr lang="cs-CZ"/>
        </a:p>
      </dgm:t>
    </dgm:pt>
    <dgm:pt modelId="{B142FA4B-F4EF-409F-A1F2-FF0A39500D92}" type="sibTrans" cxnId="{225F3870-85EC-4A05-80C0-CA80D46D810A}">
      <dgm:prSet/>
      <dgm:spPr/>
      <dgm:t>
        <a:bodyPr/>
        <a:lstStyle/>
        <a:p>
          <a:endParaRPr lang="cs-CZ"/>
        </a:p>
      </dgm:t>
    </dgm:pt>
    <dgm:pt modelId="{C2FF5306-ECA0-4102-9280-A2816351F41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b</a:t>
          </a:r>
          <a:endParaRPr lang="cs-CZ" dirty="0"/>
        </a:p>
      </dgm:t>
    </dgm:pt>
    <dgm:pt modelId="{51807F0E-997E-4A80-87C1-F7CDCB3E7445}" type="parTrans" cxnId="{59A6FF07-EA03-4BC6-9F09-26CF6F431880}">
      <dgm:prSet/>
      <dgm:spPr/>
      <dgm:t>
        <a:bodyPr/>
        <a:lstStyle/>
        <a:p>
          <a:endParaRPr lang="cs-CZ"/>
        </a:p>
      </dgm:t>
    </dgm:pt>
    <dgm:pt modelId="{14787009-736C-4EE0-A624-8DB31F09F701}" type="sibTrans" cxnId="{59A6FF07-EA03-4BC6-9F09-26CF6F431880}">
      <dgm:prSet/>
      <dgm:spPr/>
      <dgm:t>
        <a:bodyPr/>
        <a:lstStyle/>
        <a:p>
          <a:endParaRPr lang="cs-CZ"/>
        </a:p>
      </dgm:t>
    </dgm:pt>
    <dgm:pt modelId="{D34D1690-47B7-49DE-8644-D4B1DBB5E81A}">
      <dgm:prSet phldrT="[Text]"/>
      <dgm:spPr/>
      <dgm:t>
        <a:bodyPr/>
        <a:lstStyle/>
        <a:p>
          <a:r>
            <a:rPr lang="cs-CZ" dirty="0" smtClean="0"/>
            <a:t>mrož</a:t>
          </a:r>
          <a:endParaRPr lang="cs-CZ" dirty="0"/>
        </a:p>
      </dgm:t>
    </dgm:pt>
    <dgm:pt modelId="{12FD5AB1-22A6-4E8B-8430-FCF117E2518A}" type="parTrans" cxnId="{2269A072-F5D5-4763-9585-AAF7AB0AC46B}">
      <dgm:prSet/>
      <dgm:spPr/>
      <dgm:t>
        <a:bodyPr/>
        <a:lstStyle/>
        <a:p>
          <a:endParaRPr lang="cs-CZ"/>
        </a:p>
      </dgm:t>
    </dgm:pt>
    <dgm:pt modelId="{3AC607C5-6778-46C4-B279-A8857EDB2639}" type="sibTrans" cxnId="{2269A072-F5D5-4763-9585-AAF7AB0AC46B}">
      <dgm:prSet/>
      <dgm:spPr/>
      <dgm:t>
        <a:bodyPr/>
        <a:lstStyle/>
        <a:p>
          <a:endParaRPr lang="cs-CZ"/>
        </a:p>
      </dgm:t>
    </dgm:pt>
    <dgm:pt modelId="{444D31B7-0EAB-4F8B-A658-0C836E850587}" type="pres">
      <dgm:prSet presAssocID="{65CAA7A3-E877-4C27-B98B-E2FBA5F9F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3C4CE-A966-44C1-AE44-63CE5335507D}" type="pres">
      <dgm:prSet presAssocID="{7428E2C2-379D-4CEB-A107-7EFD1D92058D}" presName="linNode" presStyleCnt="0"/>
      <dgm:spPr/>
    </dgm:pt>
    <dgm:pt modelId="{0C52BD08-B2B8-42D3-B36E-F1CE05F67B56}" type="pres">
      <dgm:prSet presAssocID="{7428E2C2-379D-4CEB-A107-7EFD1D92058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9986D-B336-4D94-9013-E17A7FE9406C}" type="pres">
      <dgm:prSet presAssocID="{7428E2C2-379D-4CEB-A107-7EFD1D92058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FF6986-7FC6-43E8-8228-DE9C156F3379}" type="pres">
      <dgm:prSet presAssocID="{0E786F61-7C27-40E9-9CB6-51960B50C44D}" presName="sp" presStyleCnt="0"/>
      <dgm:spPr/>
    </dgm:pt>
    <dgm:pt modelId="{2267E2FD-3117-44AC-8BE7-55A0E182409A}" type="pres">
      <dgm:prSet presAssocID="{C2FF5306-ECA0-4102-9280-A2816351F41E}" presName="linNode" presStyleCnt="0"/>
      <dgm:spPr/>
    </dgm:pt>
    <dgm:pt modelId="{FCBE1F1E-16FD-495E-A132-C455472E6A94}" type="pres">
      <dgm:prSet presAssocID="{C2FF5306-ECA0-4102-9280-A2816351F41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CF6F1-E12F-4169-A01E-20D48DC5D9FD}" type="pres">
      <dgm:prSet presAssocID="{C2FF5306-ECA0-4102-9280-A2816351F41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A6FF07-EA03-4BC6-9F09-26CF6F431880}" srcId="{65CAA7A3-E877-4C27-B98B-E2FBA5F9FAC4}" destId="{C2FF5306-ECA0-4102-9280-A2816351F41E}" srcOrd="1" destOrd="0" parTransId="{51807F0E-997E-4A80-87C1-F7CDCB3E7445}" sibTransId="{14787009-736C-4EE0-A624-8DB31F09F701}"/>
    <dgm:cxn modelId="{0E54B492-B736-4DD7-9A2D-CD984BD7884D}" srcId="{65CAA7A3-E877-4C27-B98B-E2FBA5F9FAC4}" destId="{7428E2C2-379D-4CEB-A107-7EFD1D92058D}" srcOrd="0" destOrd="0" parTransId="{9A383862-0848-412E-B7D6-9285170764E8}" sibTransId="{0E786F61-7C27-40E9-9CB6-51960B50C44D}"/>
    <dgm:cxn modelId="{D9214216-CFFA-4EEA-B9DA-A6709D6056F5}" type="presOf" srcId="{C2FF5306-ECA0-4102-9280-A2816351F41E}" destId="{FCBE1F1E-16FD-495E-A132-C455472E6A94}" srcOrd="0" destOrd="0" presId="urn:microsoft.com/office/officeart/2005/8/layout/vList5"/>
    <dgm:cxn modelId="{225F3870-85EC-4A05-80C0-CA80D46D810A}" srcId="{7428E2C2-379D-4CEB-A107-7EFD1D92058D}" destId="{D5BB30D8-0389-4E73-A398-3B3B61950F93}" srcOrd="0" destOrd="0" parTransId="{9AAB503B-3449-438B-9F1D-912B9FE9E591}" sibTransId="{B142FA4B-F4EF-409F-A1F2-FF0A39500D92}"/>
    <dgm:cxn modelId="{DEA17BAF-81C2-4893-A4DA-D0657E5082DB}" type="presOf" srcId="{7428E2C2-379D-4CEB-A107-7EFD1D92058D}" destId="{0C52BD08-B2B8-42D3-B36E-F1CE05F67B56}" srcOrd="0" destOrd="0" presId="urn:microsoft.com/office/officeart/2005/8/layout/vList5"/>
    <dgm:cxn modelId="{B982B1AC-CDB8-4B4B-B466-A3FA0314E3A8}" type="presOf" srcId="{D5BB30D8-0389-4E73-A398-3B3B61950F93}" destId="{39E9986D-B336-4D94-9013-E17A7FE9406C}" srcOrd="0" destOrd="0" presId="urn:microsoft.com/office/officeart/2005/8/layout/vList5"/>
    <dgm:cxn modelId="{AF979092-F2E8-4DAC-854E-A972D2395C3F}" type="presOf" srcId="{D34D1690-47B7-49DE-8644-D4B1DBB5E81A}" destId="{B72CF6F1-E12F-4169-A01E-20D48DC5D9FD}" srcOrd="0" destOrd="0" presId="urn:microsoft.com/office/officeart/2005/8/layout/vList5"/>
    <dgm:cxn modelId="{CA00D908-AA97-4F89-942C-58BB8121FDD3}" type="presOf" srcId="{65CAA7A3-E877-4C27-B98B-E2FBA5F9FAC4}" destId="{444D31B7-0EAB-4F8B-A658-0C836E850587}" srcOrd="0" destOrd="0" presId="urn:microsoft.com/office/officeart/2005/8/layout/vList5"/>
    <dgm:cxn modelId="{2269A072-F5D5-4763-9585-AAF7AB0AC46B}" srcId="{C2FF5306-ECA0-4102-9280-A2816351F41E}" destId="{D34D1690-47B7-49DE-8644-D4B1DBB5E81A}" srcOrd="0" destOrd="0" parTransId="{12FD5AB1-22A6-4E8B-8430-FCF117E2518A}" sibTransId="{3AC607C5-6778-46C4-B279-A8857EDB2639}"/>
    <dgm:cxn modelId="{EFF36104-8D3B-4515-B4C6-54EE9D79FC42}" type="presParOf" srcId="{444D31B7-0EAB-4F8B-A658-0C836E850587}" destId="{1E23C4CE-A966-44C1-AE44-63CE5335507D}" srcOrd="0" destOrd="0" presId="urn:microsoft.com/office/officeart/2005/8/layout/vList5"/>
    <dgm:cxn modelId="{3A71F547-90F1-4425-BE58-9E77012821E4}" type="presParOf" srcId="{1E23C4CE-A966-44C1-AE44-63CE5335507D}" destId="{0C52BD08-B2B8-42D3-B36E-F1CE05F67B56}" srcOrd="0" destOrd="0" presId="urn:microsoft.com/office/officeart/2005/8/layout/vList5"/>
    <dgm:cxn modelId="{169F6F75-CEE6-490E-A383-670FA8FFFF88}" type="presParOf" srcId="{1E23C4CE-A966-44C1-AE44-63CE5335507D}" destId="{39E9986D-B336-4D94-9013-E17A7FE9406C}" srcOrd="1" destOrd="0" presId="urn:microsoft.com/office/officeart/2005/8/layout/vList5"/>
    <dgm:cxn modelId="{5FDE3E71-3203-43EA-9A28-B44183FAC658}" type="presParOf" srcId="{444D31B7-0EAB-4F8B-A658-0C836E850587}" destId="{ECFF6986-7FC6-43E8-8228-DE9C156F3379}" srcOrd="1" destOrd="0" presId="urn:microsoft.com/office/officeart/2005/8/layout/vList5"/>
    <dgm:cxn modelId="{82D8CC5B-B022-4636-B1D2-F8DE3975DBBE}" type="presParOf" srcId="{444D31B7-0EAB-4F8B-A658-0C836E850587}" destId="{2267E2FD-3117-44AC-8BE7-55A0E182409A}" srcOrd="2" destOrd="0" presId="urn:microsoft.com/office/officeart/2005/8/layout/vList5"/>
    <dgm:cxn modelId="{D19E14B7-5615-47CA-BBDA-1E6A9656F66E}" type="presParOf" srcId="{2267E2FD-3117-44AC-8BE7-55A0E182409A}" destId="{FCBE1F1E-16FD-495E-A132-C455472E6A94}" srcOrd="0" destOrd="0" presId="urn:microsoft.com/office/officeart/2005/8/layout/vList5"/>
    <dgm:cxn modelId="{63AD6866-3273-4E4B-9638-498800F62FEA}" type="presParOf" srcId="{2267E2FD-3117-44AC-8BE7-55A0E182409A}" destId="{B72CF6F1-E12F-4169-A01E-20D48DC5D9FD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0BE2DD-94EE-4C8E-8D7F-48DFA7033817}" type="datetimeFigureOut">
              <a:rPr lang="cs-CZ" smtClean="0"/>
              <a:pPr/>
              <a:t>28.9.2013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F3B0E2-1EF2-44FB-B812-C5E6E061D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3/SriLankaLeopard-ZOO-Jihlava.jpg" TargetMode="External"/><Relationship Id="rId3" Type="http://schemas.openxmlformats.org/officeDocument/2006/relationships/hyperlink" Target="http://www.clker.com/cliparts/2/d/f/a/11949898861584890518bobi_architetto_francesc_01.svg.med.png" TargetMode="External"/><Relationship Id="rId7" Type="http://schemas.openxmlformats.org/officeDocument/2006/relationships/hyperlink" Target="http://upload.wikimedia.org/wikipedia/commons/f/f4/Biberschaedel-draw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9/Felis_catus-skull-drawing.jpg" TargetMode="External"/><Relationship Id="rId11" Type="http://schemas.openxmlformats.org/officeDocument/2006/relationships/hyperlink" Target="http://www.clker.com/cliparts/d/e/7/3/11949864581583801855smiley101.svg.med.png" TargetMode="External"/><Relationship Id="rId5" Type="http://schemas.openxmlformats.org/officeDocument/2006/relationships/hyperlink" Target="http://upload.wikimedia.org/wikipedia/commons/thumb/0/02/Skull_of_a_dog.png/800px-Skull_of_a_dog.png" TargetMode="External"/><Relationship Id="rId10" Type="http://schemas.openxmlformats.org/officeDocument/2006/relationships/hyperlink" Target="http://upload.wikimedia.org/wikipedia/commons/thumb/a/a9/Cheetah4.jpg/800px-Cheetah4.jpg" TargetMode="External"/><Relationship Id="rId4" Type="http://schemas.openxmlformats.org/officeDocument/2006/relationships/hyperlink" Target="http://www.clker.com/cliparts/b/7/a/c/11949898031195101122gatto_cat_architetto_fra_03.svg.med.png" TargetMode="External"/><Relationship Id="rId9" Type="http://schemas.openxmlformats.org/officeDocument/2006/relationships/hyperlink" Target="http://upload.wikimedia.org/wikipedia/commons/thumb/7/70/Panthera_onca.jpg/800px-Panthera_onc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opakování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_090_Savci_opakování</a:t>
            </a:r>
            <a:endParaRPr lang="cs-CZ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86454"/>
            <a:ext cx="3657600" cy="796925"/>
          </a:xfrm>
          <a:prstGeom prst="rect">
            <a:avLst/>
          </a:prstGeom>
          <a:noFill/>
        </p:spPr>
      </p:pic>
      <p:pic>
        <p:nvPicPr>
          <p:cNvPr id="33794" name="Picture 2" descr="Soubor:SriLankaLeopard-ZOO-Jihl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33796" name="Picture 4" descr="Soubor:Panthera on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2"/>
            <a:ext cx="5072065" cy="3398284"/>
          </a:xfrm>
          <a:prstGeom prst="rect">
            <a:avLst/>
          </a:prstGeom>
          <a:noFill/>
        </p:spPr>
      </p:pic>
      <p:pic>
        <p:nvPicPr>
          <p:cNvPr id="33798" name="Picture 6" descr="Soubor:Cheetah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630"/>
            <a:ext cx="4714876" cy="352437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500430" y="2928934"/>
            <a:ext cx="5643570" cy="2214578"/>
          </a:xfrm>
          <a:prstGeom prst="cloudCallout">
            <a:avLst>
              <a:gd name="adj1" fmla="val -67483"/>
              <a:gd name="adj2" fmla="val 966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Pojmenuj dané kočkovité šelmy.</a:t>
            </a:r>
            <a:endParaRPr lang="cs-CZ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57356" y="0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Levhart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066" y="0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Jaguár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86050" y="6357934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Gepard</a:t>
            </a:r>
            <a:endParaRPr lang="cs-CZ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6430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</a:t>
            </a:r>
            <a:r>
              <a:rPr lang="cs-CZ" sz="9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KVÍZ</a:t>
            </a:r>
            <a:endParaRPr lang="cs-CZ" sz="96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Podle druhu potravy, kterou králík přijímá, říkáme, že je: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428596" y="1285860"/>
          <a:ext cx="8258204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Rejsci jsou zástupci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186766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Který z uvedených druhů savců nepatří mezi hlodavce: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428596" y="1714488"/>
          <a:ext cx="814393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Mezi ploutvonožce patří: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500034" y="1214422"/>
          <a:ext cx="807249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Který živočich má v horní čelisti dva silné kly?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428596" y="1325563"/>
          <a:ext cx="8286808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pic>
        <p:nvPicPr>
          <p:cNvPr id="38914" name="Picture 2" descr="Smiley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Bobi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úterý 13. listopadu-07 13:38:06 PST [cit. 2013-06-04]. Dostupné z: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/2/d/f/a/11949898861584890518bobi_</a:t>
            </a:r>
            <a:r>
              <a:rPr lang="cs-CZ" sz="1400" dirty="0" err="1" smtClean="0">
                <a:hlinkClick r:id="rId3"/>
              </a:rPr>
              <a:t>architetto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francesc</a:t>
            </a:r>
            <a:r>
              <a:rPr lang="cs-CZ" sz="1400" dirty="0" smtClean="0">
                <a:hlinkClick r:id="rId3"/>
              </a:rPr>
              <a:t>_01.svg.med.png</a:t>
            </a:r>
            <a:endParaRPr lang="cs-CZ" sz="1400" dirty="0" smtClean="0"/>
          </a:p>
          <a:p>
            <a:r>
              <a:rPr lang="cs-CZ" sz="1400" dirty="0" err="1" smtClean="0"/>
              <a:t>Gatto</a:t>
            </a:r>
            <a:r>
              <a:rPr lang="cs-CZ" sz="1400" dirty="0" smtClean="0"/>
              <a:t> </a:t>
            </a:r>
            <a:r>
              <a:rPr lang="cs-CZ" sz="1400" dirty="0" err="1" smtClean="0"/>
              <a:t>Cat</a:t>
            </a:r>
            <a:r>
              <a:rPr lang="cs-CZ" sz="1400" dirty="0" smtClean="0"/>
              <a:t> 3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13:36:43 PST [cit. 2013-09-28].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/b/7/a/c/11949898031195101122gatto_</a:t>
            </a:r>
            <a:r>
              <a:rPr lang="cs-CZ" sz="1400" dirty="0" err="1" smtClean="0">
                <a:hlinkClick r:id="rId4"/>
              </a:rPr>
              <a:t>cat</a:t>
            </a:r>
            <a:r>
              <a:rPr lang="cs-CZ" sz="1400" dirty="0" smtClean="0">
                <a:hlinkClick r:id="rId4"/>
              </a:rPr>
              <a:t>_</a:t>
            </a:r>
            <a:r>
              <a:rPr lang="cs-CZ" sz="1400" dirty="0" err="1" smtClean="0">
                <a:hlinkClick r:id="rId4"/>
              </a:rPr>
              <a:t>architetto</a:t>
            </a:r>
            <a:r>
              <a:rPr lang="cs-CZ" sz="1400" dirty="0" smtClean="0">
                <a:hlinkClick r:id="rId4"/>
              </a:rPr>
              <a:t>_</a:t>
            </a:r>
            <a:r>
              <a:rPr lang="cs-CZ" sz="1400" dirty="0" err="1" smtClean="0">
                <a:hlinkClick r:id="rId4"/>
              </a:rPr>
              <a:t>fra</a:t>
            </a:r>
            <a:r>
              <a:rPr lang="cs-CZ" sz="1400" dirty="0" smtClean="0">
                <a:hlinkClick r:id="rId4"/>
              </a:rPr>
              <a:t>_03.svg.med.png</a:t>
            </a:r>
            <a:endParaRPr lang="cs-CZ" sz="1400" dirty="0" smtClean="0"/>
          </a:p>
          <a:p>
            <a:r>
              <a:rPr lang="en-US" sz="1400" dirty="0" smtClean="0"/>
              <a:t>Skull of a dog.png.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2013-09-28].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upload.wikimedia.org/wikipedia/commons/thumb/0/02/Skull_of_a_dog.png/800px-Skull_of_a_dog.png</a:t>
            </a:r>
            <a:endParaRPr lang="cs-CZ" sz="1400" dirty="0" smtClean="0"/>
          </a:p>
          <a:p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catus</a:t>
            </a:r>
            <a:r>
              <a:rPr lang="cs-CZ" sz="1400" dirty="0" smtClean="0"/>
              <a:t>-</a:t>
            </a:r>
            <a:r>
              <a:rPr lang="cs-CZ" sz="1400" dirty="0" err="1" smtClean="0"/>
              <a:t>skull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2013-09-28].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upload.wikimedia.org/wikipedia/commons/4/49/Felis_catus-skull-drawing.jpg</a:t>
            </a:r>
            <a:endParaRPr lang="cs-CZ" sz="1400" dirty="0" smtClean="0"/>
          </a:p>
          <a:p>
            <a:r>
              <a:rPr lang="cs-CZ" sz="1400" dirty="0" err="1" smtClean="0"/>
              <a:t>Biberschaedel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2013-09-28].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upload.wikimedia.org/wikipedia/commons/f/f4/Biberschaedel-drawing.jpg</a:t>
            </a:r>
            <a:endParaRPr lang="cs-CZ" sz="1400" dirty="0" smtClean="0"/>
          </a:p>
          <a:p>
            <a:r>
              <a:rPr lang="cs-CZ" sz="1400" dirty="0" err="1" smtClean="0"/>
              <a:t>SriLankaLeopard</a:t>
            </a:r>
            <a:r>
              <a:rPr lang="cs-CZ" sz="1400" dirty="0" smtClean="0"/>
              <a:t>-ZOO-Jihlava.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2013-09-28].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upload.wikimedia.org/wikipedia/commons/6/63/SriLankaLeopard-ZOO-Jihlava.jpg</a:t>
            </a:r>
            <a:endParaRPr lang="cs-CZ" sz="1400" dirty="0" smtClean="0"/>
          </a:p>
          <a:p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onca.jpg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2013-09-28]. Dostupné z: </a:t>
            </a:r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upload.wikimedia.org/wikipedia/commons/thumb/7/70/Panthera_onca.jpg/800px-Panthera_onca.jpg</a:t>
            </a:r>
            <a:endParaRPr lang="cs-CZ" sz="1400" dirty="0" smtClean="0"/>
          </a:p>
          <a:p>
            <a:r>
              <a:rPr lang="cs-CZ" sz="1400" dirty="0" smtClean="0"/>
              <a:t>Cheetah4.jpg.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2013-09-28]. Dostupné z: </a:t>
            </a:r>
            <a:r>
              <a:rPr lang="cs-CZ" sz="1400" dirty="0" smtClean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upload.wikimedia.org/wikipedia/commons/thumb/a/a9/Cheetah4.jpg/800px-Cheetah4.jpg</a:t>
            </a:r>
            <a:endParaRPr lang="cs-CZ" sz="1400" dirty="0" smtClean="0"/>
          </a:p>
          <a:p>
            <a:r>
              <a:rPr lang="cs-CZ" sz="1400" dirty="0" err="1" smtClean="0"/>
              <a:t>Smiley</a:t>
            </a:r>
            <a:r>
              <a:rPr lang="cs-CZ" sz="1400" dirty="0" smtClean="0"/>
              <a:t> </a:t>
            </a:r>
            <a:r>
              <a:rPr lang="cs-CZ" sz="1400" dirty="0" err="1" smtClean="0"/>
              <a:t>Face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12:40:58 PST [cit. 2013-09-28]. Dostupné z: </a:t>
            </a:r>
            <a:r>
              <a:rPr lang="cs-CZ" sz="1400" dirty="0" smtClean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www.</a:t>
            </a:r>
            <a:r>
              <a:rPr lang="cs-CZ" sz="1400" dirty="0" err="1" smtClean="0">
                <a:hlinkClick r:id="rId11"/>
              </a:rPr>
              <a:t>clker.com</a:t>
            </a:r>
            <a:r>
              <a:rPr lang="cs-CZ" sz="1400" dirty="0" smtClean="0">
                <a:hlinkClick r:id="rId11"/>
              </a:rPr>
              <a:t>/</a:t>
            </a:r>
            <a:r>
              <a:rPr lang="cs-CZ" sz="1400" dirty="0" err="1" smtClean="0">
                <a:hlinkClick r:id="rId11"/>
              </a:rPr>
              <a:t>cliparts</a:t>
            </a:r>
            <a:r>
              <a:rPr lang="cs-CZ" sz="1400" dirty="0" smtClean="0">
                <a:hlinkClick r:id="rId11"/>
              </a:rPr>
              <a:t>/d/e/7/3/11949864581583801855smiley101.svg.med.png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výkladu nového učiva. Žáci se seznamují </a:t>
            </a:r>
          </a:p>
          <a:p>
            <a:r>
              <a:rPr lang="cs-CZ" dirty="0" smtClean="0"/>
              <a:t>s charakteristikou nepřežvýkavých sudokopytníků. Pomocí obrázků si zároveň procvičují i poznávání jednotlivých zástupců.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42926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Pes domácí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85723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Pes vidí jen ………………… Do tenkého střeva ústí důležité žlázy ………… a ……………………… Srdce je rozděleno do dvou …………. a dvou …………… 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...............……  jsou nejdůležitějším orgánem vylučovací soustavy. Nervové ústrojí tvoří …………, ………… a ………….   ……………… jsou pohlavní žlázy u samců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………………. jsou pohlavní žlázy u samic.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…………tvoří hlavní  potravu psů. Svoji kořist loví ………………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0232" y="78579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ČERNOBÍLE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121442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JÁTRA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14612" y="121442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SLINIVKA BŘIŠNÍ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57290" y="16430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KOMOR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00496" y="16430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PŘEDSÍNÍ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207167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LEDVINY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25003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43636" y="25003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292893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NERVY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3108" y="292893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VARLATA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7158" y="335756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VAJEČNÍKY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14282" y="378619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MASO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4282" y="421481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ŠTVANÍM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Bobi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376740"/>
            <a:ext cx="2098247" cy="24812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7207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Kočka 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domácí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Jedná se o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…………………………. 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formu kočky divoké. Vznikla v Egyptě zdomácněním …………………….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Jejím nejdokonalejším smyslem je …………  naopak nejslabším je ………… Kočka vidí ……………..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to i za šera. Drápy kočky jsou ……………………… a tím jak došlapuje na spodní plochy prstů se řadí mezi …………………….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atto Cat 3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286128" cy="32751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571604" y="78579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DOMESTIFIKOVANOU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6314" y="12858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KOČKY PLAVÉ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72066" y="17144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SLUCH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3108" y="214311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ČICH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14942" y="214311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BAREVNĚ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14942" y="25717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ZATAŽITELNÉ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342900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PRSTOCHODCE</a:t>
            </a:r>
            <a:endParaRPr lang="cs-CZ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786454"/>
            <a:ext cx="3657600" cy="796925"/>
          </a:xfrm>
          <a:prstGeom prst="rect">
            <a:avLst/>
          </a:prstGeom>
          <a:noFill/>
        </p:spPr>
      </p:pic>
      <p:pic>
        <p:nvPicPr>
          <p:cNvPr id="3074" name="Picture 2" descr="Soubor:Skull of a do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343430" cy="2714644"/>
          </a:xfrm>
          <a:prstGeom prst="rect">
            <a:avLst/>
          </a:prstGeom>
          <a:noFill/>
        </p:spPr>
      </p:pic>
      <p:pic>
        <p:nvPicPr>
          <p:cNvPr id="3076" name="Picture 4" descr="Soubor:Felis catus-skull-draw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455" y="2000240"/>
            <a:ext cx="4226545" cy="2643206"/>
          </a:xfrm>
          <a:prstGeom prst="rect">
            <a:avLst/>
          </a:prstGeom>
          <a:noFill/>
        </p:spPr>
      </p:pic>
      <p:pic>
        <p:nvPicPr>
          <p:cNvPr id="3078" name="Picture 6" descr="Soubor:Biberschaedel-draw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27074"/>
            <a:ext cx="4643438" cy="30309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Komu patří lebky?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43372" y="785794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PES</a:t>
            </a:r>
            <a:endParaRPr lang="cs-CZ" sz="36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929454" y="1285860"/>
            <a:ext cx="1928826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KOČKA</a:t>
            </a:r>
            <a:endParaRPr lang="cs-CZ" sz="36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572000" y="5000636"/>
            <a:ext cx="1928826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BOBR</a:t>
            </a:r>
            <a:endParaRPr lang="cs-CZ" sz="3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V následující tajence najdi co nejvíce kočkovitých šelem. Ze zbylých písmen poskládej tajenku.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428860" y="2071678"/>
          <a:ext cx="4250100" cy="3643336"/>
        </p:xfrm>
        <a:graphic>
          <a:graphicData uri="http://schemas.openxmlformats.org/drawingml/2006/table">
            <a:tbl>
              <a:tblPr/>
              <a:tblGrid>
                <a:gridCol w="531032"/>
                <a:gridCol w="531032"/>
                <a:gridCol w="531032"/>
                <a:gridCol w="531032"/>
                <a:gridCol w="531493"/>
                <a:gridCol w="531493"/>
                <a:gridCol w="531493"/>
                <a:gridCol w="531493"/>
              </a:tblGrid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P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J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Á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P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P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C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C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Č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B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Y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M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F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Z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Y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M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H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57224" y="857232"/>
          <a:ext cx="7358112" cy="4697052"/>
        </p:xfrm>
        <a:graphic>
          <a:graphicData uri="http://schemas.openxmlformats.org/drawingml/2006/table">
            <a:tbl>
              <a:tblPr/>
              <a:tblGrid>
                <a:gridCol w="919365"/>
                <a:gridCol w="919365"/>
                <a:gridCol w="919365"/>
                <a:gridCol w="919365"/>
                <a:gridCol w="920163"/>
                <a:gridCol w="920163"/>
                <a:gridCol w="920163"/>
                <a:gridCol w="920163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J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Á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Č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Í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=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P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Y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CH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Č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Í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B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B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Y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K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M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Ě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G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Ž</a:t>
                      </a:r>
                      <a:endParaRPr lang="cs-CZ" sz="2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cs-CZ" sz="2200" baseline="0" dirty="0" smtClean="0"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Y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M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U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V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H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Najdi, co nejvíce kočkovitých šelem.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928926" y="1142984"/>
            <a:ext cx="50006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071670" y="1643050"/>
            <a:ext cx="4143404" cy="25717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321439" y="4393413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715008" y="4714884"/>
            <a:ext cx="221457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 flipH="1" flipV="1">
            <a:off x="4929190" y="3286124"/>
            <a:ext cx="20002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000232" y="5286388"/>
            <a:ext cx="585791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285852" y="1714488"/>
            <a:ext cx="4857784" cy="3143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>
            <a:off x="2464579" y="3536157"/>
            <a:ext cx="13573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2000232" y="4714884"/>
            <a:ext cx="39290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 flipH="1" flipV="1">
            <a:off x="6537339" y="2963859"/>
            <a:ext cx="250033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Prstenec 29"/>
          <p:cNvSpPr/>
          <p:nvPr/>
        </p:nvSpPr>
        <p:spPr>
          <a:xfrm>
            <a:off x="1000100" y="92867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Prstenec 30"/>
          <p:cNvSpPr/>
          <p:nvPr/>
        </p:nvSpPr>
        <p:spPr>
          <a:xfrm>
            <a:off x="1928794" y="92867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Prstenec 31"/>
          <p:cNvSpPr/>
          <p:nvPr/>
        </p:nvSpPr>
        <p:spPr>
          <a:xfrm>
            <a:off x="3786182" y="150017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Prstenec 32"/>
          <p:cNvSpPr/>
          <p:nvPr/>
        </p:nvSpPr>
        <p:spPr>
          <a:xfrm>
            <a:off x="5643570" y="150017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Prstenec 33"/>
          <p:cNvSpPr/>
          <p:nvPr/>
        </p:nvSpPr>
        <p:spPr>
          <a:xfrm>
            <a:off x="4714876" y="150017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Prstenec 34"/>
          <p:cNvSpPr/>
          <p:nvPr/>
        </p:nvSpPr>
        <p:spPr>
          <a:xfrm>
            <a:off x="2857488" y="150017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Prstenec 35"/>
          <p:cNvSpPr/>
          <p:nvPr/>
        </p:nvSpPr>
        <p:spPr>
          <a:xfrm>
            <a:off x="3786182" y="207167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Prstenec 36"/>
          <p:cNvSpPr/>
          <p:nvPr/>
        </p:nvSpPr>
        <p:spPr>
          <a:xfrm>
            <a:off x="1000100" y="207167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Prstenec 37"/>
          <p:cNvSpPr/>
          <p:nvPr/>
        </p:nvSpPr>
        <p:spPr>
          <a:xfrm>
            <a:off x="6500826" y="150017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Prstenec 38"/>
          <p:cNvSpPr/>
          <p:nvPr/>
        </p:nvSpPr>
        <p:spPr>
          <a:xfrm>
            <a:off x="1000100" y="271462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Prstenec 39"/>
          <p:cNvSpPr/>
          <p:nvPr/>
        </p:nvSpPr>
        <p:spPr>
          <a:xfrm>
            <a:off x="6500826" y="207167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Prstenec 40"/>
          <p:cNvSpPr/>
          <p:nvPr/>
        </p:nvSpPr>
        <p:spPr>
          <a:xfrm>
            <a:off x="4643438" y="207167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Prstenec 41"/>
          <p:cNvSpPr/>
          <p:nvPr/>
        </p:nvSpPr>
        <p:spPr>
          <a:xfrm>
            <a:off x="4643438" y="271462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Prstenec 42"/>
          <p:cNvSpPr/>
          <p:nvPr/>
        </p:nvSpPr>
        <p:spPr>
          <a:xfrm>
            <a:off x="1928794" y="2643182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Prstenec 43"/>
          <p:cNvSpPr/>
          <p:nvPr/>
        </p:nvSpPr>
        <p:spPr>
          <a:xfrm>
            <a:off x="1928794" y="385762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Prstenec 44"/>
          <p:cNvSpPr/>
          <p:nvPr/>
        </p:nvSpPr>
        <p:spPr>
          <a:xfrm>
            <a:off x="6572264" y="328612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Prstenec 45"/>
          <p:cNvSpPr/>
          <p:nvPr/>
        </p:nvSpPr>
        <p:spPr>
          <a:xfrm>
            <a:off x="1928794" y="328612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Prstenec 46"/>
          <p:cNvSpPr/>
          <p:nvPr/>
        </p:nvSpPr>
        <p:spPr>
          <a:xfrm>
            <a:off x="6500826" y="271462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Prstenec 47"/>
          <p:cNvSpPr/>
          <p:nvPr/>
        </p:nvSpPr>
        <p:spPr>
          <a:xfrm>
            <a:off x="6500826" y="385762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Prstenec 48"/>
          <p:cNvSpPr/>
          <p:nvPr/>
        </p:nvSpPr>
        <p:spPr>
          <a:xfrm>
            <a:off x="3786182" y="385762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Řešení tajenky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4282" y="857232"/>
            <a:ext cx="3214710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KOČKA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TYGR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PUMA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LEVHART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JAGUÁR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IRBIS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RYS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SERVAL</a:t>
            </a:r>
          </a:p>
          <a:p>
            <a:pPr algn="ctr"/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MANUL</a:t>
            </a:r>
          </a:p>
          <a:p>
            <a:pPr algn="ctr"/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14744" y="1857364"/>
            <a:ext cx="514350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KOČKOVITÍ</a:t>
            </a:r>
          </a:p>
          <a:p>
            <a:r>
              <a:rPr lang="cs-CZ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RYCHLÍ BĚŽCI</a:t>
            </a:r>
            <a:endParaRPr lang="cs-CZ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929330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57158" y="857232"/>
          <a:ext cx="8501122" cy="4143405"/>
        </p:xfrm>
        <a:graphic>
          <a:graphicData uri="http://schemas.openxmlformats.org/drawingml/2006/table">
            <a:tbl>
              <a:tblPr/>
              <a:tblGrid>
                <a:gridCol w="7076419"/>
                <a:gridCol w="761211"/>
                <a:gridCol w="663492"/>
              </a:tblGrid>
              <a:tr h="1032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Verdana"/>
                          <a:ea typeface="Calibri"/>
                          <a:cs typeface="Times New Roman"/>
                        </a:rPr>
                        <a:t>Otázka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Verdana"/>
                          <a:ea typeface="Calibri"/>
                          <a:cs typeface="Times New Roman"/>
                        </a:rPr>
                        <a:t>Ano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Verdana"/>
                          <a:ea typeface="Calibri"/>
                          <a:cs typeface="Times New Roman"/>
                        </a:rPr>
                        <a:t>Ne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Liška obecná je především noční dravec.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L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Verdana"/>
                          <a:ea typeface="Calibri"/>
                          <a:cs typeface="Times New Roman"/>
                        </a:rPr>
                        <a:t>E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Psovití mají zatažitelné drápy.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S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Králíci jsou vývojově primitivnější než zajíci.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CH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P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Medvědovití jsou masožravci.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R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Medvěd lední se vyskytuje jen na jižní polokouli.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O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Verdana"/>
                          <a:ea typeface="Calibri"/>
                          <a:cs typeface="Times New Roman"/>
                        </a:rPr>
                        <a:t>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Verdana"/>
                          <a:ea typeface="Calibri"/>
                          <a:cs typeface="Times New Roman"/>
                        </a:rPr>
                        <a:t>Levhart má kroužkovité skvrny bez vnitřních teček.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Verdana"/>
                          <a:ea typeface="Calibri"/>
                          <a:cs typeface="Times New Roman"/>
                        </a:rPr>
                        <a:t>I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Správně odpověz a získáš druh savce.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7500958" y="1928802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8215338" y="2428868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Prstenec 7"/>
          <p:cNvSpPr/>
          <p:nvPr/>
        </p:nvSpPr>
        <p:spPr>
          <a:xfrm>
            <a:off x="7500958" y="292893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rstenec 8"/>
          <p:cNvSpPr/>
          <p:nvPr/>
        </p:nvSpPr>
        <p:spPr>
          <a:xfrm>
            <a:off x="8215338" y="342900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Prstenec 9"/>
          <p:cNvSpPr/>
          <p:nvPr/>
        </p:nvSpPr>
        <p:spPr>
          <a:xfrm>
            <a:off x="8215338" y="4000504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>
            <a:off x="7500958" y="4500570"/>
            <a:ext cx="642942" cy="500066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00232" y="5214950"/>
            <a:ext cx="5572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 víš o životě lachtanů?</a:t>
            </a:r>
            <a:endParaRPr lang="cs-CZ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600</Words>
  <Application>Microsoft Office PowerPoint</Application>
  <PresentationFormat>Předvádění na obrazovce (4:3)</PresentationFormat>
  <Paragraphs>261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Shluk</vt:lpstr>
      <vt:lpstr>Savci – opakování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Rejsci jsou zástupci</vt:lpstr>
      <vt:lpstr>Který z uvedených druhů savců nepatří mezi hlodavce:</vt:lpstr>
      <vt:lpstr>Snímek 15</vt:lpstr>
      <vt:lpstr>Snímek 16</vt:lpstr>
      <vt:lpstr>Snímek 17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45</cp:revision>
  <dcterms:created xsi:type="dcterms:W3CDTF">2013-04-06T06:22:41Z</dcterms:created>
  <dcterms:modified xsi:type="dcterms:W3CDTF">2013-09-28T15:54:54Z</dcterms:modified>
</cp:coreProperties>
</file>