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7" r:id="rId6"/>
    <p:sldId id="272" r:id="rId7"/>
    <p:sldId id="269" r:id="rId8"/>
    <p:sldId id="268" r:id="rId9"/>
    <p:sldId id="270" r:id="rId10"/>
    <p:sldId id="273" r:id="rId11"/>
    <p:sldId id="274" r:id="rId12"/>
    <p:sldId id="275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1A90-0D8D-4D1C-B8DB-E74D67DF4BC4}" type="datetimeFigureOut">
              <a:rPr lang="cs-CZ" smtClean="0"/>
              <a:pPr/>
              <a:t>21.5.2013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4A16-8234-453C-BA87-FB18F0977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2/Loxodonta_africana_-_crossing.jpg/800px-Loxodonta_africana_-_crossing.jpg" TargetMode="External"/><Relationship Id="rId3" Type="http://schemas.openxmlformats.org/officeDocument/2006/relationships/hyperlink" Target="http://www.clker.com/cliparts/e/4/9/2/1194986553401764106olifant_mo_01.svg.med.png" TargetMode="External"/><Relationship Id="rId7" Type="http://schemas.openxmlformats.org/officeDocument/2006/relationships/hyperlink" Target="http://upload.wikimedia.org/wikipedia/commons/thumb/2/2a/Sumatra_elephant_Ragunan_Zoo_3.JPG/800px-Sumatra_elephant_Ragunan_Zoo_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5/59/Serengeti_Elefantenbulle.jpg/800px-Serengeti_Elefantenbulle.jpg" TargetMode="External"/><Relationship Id="rId5" Type="http://schemas.openxmlformats.org/officeDocument/2006/relationships/hyperlink" Target="http://upload.wikimedia.org/wikipedia/commons/thumb/d/dc/Elephant_near_ndutu.jpg/450px-Elephant_near_ndutu.jpg" TargetMode="External"/><Relationship Id="rId4" Type="http://schemas.openxmlformats.org/officeDocument/2006/relationships/hyperlink" Target="http://upload.wikimedia.org/wikipedia/commons/a/ac/IndianElephan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b/Serengeti_Elefantenherde1.jpg/800px-Serengeti_Elefantenherde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1/Elephant_indian_.JPG/794px-Elephant_indian_.JPG" TargetMode="External"/><Relationship Id="rId5" Type="http://schemas.openxmlformats.org/officeDocument/2006/relationships/hyperlink" Target="http://upload.wikimedia.org/wikipedia/commons/thumb/5/50/Pinnawala_01.jpg/800px-Pinnawala_01.jpg" TargetMode="External"/><Relationship Id="rId4" Type="http://schemas.openxmlformats.org/officeDocument/2006/relationships/hyperlink" Target="http://upload.wikimedia.org/wikipedia/commons/thumb/2/22/Afrikanischer_Elefant%2C_Miami.jpg/800px-Afrikanischer_Elefant%2C_Miam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chobotnatci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_092_Savci_řád chobotnatci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 Serengeti Elefantenher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20000" cy="5076826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27652" name="Picture 4" descr="Soubor: Afrikanischer Elefant, Mia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92993"/>
            <a:ext cx="7643866" cy="546500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31746" name="Picture 2" descr="File:IndianEleph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858" y="1714488"/>
            <a:ext cx="4659142" cy="32861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2844" y="1714488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INDICKÝ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35743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dorůstá výšky 3 m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má menší ušní boltce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kly mají pouze samci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využíváni jako </a:t>
            </a:r>
          </a:p>
          <a:p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 pracovní zvířata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výskyt: jižní Asie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30722" name="Picture 2" descr="Soubor: 01.jpg Pinnaw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620000" cy="5000625"/>
          </a:xfrm>
          <a:prstGeom prst="rect">
            <a:avLst/>
          </a:prstGeom>
          <a:noFill/>
        </p:spPr>
      </p:pic>
      <p:pic>
        <p:nvPicPr>
          <p:cNvPr id="30724" name="Picture 4" descr="Soubor:. Slon indický 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1696"/>
            <a:ext cx="7715304" cy="50777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Olifant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úterý 13. listopadu-07 12:42:33 PST [cit. 2013-05-21].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/e/4/9/2/1194986553401764106olifant_</a:t>
            </a:r>
            <a:r>
              <a:rPr lang="cs-CZ" sz="1400" dirty="0" err="1" smtClean="0">
                <a:hlinkClick r:id="rId3"/>
              </a:rPr>
              <a:t>mo</a:t>
            </a:r>
            <a:r>
              <a:rPr lang="cs-CZ" sz="1400" dirty="0" smtClean="0">
                <a:hlinkClick r:id="rId3"/>
              </a:rPr>
              <a:t>_01.svg.med.png</a:t>
            </a:r>
            <a:endParaRPr lang="cs-CZ" sz="1400" dirty="0" smtClean="0"/>
          </a:p>
          <a:p>
            <a:r>
              <a:rPr lang="cs-CZ" sz="1400" dirty="0" err="1" smtClean="0"/>
              <a:t>IndianElephant.jpg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07:11, 18 říjen 2009 [cit. 2013-05-21].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upload.wikimedia.org/wikipedia/commons/a/ac/IndianElephant.jpg</a:t>
            </a:r>
            <a:endParaRPr lang="cs-CZ" sz="1400" dirty="0" smtClean="0"/>
          </a:p>
          <a:p>
            <a:r>
              <a:rPr lang="cs-CZ" sz="1400" dirty="0" smtClean="0"/>
              <a:t>Slon u </a:t>
            </a:r>
            <a:r>
              <a:rPr lang="cs-CZ" sz="1400" dirty="0" err="1" smtClean="0"/>
              <a:t>ndutu.jpg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20:39, 22 června 2007 [cit. 2013-05-21].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upload.wikimedia.org/wikipedia/commons/thumb/d/dc/Elephant_near_ndutu.jpg/450px-Elephant_near_ndutu.jpg</a:t>
            </a:r>
            <a:endParaRPr lang="cs-CZ" sz="1400" dirty="0" smtClean="0"/>
          </a:p>
          <a:p>
            <a:r>
              <a:rPr lang="cs-CZ" sz="1400" dirty="0" err="1" smtClean="0"/>
              <a:t>Serengeti</a:t>
            </a:r>
            <a:r>
              <a:rPr lang="cs-CZ" sz="1400" dirty="0" smtClean="0"/>
              <a:t> </a:t>
            </a:r>
            <a:r>
              <a:rPr lang="cs-CZ" sz="1400" dirty="0" err="1" smtClean="0"/>
              <a:t>Elefantenbulle.jpg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00:30 28. října 2010 [cit. 2013-05-21].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upload.wikimedia.org/wikipedia/commons/thumb/5/59/Serengeti_Elefantenbulle.jpg/800px-Serengeti_Elefantenbulle.jpg</a:t>
            </a:r>
            <a:endParaRPr lang="cs-CZ" sz="1400" dirty="0" smtClean="0"/>
          </a:p>
          <a:p>
            <a:r>
              <a:rPr lang="cs-CZ" sz="1400" dirty="0" smtClean="0"/>
              <a:t>Sumatra slon </a:t>
            </a:r>
            <a:r>
              <a:rPr lang="cs-CZ" sz="1400" dirty="0" err="1" smtClean="0"/>
              <a:t>Ragunan</a:t>
            </a:r>
            <a:r>
              <a:rPr lang="cs-CZ" sz="1400" dirty="0" smtClean="0"/>
              <a:t> Zoo 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00:49, 10.01.2010 [cit. 2013-05-21].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upload.wikimedia.org/wikipedia/commons/thumb/2/2a/Sumatra_elephant_Ragunan_Zoo_3.JPG/800px-Sumatra_elephant_Ragunan_Zoo_3.JPG</a:t>
            </a:r>
            <a:endParaRPr lang="cs-CZ" sz="1400" dirty="0" smtClean="0"/>
          </a:p>
          <a:p>
            <a:r>
              <a:rPr lang="cs-CZ" sz="1400" dirty="0" err="1" smtClean="0"/>
              <a:t>Loxodonta</a:t>
            </a:r>
            <a:r>
              <a:rPr lang="cs-CZ" sz="1400" dirty="0" smtClean="0"/>
              <a:t> </a:t>
            </a:r>
            <a:r>
              <a:rPr lang="cs-CZ" sz="1400" dirty="0" err="1" smtClean="0"/>
              <a:t>africana</a:t>
            </a:r>
            <a:r>
              <a:rPr lang="cs-CZ" sz="1400" dirty="0" smtClean="0"/>
              <a:t> - </a:t>
            </a:r>
            <a:r>
              <a:rPr lang="cs-CZ" sz="1400" dirty="0" err="1" smtClean="0"/>
              <a:t>crossing.jpg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20:04, 07.08.2007 [cit. 2013-05-21]. Dostupné z: </a:t>
            </a:r>
            <a:r>
              <a:rPr lang="cs-CZ" sz="1400" dirty="0" smtClean="0">
                <a:hlinkClick r:id="rId8"/>
              </a:rPr>
              <a:t>http://upload.wikimedia.org/wikipedia/commons/thumb/3/32/Loxodonta_africana_-_crossing.jpg/800px-Loxodonta_africana_-_</a:t>
            </a:r>
            <a:r>
              <a:rPr lang="cs-CZ" sz="1400" dirty="0" smtClean="0">
                <a:hlinkClick r:id="rId8"/>
              </a:rPr>
              <a:t>crossing.jpg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Serengeti</a:t>
            </a:r>
            <a:r>
              <a:rPr lang="cs-CZ" sz="1400" dirty="0" smtClean="0"/>
              <a:t> Elefantenherde1.jpg.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19:05, 20 srpen 2010 [cit. 2013-05-21].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upload.wikimedia.org/wikipedia/commons/thumb/5/5b/Serengeti_Elefantenherde1.jpg/800px-Serengeti_Elefantenherde1.jpg</a:t>
            </a:r>
            <a:endParaRPr lang="cs-CZ" sz="1400" dirty="0" smtClean="0"/>
          </a:p>
          <a:p>
            <a:r>
              <a:rPr lang="cs-CZ" sz="1400" dirty="0" err="1" smtClean="0"/>
              <a:t>Afrikanischer</a:t>
            </a:r>
            <a:r>
              <a:rPr lang="cs-CZ" sz="1400" dirty="0" smtClean="0"/>
              <a:t> Elefant, Miami.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23:43, 26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2005 [cit. 2013-05-21].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upload.wikimedia.org/wikipedia/commons/thumb/2/22/Afrikanischer_Elefant%2C_Miami.jpg/800px-Afrikanischer_Elefant%2C_Miami.jpg</a:t>
            </a:r>
            <a:endParaRPr lang="cs-CZ" sz="1400" dirty="0" smtClean="0"/>
          </a:p>
          <a:p>
            <a:r>
              <a:rPr lang="cs-CZ" sz="1400" dirty="0" err="1" smtClean="0"/>
              <a:t>Pinnawala</a:t>
            </a:r>
            <a:r>
              <a:rPr lang="cs-CZ" sz="1400" dirty="0" smtClean="0"/>
              <a:t>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00:52, 07.06.2009 [cit. 2013-05-21].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upload.wikimedia.org/wikipedia/commons/thumb/5/50/Pinnawala_01.jpg/800px-Pinnawala_01.jpg</a:t>
            </a:r>
            <a:endParaRPr lang="cs-CZ" sz="1400" dirty="0" smtClean="0"/>
          </a:p>
          <a:p>
            <a:r>
              <a:rPr lang="cs-CZ" sz="1400" dirty="0" smtClean="0"/>
              <a:t>Slon indický 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07:24 17. března 2006 [cit. 2013-05-21]. Dostupné z: </a:t>
            </a:r>
            <a:r>
              <a:rPr lang="cs-CZ" sz="1400" dirty="0" smtClean="0">
                <a:hlinkClick r:id="rId6"/>
              </a:rPr>
              <a:t>http://upload.wikimedia.org/wikipedia/commons/thumb/1/11/Elephant_indian_.JPG/794px-Elephant_indian_.</a:t>
            </a:r>
            <a:r>
              <a:rPr lang="cs-CZ" sz="1400" dirty="0" smtClean="0">
                <a:hlinkClick r:id="rId6"/>
              </a:rPr>
              <a:t>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</a:t>
            </a:r>
            <a:r>
              <a:rPr lang="cs-CZ" dirty="0" smtClean="0"/>
              <a:t>k výkladu nového učiva a k seznámení žáků </a:t>
            </a:r>
          </a:p>
          <a:p>
            <a:r>
              <a:rPr lang="cs-CZ" dirty="0" smtClean="0"/>
              <a:t>s novým řádem: chobotnatci.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největší suchozemští savci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3574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v dospělosti váží 3 – 6 tun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143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název je odvozen podle jejich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uchopovacího chobotu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5005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chobot vznikl prodloužením nosu 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a spojením s horním pyskem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Jaké je funkce chobotu?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0037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umožňuje uchopení drobných předmětů,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podává si jím potravu, nasává vodu 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a vstřikuje si ji do úst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kly vznikly přeměnou dvou řezáků 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v horní čelisti, po celý život dorůstají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 (mohou mít až 3 m a 100 kg)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357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býložravci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2148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ušní boltce slouží k ochlazování těla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072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samice rodí jedno mládě 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Pro co jsou často loveni pytláky?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003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jsou to jejich kly, které jsou tvořeny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cs-CZ" sz="3600" b="1" i="1" u="sng" dirty="0" smtClean="0">
                <a:latin typeface="Batang" pitchFamily="18" charset="-127"/>
                <a:ea typeface="Batang" pitchFamily="18" charset="-127"/>
              </a:rPr>
              <a:t>slonovinou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(jde o velmi cennou surovinu)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929330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v současné době existují dva na Zemi</a:t>
            </a:r>
          </a:p>
          <a:p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 žijící druhy slonů: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2857496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AFRICKÝ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2857496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INDICKÝ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578" name="Picture 2" descr="Soubor: Serengeti Elefantenbul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431168" cy="2286016"/>
          </a:xfrm>
          <a:prstGeom prst="rect">
            <a:avLst/>
          </a:prstGeom>
          <a:noFill/>
        </p:spPr>
      </p:pic>
      <p:pic>
        <p:nvPicPr>
          <p:cNvPr id="24580" name="Picture 4" descr="Soubor: Sumatra slon Ragunan Zoo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876"/>
            <a:ext cx="3048021" cy="228601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857892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25602" name="Picture 2" descr="Soubor: IndianEleph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4" y="1857364"/>
            <a:ext cx="5857866" cy="3905244"/>
          </a:xfrm>
          <a:prstGeom prst="rect">
            <a:avLst/>
          </a:prstGeom>
          <a:noFill/>
        </p:spPr>
      </p:pic>
      <p:pic>
        <p:nvPicPr>
          <p:cNvPr id="25604" name="Picture 4" descr="Soubor: Slon u ndut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3964791" cy="52863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1285860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Kterým nápadným znakem se liší slon indický od slona afrického?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86454"/>
            <a:ext cx="3657600" cy="796925"/>
          </a:xfrm>
          <a:prstGeom prst="rect">
            <a:avLst/>
          </a:prstGeom>
          <a:noFill/>
        </p:spPr>
      </p:pic>
      <p:pic>
        <p:nvPicPr>
          <p:cNvPr id="8194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500197" cy="10601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Chobotnatci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2" descr="Olifant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500197" cy="1060140"/>
          </a:xfrm>
          <a:prstGeom prst="rect">
            <a:avLst/>
          </a:prstGeom>
          <a:noFill/>
        </p:spPr>
      </p:pic>
      <p:pic>
        <p:nvPicPr>
          <p:cNvPr id="23554" name="Picture 2" descr="Soubor: Loxodonta africana - cross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4643438" cy="357188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235743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je větší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má velké ušní boltce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dorůstá výšky až 4 m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výskyt v celé Africe</a:t>
            </a:r>
          </a:p>
          <a:p>
            <a:pPr>
              <a:buFont typeface="Wingdings" pitchFamily="2" charset="2"/>
              <a:buChar char="§"/>
            </a:pP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hmotnost 6-7 tun</a:t>
            </a:r>
            <a:endParaRPr lang="cs-CZ" sz="3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1500174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SLON AFRICKÝ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355</Words>
  <Application>Microsoft Office PowerPoint</Application>
  <PresentationFormat>Předvádění na obrazovce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Savci – řád: chobotnatci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38</cp:revision>
  <dcterms:created xsi:type="dcterms:W3CDTF">2013-04-06T06:25:29Z</dcterms:created>
  <dcterms:modified xsi:type="dcterms:W3CDTF">2013-05-21T16:51:25Z</dcterms:modified>
</cp:coreProperties>
</file>