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6633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E663-7FBB-4837-8D7A-93F03F0A644C}" type="datetimeFigureOut">
              <a:rPr lang="cs-CZ" smtClean="0"/>
              <a:pPr/>
              <a:t>4.6.2013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2AC4-3455-4B99-975D-6F1C18C445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E663-7FBB-4837-8D7A-93F03F0A644C}" type="datetimeFigureOut">
              <a:rPr lang="cs-CZ" smtClean="0"/>
              <a:pPr/>
              <a:t>4.6.2013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2AC4-3455-4B99-975D-6F1C18C445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E663-7FBB-4837-8D7A-93F03F0A644C}" type="datetimeFigureOut">
              <a:rPr lang="cs-CZ" smtClean="0"/>
              <a:pPr/>
              <a:t>4.6.2013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2AC4-3455-4B99-975D-6F1C18C445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E663-7FBB-4837-8D7A-93F03F0A644C}" type="datetimeFigureOut">
              <a:rPr lang="cs-CZ" smtClean="0"/>
              <a:pPr/>
              <a:t>4.6.2013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2AC4-3455-4B99-975D-6F1C18C445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E663-7FBB-4837-8D7A-93F03F0A644C}" type="datetimeFigureOut">
              <a:rPr lang="cs-CZ" smtClean="0"/>
              <a:pPr/>
              <a:t>4.6.2013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2AC4-3455-4B99-975D-6F1C18C445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E663-7FBB-4837-8D7A-93F03F0A644C}" type="datetimeFigureOut">
              <a:rPr lang="cs-CZ" smtClean="0"/>
              <a:pPr/>
              <a:t>4.6.2013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2AC4-3455-4B99-975D-6F1C18C445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E663-7FBB-4837-8D7A-93F03F0A644C}" type="datetimeFigureOut">
              <a:rPr lang="cs-CZ" smtClean="0"/>
              <a:pPr/>
              <a:t>4.6.2013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2AC4-3455-4B99-975D-6F1C18C445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E663-7FBB-4837-8D7A-93F03F0A644C}" type="datetimeFigureOut">
              <a:rPr lang="cs-CZ" smtClean="0"/>
              <a:pPr/>
              <a:t>4.6.2013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2AC4-3455-4B99-975D-6F1C18C445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E663-7FBB-4837-8D7A-93F03F0A644C}" type="datetimeFigureOut">
              <a:rPr lang="cs-CZ" smtClean="0"/>
              <a:pPr/>
              <a:t>4.6.2013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2AC4-3455-4B99-975D-6F1C18C445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E663-7FBB-4837-8D7A-93F03F0A644C}" type="datetimeFigureOut">
              <a:rPr lang="cs-CZ" smtClean="0"/>
              <a:pPr/>
              <a:t>4.6.2013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2AC4-3455-4B99-975D-6F1C18C445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E663-7FBB-4837-8D7A-93F03F0A644C}" type="datetimeFigureOut">
              <a:rPr lang="cs-CZ" smtClean="0"/>
              <a:pPr/>
              <a:t>4.6.2013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2AC4-3455-4B99-975D-6F1C18C445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DE663-7FBB-4837-8D7A-93F03F0A644C}" type="datetimeFigureOut">
              <a:rPr lang="cs-CZ" smtClean="0"/>
              <a:pPr/>
              <a:t>4.6.2013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62AC4-3455-4B99-975D-6F1C18C4453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7/79/Oryx_Gazella_Namibia(1).JPG/613px-Oryx_Gazella_Namibia(1).JPG" TargetMode="External"/><Relationship Id="rId3" Type="http://schemas.openxmlformats.org/officeDocument/2006/relationships/hyperlink" Target="http://upload.wikimedia.org/wikipedia/commons/thumb/f/ff/Ovis_orientalis_LC0267.jpg/800px-Ovis_orientalis_LC0267.jpg" TargetMode="External"/><Relationship Id="rId7" Type="http://schemas.openxmlformats.org/officeDocument/2006/relationships/hyperlink" Target="http://upload.wikimedia.org/wikipedia/commons/thumb/8/86/Goat_family.jpg/800px-Goat_family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9/98/Wisent.jpg/800px-Wisent.jpg" TargetMode="External"/><Relationship Id="rId5" Type="http://schemas.openxmlformats.org/officeDocument/2006/relationships/hyperlink" Target="http://upload.wikimedia.org/wikipedia/commons/thumb/9/97/Namibie_Etosha_Girafe_02.jpg/800px-Namibie_Etosha_Girafe_02.jpg" TargetMode="External"/><Relationship Id="rId4" Type="http://schemas.openxmlformats.org/officeDocument/2006/relationships/hyperlink" Target="http://upload.wikimedia.org/wikipedia/commons/thumb/7/7d/Daniel_wisniok.jpg/675px-Daniel_wisniok.jpg" TargetMode="External"/><Relationship Id="rId9" Type="http://schemas.openxmlformats.org/officeDocument/2006/relationships/hyperlink" Target="http://upload.wikimedia.org/wikipedia/commons/thumb/c/c4/Dortmund-Zoo-IMG_5518-a.jpg/800px-Dortmund-Zoo-IMG_5518-a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c/c6/Moose_in_Gros_Ventre_Campgroud_4.jpg/800px-Moose_in_Gros_Ventre_Campgroud_4.jpg" TargetMode="External"/><Relationship Id="rId7" Type="http://schemas.openxmlformats.org/officeDocument/2006/relationships/hyperlink" Target="http://upload.wikimedia.org/wikipedia/commons/thumb/f/f8/Schwarzer_Yakbulle.JPG/800px-Schwarzer_Yakbulle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c/cb/African_Buffalo.JPG/800px-African_Buffalo.JPG" TargetMode="External"/><Relationship Id="rId5" Type="http://schemas.openxmlformats.org/officeDocument/2006/relationships/hyperlink" Target="http://upload.wikimedia.org/wikipedia/commons/thumb/f/f3/Imgp7951.jpg/800px-Imgp7951.jpg" TargetMode="External"/><Relationship Id="rId4" Type="http://schemas.openxmlformats.org/officeDocument/2006/relationships/hyperlink" Target="http://upload.wikimedia.org/wikipedia/commons/thumb/e/e8/Dv%C4%9B_ovce.jpg/800px-Dv%C4%9B_ovce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Savci – řád: sudokopytníci  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42910" y="4000504"/>
            <a:ext cx="821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Př</a:t>
            </a:r>
            <a:r>
              <a:rPr lang="cs-CZ" sz="3200" dirty="0" smtClean="0"/>
              <a:t>_096_Savci_řád sudokopytníci (přežvýkavci)</a:t>
            </a:r>
            <a:endParaRPr lang="cs-CZ" sz="32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oubor: Dortmund-Zoo-IMG 5518-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5715008" y="3857628"/>
            <a:ext cx="3071834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Arial Black" pitchFamily="34" charset="0"/>
              </a:rPr>
              <a:t>Jelen </a:t>
            </a:r>
            <a:r>
              <a:rPr lang="cs-CZ" sz="4000" dirty="0" smtClean="0">
                <a:latin typeface="Arial Black" pitchFamily="34" charset="0"/>
              </a:rPr>
              <a:t>evropský</a:t>
            </a:r>
            <a:endParaRPr lang="cs-CZ" sz="4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Dvě ov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14290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14282" y="3857628"/>
            <a:ext cx="3143272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Arial Black" pitchFamily="34" charset="0"/>
              </a:rPr>
              <a:t>Ovce domácí</a:t>
            </a:r>
            <a:endParaRPr lang="cs-CZ" sz="4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oubor: Imgp79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080762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4429124" y="214290"/>
            <a:ext cx="4500594" cy="707886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Arial Black" pitchFamily="34" charset="0"/>
              </a:rPr>
              <a:t>Kamzík horský</a:t>
            </a:r>
            <a:endParaRPr lang="cs-CZ" sz="4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oubor:African Buffa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4500562" y="285728"/>
            <a:ext cx="428628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Arial Black" pitchFamily="34" charset="0"/>
              </a:rPr>
              <a:t>Buvol africký</a:t>
            </a:r>
            <a:endParaRPr lang="cs-CZ" sz="4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oubor:Schwarzer Yakbul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57158" y="285728"/>
            <a:ext cx="4286280" cy="70788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Arial Black" pitchFamily="34" charset="0"/>
              </a:rPr>
              <a:t>Jak divoký</a:t>
            </a:r>
            <a:endParaRPr lang="cs-CZ" sz="4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6061075"/>
            <a:ext cx="3657600" cy="796925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lgerian" pitchFamily="82" charset="0"/>
              </a:rPr>
              <a:t>Zdroje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</p:spPr>
        <p:txBody>
          <a:bodyPr>
            <a:normAutofit/>
          </a:bodyPr>
          <a:lstStyle/>
          <a:p>
            <a:r>
              <a:rPr lang="cs-CZ" sz="1400" dirty="0" err="1" smtClean="0"/>
              <a:t>Ovis</a:t>
            </a:r>
            <a:r>
              <a:rPr lang="cs-CZ" sz="1400" dirty="0" smtClean="0"/>
              <a:t> </a:t>
            </a:r>
            <a:r>
              <a:rPr lang="cs-CZ" sz="1400" dirty="0" err="1" smtClean="0"/>
              <a:t>orientalis</a:t>
            </a:r>
            <a:r>
              <a:rPr lang="cs-CZ" sz="1400" dirty="0" smtClean="0"/>
              <a:t> LC0267.jpg.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20:07, 01.05.2012 [cit. 2013-05-22]. Dostupné z: </a:t>
            </a:r>
            <a:r>
              <a:rPr lang="cs-CZ" sz="1400" dirty="0" smtClean="0">
                <a:hlinkClick r:id="rId3"/>
              </a:rPr>
              <a:t>http://upload.wikimedia.org/wikipedia/commons/thumb/f/ff/Ovis_orientalis_LC0267.jpg/800px-Ovis_orientalis_LC0267.jpg</a:t>
            </a:r>
            <a:endParaRPr lang="cs-CZ" sz="1400" dirty="0" smtClean="0"/>
          </a:p>
          <a:p>
            <a:r>
              <a:rPr lang="cs-CZ" sz="1400" dirty="0" smtClean="0"/>
              <a:t>Daniel </a:t>
            </a:r>
            <a:r>
              <a:rPr lang="cs-CZ" sz="1400" dirty="0" err="1" smtClean="0"/>
              <a:t>wisniok.jpg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14:14, 05.09.2007 [cit. 2013-05-22]. Dostupné z: </a:t>
            </a:r>
            <a:r>
              <a:rPr lang="cs-CZ" sz="1400" dirty="0" smtClean="0">
                <a:hlinkClick r:id="rId4"/>
              </a:rPr>
              <a:t>http://upload.wikimedia.org/wikipedia/commons/thumb/7/7d/Daniel_wisniok.jpg/675px-Daniel_wisniok.jpg</a:t>
            </a:r>
            <a:endParaRPr lang="cs-CZ" sz="1400" dirty="0" smtClean="0"/>
          </a:p>
          <a:p>
            <a:r>
              <a:rPr lang="cs-CZ" sz="1400" dirty="0" smtClean="0"/>
              <a:t>Namibie </a:t>
            </a:r>
            <a:r>
              <a:rPr lang="cs-CZ" sz="1400" dirty="0" err="1" smtClean="0"/>
              <a:t>Etosha</a:t>
            </a:r>
            <a:r>
              <a:rPr lang="cs-CZ" sz="1400" dirty="0" smtClean="0"/>
              <a:t> </a:t>
            </a:r>
            <a:r>
              <a:rPr lang="cs-CZ" sz="1400" dirty="0" err="1" smtClean="0"/>
              <a:t>Girafe</a:t>
            </a:r>
            <a:r>
              <a:rPr lang="cs-CZ" sz="1400" dirty="0" smtClean="0"/>
              <a:t> 02.jpg.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09:11, 26 srpen 2006 [cit. 2013-05-22]. Dostupné z: </a:t>
            </a:r>
            <a:r>
              <a:rPr lang="cs-CZ" sz="1400" dirty="0" smtClean="0">
                <a:hlinkClick r:id="rId5"/>
              </a:rPr>
              <a:t>http://upload.wikimedia.org/wikipedia/commons/thumb/9/97/Namibie_Etosha_Girafe_02.jpg/800px-Namibie_Etosha_Girafe_02.jpg</a:t>
            </a:r>
            <a:endParaRPr lang="cs-CZ" sz="1400" dirty="0" smtClean="0"/>
          </a:p>
          <a:p>
            <a:r>
              <a:rPr lang="cs-CZ" sz="1400" dirty="0" err="1" smtClean="0"/>
              <a:t>Wisent.jpg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5. 2. 2010, 15:12 [cit. 2013-05-22]. Dostupné z: </a:t>
            </a:r>
            <a:r>
              <a:rPr lang="cs-CZ" sz="1400" dirty="0" smtClean="0">
                <a:hlinkClick r:id="rId6"/>
              </a:rPr>
              <a:t>http://upload.wikimedia.org/wikipedia/commons/thumb/9/98/Wisent.jpg/800px-Wisent.jpg</a:t>
            </a:r>
            <a:endParaRPr lang="cs-CZ" sz="1400" dirty="0" smtClean="0"/>
          </a:p>
          <a:p>
            <a:r>
              <a:rPr lang="cs-CZ" sz="1400" dirty="0" smtClean="0"/>
              <a:t>Kozí </a:t>
            </a:r>
            <a:r>
              <a:rPr lang="cs-CZ" sz="1400" dirty="0" err="1" smtClean="0"/>
              <a:t>family.jpg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06:59 10. dubna 2007 [cit. 2013-05-22]. Dostupné z: </a:t>
            </a:r>
            <a:r>
              <a:rPr lang="cs-CZ" sz="1400" dirty="0" smtClean="0">
                <a:hlinkClick r:id="rId7"/>
              </a:rPr>
              <a:t>http://upload.wikimedia.org/wikipedia/commons/thumb/8/86/Goat_family.jpg/800px-Goat_family.jpg</a:t>
            </a:r>
            <a:endParaRPr lang="cs-CZ" sz="1400" dirty="0" smtClean="0"/>
          </a:p>
          <a:p>
            <a:r>
              <a:rPr lang="cs-CZ" sz="1400" dirty="0" smtClean="0"/>
              <a:t>Oryx </a:t>
            </a:r>
            <a:r>
              <a:rPr lang="cs-CZ" sz="1400" dirty="0" err="1" smtClean="0"/>
              <a:t>Gazella</a:t>
            </a:r>
            <a:r>
              <a:rPr lang="cs-CZ" sz="1400" dirty="0" smtClean="0"/>
              <a:t> Namibie (1) 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15:28, 11.02.2009 [cit. 2013-05-22]. Dostupné z: </a:t>
            </a:r>
            <a:r>
              <a:rPr lang="cs-CZ" sz="1400" dirty="0" smtClean="0">
                <a:hlinkClick r:id="rId8"/>
              </a:rPr>
              <a:t>http://upload.wikimedia.org/wikipedia/commons/thumb/7/79/Oryx_Gazella_Namibia%281%29.JPG/613px-Oryx_Gazella_Namibia%281%29.JPG</a:t>
            </a:r>
            <a:endParaRPr lang="cs-CZ" sz="1400" dirty="0" smtClean="0"/>
          </a:p>
          <a:p>
            <a:r>
              <a:rPr lang="cs-CZ" sz="1400" dirty="0" err="1" smtClean="0"/>
              <a:t>Dortmund</a:t>
            </a:r>
            <a:r>
              <a:rPr lang="cs-CZ" sz="1400" dirty="0" smtClean="0"/>
              <a:t>-Zoo-IMG 5518-a.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2013-05-22]. Dostupné z: </a:t>
            </a:r>
            <a:r>
              <a:rPr lang="cs-CZ" sz="1400" dirty="0" smtClean="0">
                <a:hlinkClick r:id="rId9"/>
              </a:rPr>
              <a:t>http://upload.wikimedia.org/wikipedia/commons/thumb/c/c4/Dortmund-Zoo-IMG_5518-a.jpg/800px-Dortmund-Zoo-IMG_5518-a.jpg</a:t>
            </a:r>
            <a:endParaRPr lang="cs-CZ" sz="1400" dirty="0" smtClean="0"/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lgerian" pitchFamily="82" charset="0"/>
              </a:rPr>
              <a:t>Zdroje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</p:spPr>
        <p:txBody>
          <a:bodyPr>
            <a:normAutofit/>
          </a:bodyPr>
          <a:lstStyle/>
          <a:p>
            <a:r>
              <a:rPr lang="cs-CZ" sz="1400" dirty="0" err="1" smtClean="0"/>
              <a:t>Moose</a:t>
            </a:r>
            <a:r>
              <a:rPr lang="cs-CZ" sz="1400" dirty="0" smtClean="0"/>
              <a:t> in Gros </a:t>
            </a:r>
            <a:r>
              <a:rPr lang="cs-CZ" sz="1400" dirty="0" err="1" smtClean="0"/>
              <a:t>Ventre</a:t>
            </a:r>
            <a:r>
              <a:rPr lang="cs-CZ" sz="1400" dirty="0" smtClean="0"/>
              <a:t> </a:t>
            </a:r>
            <a:r>
              <a:rPr lang="cs-CZ" sz="1400" dirty="0" err="1" smtClean="0"/>
              <a:t>Campgroud</a:t>
            </a:r>
            <a:r>
              <a:rPr lang="cs-CZ" sz="1400" dirty="0" smtClean="0"/>
              <a:t> 4.jpg.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2013-05-22]. Dostupné z: </a:t>
            </a:r>
            <a:r>
              <a:rPr lang="cs-CZ" sz="1400" dirty="0" smtClean="0">
                <a:hlinkClick r:id="rId3"/>
              </a:rPr>
              <a:t>http://upload.wikimedia.org/wikipedia/commons/thumb/c/c6/Moose_in_Gros_Ventre_Campgroud_4.jpg/800px-Moose_in_Gros_Ventre_Campgroud_4.jpg</a:t>
            </a:r>
            <a:endParaRPr lang="cs-CZ" sz="1400" dirty="0" smtClean="0"/>
          </a:p>
          <a:p>
            <a:r>
              <a:rPr lang="cs-CZ" sz="1400" dirty="0" smtClean="0"/>
              <a:t>Dvě ovce.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13:48, 19 June 2011 [cit. 2013-05-22]. Dostupné z: </a:t>
            </a:r>
            <a:r>
              <a:rPr lang="cs-CZ" sz="1400" dirty="0" smtClean="0">
                <a:hlinkClick r:id="rId4"/>
              </a:rPr>
              <a:t>http://upload.wikimedia.org/wikipedia/commons/thumb/e/e8/Dv%C4%9B_ovce.jpg/800px-Dv%C4%9B_ovce.jpg</a:t>
            </a:r>
            <a:endParaRPr lang="cs-CZ" sz="1400" dirty="0" smtClean="0"/>
          </a:p>
          <a:p>
            <a:r>
              <a:rPr lang="cs-CZ" sz="1400" dirty="0" smtClean="0"/>
              <a:t>Imgp7951.jpg.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19:07, 14 září 2007 [cit. 2013-05-22]. Dostupné z: </a:t>
            </a:r>
            <a:r>
              <a:rPr lang="cs-CZ" sz="1400" dirty="0" smtClean="0">
                <a:hlinkClick r:id="rId5"/>
              </a:rPr>
              <a:t>http://upload.wikimedia.org/wikipedia/commons/thumb/f/f3/Imgp7951.jpg/800px-Imgp7951.jpg</a:t>
            </a:r>
            <a:endParaRPr lang="cs-CZ" sz="1400" dirty="0" smtClean="0"/>
          </a:p>
          <a:p>
            <a:r>
              <a:rPr lang="cs-CZ" sz="1400" dirty="0" err="1" smtClean="0"/>
              <a:t>African</a:t>
            </a:r>
            <a:r>
              <a:rPr lang="cs-CZ" sz="1400" dirty="0" smtClean="0"/>
              <a:t> </a:t>
            </a:r>
            <a:r>
              <a:rPr lang="cs-CZ" sz="1400" dirty="0" err="1" smtClean="0"/>
              <a:t>Buffalo.JPG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24. 10. 2005, 20:15 [cit. 2013-05-22]. Dostupné z: </a:t>
            </a:r>
            <a:r>
              <a:rPr lang="cs-CZ" sz="1400" dirty="0" smtClean="0">
                <a:hlinkClick r:id="rId6"/>
              </a:rPr>
              <a:t>http://upload.wikimedia.org/wikipedia/commons/thumb/c/cb/African_Buffalo.JPG/800px-African_Buffalo.JPG</a:t>
            </a:r>
            <a:endParaRPr lang="cs-CZ" sz="1400" dirty="0" smtClean="0"/>
          </a:p>
          <a:p>
            <a:r>
              <a:rPr lang="cs-CZ" sz="1400" dirty="0" err="1" smtClean="0"/>
              <a:t>Schwarzer</a:t>
            </a:r>
            <a:r>
              <a:rPr lang="cs-CZ" sz="1400" dirty="0" smtClean="0"/>
              <a:t> </a:t>
            </a:r>
            <a:r>
              <a:rPr lang="cs-CZ" sz="1400" dirty="0" err="1" smtClean="0"/>
              <a:t>Yakbulle.JPG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26. 5. 2010, 17:16 [cit. 2013-06-04]. Dostupné z: </a:t>
            </a:r>
            <a:r>
              <a:rPr lang="cs-CZ" sz="1400" dirty="0" smtClean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upload.wikimedia.org/wikipedia/commons/thumb/f/f8/Schwarzer_Yakbulle.JPG/800px-Schwarzer_Yakbulle.JPG</a:t>
            </a:r>
            <a:endParaRPr lang="cs-CZ" sz="1400" dirty="0" smtClean="0"/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</a:t>
            </a:r>
            <a:r>
              <a:rPr lang="cs-CZ" dirty="0" smtClean="0"/>
              <a:t>určen k </a:t>
            </a:r>
            <a:r>
              <a:rPr lang="cs-CZ" dirty="0" smtClean="0"/>
              <a:t>procvičení si poznávání zástupců řádu sudokopytníci - přežvýkavci. 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vědomosti a dovednosti žáků.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oubor: Ovis orientalis LC02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85720" y="4572008"/>
            <a:ext cx="2071702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4000" dirty="0" smtClean="0">
                <a:latin typeface="Arial Black" pitchFamily="34" charset="0"/>
              </a:rPr>
              <a:t>Muflon</a:t>
            </a:r>
            <a:endParaRPr lang="cs-CZ" sz="4000" dirty="0">
              <a:latin typeface="Arial Black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oubor: Daniel wisni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1409"/>
            <a:ext cx="7715272" cy="6846591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57158" y="4500570"/>
            <a:ext cx="214314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4000" dirty="0" smtClean="0">
                <a:latin typeface="Arial Black" pitchFamily="34" charset="0"/>
                <a:cs typeface="Aharoni" pitchFamily="2" charset="-79"/>
              </a:rPr>
              <a:t>Daněk</a:t>
            </a:r>
            <a:endParaRPr lang="cs-CZ" sz="4000" dirty="0"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oubor: Namibie Etosha Girafe 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966" cy="6858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57158" y="4500570"/>
            <a:ext cx="214314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Arial Black" pitchFamily="34" charset="0"/>
                <a:cs typeface="Aharoni" pitchFamily="2" charset="-79"/>
              </a:rPr>
              <a:t>Žirafa</a:t>
            </a:r>
            <a:endParaRPr lang="cs-CZ" sz="4000" dirty="0"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  <p:pic>
        <p:nvPicPr>
          <p:cNvPr id="10242" name="Picture 2" descr="Soubor:Wis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7342" cy="5857892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57158" y="5500702"/>
            <a:ext cx="1857388" cy="707886"/>
          </a:xfrm>
          <a:prstGeom prst="rect">
            <a:avLst/>
          </a:prstGeom>
          <a:solidFill>
            <a:srgbClr val="CC9900"/>
          </a:solidFill>
          <a:ln>
            <a:solidFill>
              <a:srgbClr val="9966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Arial Black" pitchFamily="34" charset="0"/>
              </a:rPr>
              <a:t>Zubr</a:t>
            </a:r>
            <a:endParaRPr lang="cs-CZ" sz="4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oubor: Kozí fami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57158" y="5500702"/>
            <a:ext cx="1857388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Arial Black" pitchFamily="34" charset="0"/>
              </a:rPr>
              <a:t>Koza</a:t>
            </a:r>
            <a:endParaRPr lang="cs-CZ" sz="4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oubor: Oryx Gazella Namibie (1) JPG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9" y="-1"/>
            <a:ext cx="7000892" cy="6852423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0"/>
            <a:ext cx="3357586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Arial Black" pitchFamily="34" charset="0"/>
              </a:rPr>
              <a:t>Přímorožec jihoafrický</a:t>
            </a:r>
            <a:endParaRPr lang="cs-CZ" sz="4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oubor:Moose in Gros Ventre Campgroud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4240" cy="6858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786454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4429124" y="214290"/>
            <a:ext cx="450059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Arial Black" pitchFamily="34" charset="0"/>
              </a:rPr>
              <a:t>Los evropský</a:t>
            </a:r>
            <a:endParaRPr lang="cs-CZ" sz="4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167</Words>
  <Application>Microsoft Office PowerPoint</Application>
  <PresentationFormat>Předvádění na obrazovce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Savci – řád: sudokopytníci  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Zdroje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Savci – řád: sudokopytníci  </dc:title>
  <dc:creator>Eliška</dc:creator>
  <cp:lastModifiedBy>Eliška</cp:lastModifiedBy>
  <cp:revision>35</cp:revision>
  <dcterms:created xsi:type="dcterms:W3CDTF">2013-05-18T12:27:20Z</dcterms:created>
  <dcterms:modified xsi:type="dcterms:W3CDTF">2013-06-04T14:31:09Z</dcterms:modified>
</cp:coreProperties>
</file>