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77" r:id="rId4"/>
    <p:sldId id="257" r:id="rId5"/>
    <p:sldId id="259" r:id="rId6"/>
    <p:sldId id="267" r:id="rId7"/>
    <p:sldId id="273" r:id="rId8"/>
    <p:sldId id="261" r:id="rId9"/>
    <p:sldId id="262" r:id="rId10"/>
    <p:sldId id="264" r:id="rId11"/>
    <p:sldId id="269" r:id="rId12"/>
    <p:sldId id="270" r:id="rId13"/>
    <p:sldId id="278" r:id="rId14"/>
    <p:sldId id="266" r:id="rId15"/>
    <p:sldId id="27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e/Jaszczurka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d/dc/Chlamydosaurus_kingii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esterkaZelena.jpg" TargetMode="External"/><Relationship Id="rId2" Type="http://schemas.openxmlformats.org/officeDocument/2006/relationships/hyperlink" Target="http://commons.wikimedia.org/wiki/File:Jaszczurka.jpg?uselang=c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cs.wikipedia.org/wiki/Soubor:Anguidae.jpg" TargetMode="External"/><Relationship Id="rId4" Type="http://schemas.openxmlformats.org/officeDocument/2006/relationships/hyperlink" Target="http://cs.wikipedia.org/wiki/Soubor:Lacerta_vivipara_2_hen_(Marek_Szczepanek)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6/6c/Iguana_iguana02.jpg" TargetMode="External"/><Relationship Id="rId7" Type="http://schemas.openxmlformats.org/officeDocument/2006/relationships/hyperlink" Target="http://commons.wikimedia.org/wiki/File:Jaszczurka.jpg?uselang=cs" TargetMode="External"/><Relationship Id="rId2" Type="http://schemas.openxmlformats.org/officeDocument/2006/relationships/hyperlink" Target="http://cs.wikipedia.org/wiki/Soubor:Iguana_iguana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Varanus_komodoensis.jpg" TargetMode="External"/><Relationship Id="rId5" Type="http://schemas.openxmlformats.org/officeDocument/2006/relationships/hyperlink" Target="http://cs.wikipedia.org/wiki/Soubor:Chlamydosaurus_kingii.jpg" TargetMode="External"/><Relationship Id="rId4" Type="http://schemas.openxmlformats.org/officeDocument/2006/relationships/hyperlink" Target="http://cs.wikipedia.org/wiki/Soubor:Chamaeleo_chamaeleon_iberic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e/Jaszczurk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e/Anguidae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//upload.wikimedia.org/wikipedia/commons/5/5e/Jaszczur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5/57/Lacerta_vivipara_2_hen_(Marek_Szczepanek)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3.jpeg"/><Relationship Id="rId4" Type="http://schemas.openxmlformats.org/officeDocument/2006/relationships/hyperlink" Target="//upload.wikimedia.org/wikipedia/commons/6/64/JesterkaZelena.jpg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6/6c/Varanus_komodoensis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//upload.wikimedia.org/wikipedia/commons/6/6c/Iguana_iguana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d/dc/Chlamydosaurus_kingii.j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3.jpeg"/><Relationship Id="rId4" Type="http://schemas.openxmlformats.org/officeDocument/2006/relationships/hyperlink" Target="//upload.wikimedia.org/wikipedia/commons/9/91/Chamaeleo_chamaeleon_iberico.jpg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276600"/>
            <a:ext cx="8496944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JEŠTĚŘI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_111_Obratlovci_Ještěři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 smtClean="0">
                <a:solidFill>
                  <a:srgbClr val="171A1B"/>
                </a:solidFill>
              </a:rPr>
              <a:t>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3861048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ještěrka  zelená</a:t>
            </a:r>
          </a:p>
          <a:p>
            <a:pPr marL="514350" indent="-514350" algn="l"/>
            <a:r>
              <a:rPr lang="cs-CZ" sz="3200" dirty="0" smtClean="0"/>
              <a:t>				b) ještěrka  živorodá</a:t>
            </a:r>
          </a:p>
          <a:p>
            <a:pPr marL="514350" indent="-514350" algn="l"/>
            <a:r>
              <a:rPr lang="cs-CZ" sz="3200" dirty="0" smtClean="0"/>
              <a:t>				c) ještěrka  obecná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956376" y="400506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956376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956376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File:Jaszczurka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88" b="788"/>
          <a:stretch>
            <a:fillRect/>
          </a:stretch>
        </p:blipFill>
        <p:spPr bwMode="auto">
          <a:xfrm>
            <a:off x="2123728" y="260648"/>
            <a:ext cx="5051678" cy="3312666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varan  komodský</a:t>
            </a:r>
          </a:p>
          <a:p>
            <a:pPr marL="514350" indent="-514350" algn="l"/>
            <a:r>
              <a:rPr lang="cs-CZ" sz="3200" dirty="0" smtClean="0"/>
              <a:t>				b) agama  límcová</a:t>
            </a:r>
          </a:p>
          <a:p>
            <a:pPr marL="514350" indent="-514350" algn="l"/>
            <a:r>
              <a:rPr lang="cs-CZ" sz="3200" dirty="0" smtClean="0"/>
              <a:t>				c) leguán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740352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740352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oubor:Chlamydosaurus kingii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53" r="153"/>
          <a:stretch>
            <a:fillRect/>
          </a:stretch>
        </p:blipFill>
        <p:spPr bwMode="auto">
          <a:xfrm>
            <a:off x="1907704" y="260648"/>
            <a:ext cx="5161487" cy="3384674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124744"/>
            <a:ext cx="8532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Jaszczurka.jpg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10. 2011, 11:37 [cit. 2013-01-04]. Dostupné z: </a:t>
            </a:r>
            <a:r>
              <a:rPr lang="cs-CZ" sz="1400" dirty="0" smtClean="0">
                <a:hlinkClick r:id="rId2"/>
              </a:rPr>
              <a:t>http://commons.wikimedia.org/wiki/File:Jaszczurka.jpg?uselang=cs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Jaszczurka.jpg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10. 2011, 11:37 [cit. 2013-01-04]. Dostupné z: </a:t>
            </a:r>
            <a:r>
              <a:rPr lang="cs-CZ" sz="1400" dirty="0" smtClean="0">
                <a:hlinkClick r:id="rId2"/>
              </a:rPr>
              <a:t>http://commons.wikimedia.org/wiki/File:Jaszczurka.jpg?uselang=cs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JesterkaZelena.jpg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10. 2008, 14:58 [cit. 2013-01-04]. Dostupné z: </a:t>
            </a:r>
            <a:r>
              <a:rPr lang="cs-CZ" sz="1400" dirty="0" smtClean="0">
                <a:hlinkClick r:id="rId3"/>
              </a:rPr>
              <a:t>http://cs.wikipedia.org/wiki/Soubor:JesterkaZelena.jpg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Lacerta</a:t>
            </a:r>
            <a:r>
              <a:rPr lang="cs-CZ" sz="1400" dirty="0" smtClean="0"/>
              <a:t> </a:t>
            </a:r>
            <a:r>
              <a:rPr lang="cs-CZ" sz="1400" dirty="0" err="1" smtClean="0"/>
              <a:t>vivipara</a:t>
            </a:r>
            <a:r>
              <a:rPr lang="cs-CZ" sz="1400" dirty="0" smtClean="0"/>
              <a:t> 2 hen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4. 2005, 09:59 [cit. 2013-01-04]. Dostupné z: </a:t>
            </a:r>
            <a:r>
              <a:rPr lang="cs-CZ" sz="1400" dirty="0" smtClean="0">
                <a:hlinkClick r:id="rId4"/>
              </a:rPr>
              <a:t>http://cs.wikipedia.org/wiki/Soubor:Lacerta_vivipara_2_hen_(Marek_Szczepanek).jpg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Anguidae.jpg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12. 2004, 21:04 [cit. 2013-01-04]. Dostupné z: </a:t>
            </a:r>
            <a:r>
              <a:rPr lang="cs-CZ" sz="1400" dirty="0" smtClean="0">
                <a:hlinkClick r:id="rId5"/>
              </a:rPr>
              <a:t>http://cs.wikipedia.org/wiki/Soubor:Anguidae.jpg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4. 1. 2013: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0"/>
            <a:ext cx="85324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err="1" smtClean="0"/>
              <a:t>Iguana</a:t>
            </a:r>
            <a:r>
              <a:rPr lang="cs-CZ" sz="1400" dirty="0" smtClean="0"/>
              <a:t> iguana02.jpg.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1. 2007, 08:18 [cit. 2013-01-04]. Dostupné z: </a:t>
            </a:r>
            <a:r>
              <a:rPr lang="cs-CZ" sz="1400" dirty="0" smtClean="0">
                <a:hlinkClick r:id="rId2"/>
              </a:rPr>
              <a:t>http://cs.wikipedia.org/wiki/Soubor:Iguana_iguana02.jpg</a:t>
            </a:r>
            <a:endParaRPr lang="cs-CZ" sz="1400" dirty="0" smtClean="0"/>
          </a:p>
          <a:p>
            <a:pPr marL="342900" indent="-342900"/>
            <a:endParaRPr lang="cs-CZ" sz="1400" dirty="0" smtClean="0">
              <a:hlinkClick r:id="rId3"/>
            </a:endParaRPr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Chamaeleo</a:t>
            </a:r>
            <a:r>
              <a:rPr lang="cs-CZ" sz="1400" dirty="0" smtClean="0"/>
              <a:t> </a:t>
            </a:r>
            <a:r>
              <a:rPr lang="cs-CZ" sz="1400" dirty="0" err="1" smtClean="0"/>
              <a:t>chamaeleon</a:t>
            </a:r>
            <a:r>
              <a:rPr lang="cs-CZ" sz="1400" dirty="0" smtClean="0"/>
              <a:t> </a:t>
            </a:r>
            <a:r>
              <a:rPr lang="cs-CZ" sz="1400" dirty="0" err="1" smtClean="0"/>
              <a:t>iberico.jpg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9. 2011, 22:51 [cit. 2013-01-04]. Dostupné z: </a:t>
            </a:r>
            <a:r>
              <a:rPr lang="cs-CZ" sz="1400" dirty="0" smtClean="0">
                <a:hlinkClick r:id="rId4"/>
              </a:rPr>
              <a:t>http://cs.wikipedia.org/wiki/Soubor:Chamaeleo_chamaeleon_iberico.jpg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Chlamydosaurus</a:t>
            </a:r>
            <a:r>
              <a:rPr lang="cs-CZ" sz="1400" dirty="0" smtClean="0"/>
              <a:t> </a:t>
            </a:r>
            <a:r>
              <a:rPr lang="cs-CZ" sz="1400" dirty="0" err="1" smtClean="0"/>
              <a:t>kingii.jpg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2005, 06:58 [cit. 2013-01-04]. Dostupné z: </a:t>
            </a:r>
            <a:r>
              <a:rPr lang="cs-CZ" sz="1400" dirty="0" smtClean="0">
                <a:hlinkClick r:id="rId5"/>
              </a:rPr>
              <a:t>http://cs.wikipedia.org/wiki/Soubor:Chlamydosaurus_kingii.jpg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AutoNum type="arabicPeriod" startAt="7"/>
            </a:pPr>
            <a:r>
              <a:rPr lang="cs-CZ" sz="1400" dirty="0" err="1" smtClean="0"/>
              <a:t>Varanus</a:t>
            </a:r>
            <a:r>
              <a:rPr lang="cs-CZ" sz="1400" dirty="0" smtClean="0"/>
              <a:t> </a:t>
            </a:r>
            <a:r>
              <a:rPr lang="cs-CZ" sz="1400" dirty="0" err="1" smtClean="0"/>
              <a:t>komodoensis.jpg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2007, 11:49 [cit. 2013-01-04]. Dostupné z: </a:t>
            </a:r>
            <a:r>
              <a:rPr lang="cs-CZ" sz="1400" dirty="0" smtClean="0">
                <a:hlinkClick r:id="rId6"/>
              </a:rPr>
              <a:t>http://cs.wikipedia.org/wiki/Soubor:Varanus_komodoensis.jpg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>
              <a:buFontTx/>
              <a:buAutoNum type="arabicPeriod" startAt="7"/>
            </a:pPr>
            <a:r>
              <a:rPr lang="cs-CZ" sz="1400" dirty="0" err="1" smtClean="0"/>
              <a:t>Jaszczurka.jpg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10. 2011, 11:37 [cit. 2013-01-04]. Dostupné z: </a:t>
            </a:r>
            <a:r>
              <a:rPr lang="cs-CZ" sz="1400" dirty="0" smtClean="0">
                <a:hlinkClick r:id="rId7"/>
              </a:rPr>
              <a:t>http://commons.wikimedia.org/wiki/File:Jaszczurka.jpg?uselang=cs</a:t>
            </a:r>
            <a:endParaRPr lang="cs-CZ" sz="1400" dirty="0" smtClean="0"/>
          </a:p>
          <a:p>
            <a:pPr marL="342900" indent="-342900">
              <a:buAutoNum type="arabicPeriod" startAt="7"/>
            </a:pPr>
            <a:endParaRPr lang="cs-CZ" sz="1400" dirty="0" smtClean="0"/>
          </a:p>
          <a:p>
            <a:pPr marL="342900" indent="-342900"/>
            <a:r>
              <a:rPr lang="cs-CZ" sz="1400" dirty="0" smtClean="0"/>
              <a:t>11.   </a:t>
            </a:r>
            <a:r>
              <a:rPr lang="cs-CZ" sz="1400" dirty="0" err="1" smtClean="0"/>
              <a:t>Chlamydosaurus</a:t>
            </a:r>
            <a:r>
              <a:rPr lang="cs-CZ" sz="1400" dirty="0" smtClean="0"/>
              <a:t> </a:t>
            </a:r>
            <a:r>
              <a:rPr lang="cs-CZ" sz="1400" dirty="0" err="1" smtClean="0"/>
              <a:t>kingii.jpg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 5. 2005, 06:58 [cit. 2013-01-04]. Dostupné z: </a:t>
            </a:r>
            <a:r>
              <a:rPr lang="cs-CZ" sz="1400" dirty="0" smtClean="0">
                <a:hlinkClick r:id="rId5"/>
              </a:rPr>
              <a:t>http://cs.wikipedia.org/wiki/Soubor:Chlamydosaurus_kingii.jpg</a:t>
            </a: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Je určen pro předmět ……. a ročník 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plazů – řádu šupinatí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(ještěři). Učivo je upevňováno formou několika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Znaky: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551723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proměnlivá teplota těla </a:t>
            </a:r>
          </a:p>
          <a:p>
            <a:r>
              <a:rPr lang="cs-CZ" b="1" dirty="0" smtClean="0"/>
              <a:t>kůže suchá, šupinovitá – odlupování po částech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/>
              <a:t>v ústech zoubky nevklíněné v čelistech</a:t>
            </a:r>
          </a:p>
          <a:p>
            <a:r>
              <a:rPr lang="cs-CZ" b="1" dirty="0" smtClean="0"/>
              <a:t>dýchání: plícemi </a:t>
            </a:r>
            <a:endParaRPr lang="cs-CZ" dirty="0" smtClean="0"/>
          </a:p>
          <a:p>
            <a:r>
              <a:rPr lang="cs-CZ" b="1" dirty="0" smtClean="0"/>
              <a:t>srdce: 2 předsíně a 2 částečně rozdělené komory</a:t>
            </a:r>
          </a:p>
          <a:p>
            <a:r>
              <a:rPr lang="cs-CZ" b="1" dirty="0" smtClean="0"/>
              <a:t>kloaka </a:t>
            </a:r>
          </a:p>
          <a:p>
            <a:r>
              <a:rPr lang="cs-CZ" b="1" dirty="0" smtClean="0"/>
              <a:t>pohyblivá víčka</a:t>
            </a:r>
          </a:p>
          <a:p>
            <a:r>
              <a:rPr lang="cs-CZ" b="1" dirty="0" smtClean="0"/>
              <a:t>autotomie = schopnost odvržení ocasu</a:t>
            </a:r>
          </a:p>
          <a:p>
            <a:r>
              <a:rPr lang="cs-CZ" b="1" dirty="0" smtClean="0"/>
              <a:t>oplození vnitřní – kožovitá vajíčka zahrabávají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TextovéPole 15"/>
          <p:cNvSpPr txBox="1"/>
          <p:nvPr/>
        </p:nvSpPr>
        <p:spPr>
          <a:xfrm>
            <a:off x="323528" y="4797152"/>
            <a:ext cx="151216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OCAS </a:t>
            </a:r>
            <a:endParaRPr lang="cs-CZ" sz="2000" b="1" dirty="0"/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2051720" y="4797152"/>
            <a:ext cx="345638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ZADNÍ KONČETINY</a:t>
            </a:r>
          </a:p>
          <a:p>
            <a:pPr algn="ctr"/>
            <a:r>
              <a:rPr lang="cs-CZ" sz="2000" b="1" dirty="0" smtClean="0"/>
              <a:t> 5 prstů</a:t>
            </a:r>
            <a:endParaRPr lang="cs-CZ" sz="2000" b="1" dirty="0"/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5580112" y="4797152"/>
            <a:ext cx="3312368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PŘEDNÍ KONČETINY</a:t>
            </a:r>
          </a:p>
          <a:p>
            <a:pPr algn="ctr"/>
            <a:r>
              <a:rPr lang="cs-CZ" sz="2000" b="1" dirty="0" smtClean="0"/>
              <a:t> 5 prstů</a:t>
            </a:r>
            <a:endParaRPr lang="cs-CZ" sz="2000" b="1" dirty="0"/>
          </a:p>
        </p:txBody>
      </p:sp>
      <p:pic>
        <p:nvPicPr>
          <p:cNvPr id="10242" name="Picture 2" descr="File:Jaszczur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529589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6732240" y="6206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HLAVA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2372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TRUP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08304" y="443711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979712" y="188640"/>
            <a:ext cx="56886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Stavba těla: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3131840" y="980728"/>
            <a:ext cx="1368152" cy="151216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6516216" y="1052736"/>
            <a:ext cx="648072" cy="136815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3707904" y="3789040"/>
            <a:ext cx="0" cy="93610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6228184" y="3645024"/>
            <a:ext cx="576064" cy="108012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547664" y="3212976"/>
            <a:ext cx="720080" cy="144016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0" grpId="0" build="allAtOnce" animBg="1"/>
      <p:bldP spid="9" grpId="0" build="allAtOnce" animBg="1"/>
      <p:bldP spid="5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Ještěrky  v  ČR: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76470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Ještěrka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08104" y="76470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Ještěrka  zelená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91880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32440" y="29249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3955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Ještěrka  živorodá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9218" name="Picture 2" descr="File:Jaszczur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81006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Soubor:JesterkaZele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96752"/>
            <a:ext cx="3011488" cy="192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oubor:Lacerta vivipara 2 hen (Marek Szczepanek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861048"/>
            <a:ext cx="2808312" cy="188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8460432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508104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Slepýš  křehký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4" name="Picture 8" descr="Soubor:Anguida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861048"/>
            <a:ext cx="277127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0" grpId="0" build="allAtOnce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Další  ještěři: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Leguán  zelený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580112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Chameleon  obecný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91880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67544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Agama  límcová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783960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724128" y="335699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Varan  komodský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Soubor:Iguana iguana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952328" cy="194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Soubor:Chamaeleo chamaeleon iberic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24744"/>
            <a:ext cx="281006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Soubor:Chlamydosaurus kingii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861048"/>
            <a:ext cx="288032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Soubor:Varanus komodoensi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861049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0" grpId="0" build="allAtOnce"/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836712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Co  je  autotomie?</a:t>
            </a:r>
          </a:p>
          <a:p>
            <a:endParaRPr lang="cs-CZ" sz="3600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způsob rozmnožování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dýchání  pod  vodou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odvržení  ocasu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5649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64502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100392" y="479715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Ještěři  při  růstu:</a:t>
            </a:r>
          </a:p>
          <a:p>
            <a:endParaRPr lang="cs-CZ" sz="3600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pokožku nesvlékají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pokožku svlékají po částech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svlékají celou pokožku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668344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668344" y="364502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668344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Schopnost  barvoměny  má:</a:t>
            </a:r>
          </a:p>
          <a:p>
            <a:endParaRPr lang="cs-CZ" sz="3600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varan  komodský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chameleon  obecný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leguán  zelený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6516216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6516216" y="364502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6516216" y="479715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808</Words>
  <Application>Microsoft Office PowerPoint</Application>
  <PresentationFormat>Předvádění na obrazovce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Vrchol</vt:lpstr>
      <vt:lpstr>Výchozí návrh</vt:lpstr>
      <vt:lpstr>JEŠTĚŘI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85</cp:revision>
  <dcterms:created xsi:type="dcterms:W3CDTF">2012-11-07T15:17:22Z</dcterms:created>
  <dcterms:modified xsi:type="dcterms:W3CDTF">2013-01-25T16:08:58Z</dcterms:modified>
</cp:coreProperties>
</file>