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senske_poklicky.JPG" TargetMode="External"/><Relationship Id="rId3" Type="http://schemas.openxmlformats.org/officeDocument/2006/relationships/hyperlink" Target="http://cs.wikipedia.org/wiki/Soubor:Rozhled_z_vyhl%C3%ADdky_U_Lv%C3%AD%C4%8Dka_(13).jpg" TargetMode="External"/><Relationship Id="rId7" Type="http://schemas.openxmlformats.org/officeDocument/2006/relationships/hyperlink" Target="http://cs.wikipedia.org/wiki/Soubor:Prav%C4%8Dick%C3%A1_br%C3%A1na_(2).jpg" TargetMode="External"/><Relationship Id="rId2" Type="http://schemas.openxmlformats.org/officeDocument/2006/relationships/hyperlink" Target="http://cs.wikipedia.org/wiki/Soubor:Cesky_Raj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Labsk%C3%A9_p%C3%ADskovce-Tisk%C3%A9_st%C4%9Bny5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Starostaastarostov%C3%A1.JPG" TargetMode="External"/><Relationship Id="rId10" Type="http://schemas.openxmlformats.org/officeDocument/2006/relationships/hyperlink" Target="http://cs.wikipedia.org/wiki/Soubor:Vo%C5%A1tiny.JPG" TargetMode="External"/><Relationship Id="rId4" Type="http://schemas.openxmlformats.org/officeDocument/2006/relationships/hyperlink" Target="http://cs.wikipedia.org/wiki/Soubor:Adr%C5%A1pach_from_air_1.jpg" TargetMode="External"/><Relationship Id="rId9" Type="http://schemas.openxmlformats.org/officeDocument/2006/relationships/hyperlink" Target="http://cs.wikipedia.org/wiki/Soubor:Skalnihrib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3999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PŮSOBENÍ VODY                            V PÍSKOVCÍCH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-31750" y="5291435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Př_149_Geologie_Působení  vody v pískovcích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700" y="24745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CHKO Kokořínsko – Mšenské </a:t>
            </a:r>
            <a:r>
              <a:rPr lang="cs-CZ" sz="2400" dirty="0" smtClean="0">
                <a:solidFill>
                  <a:srgbClr val="FFC000"/>
                </a:solidFill>
              </a:rPr>
              <a:t>pokličky</a:t>
            </a:r>
            <a:r>
              <a:rPr lang="cs-CZ" sz="2400" dirty="0" smtClean="0"/>
              <a:t> – vrchní desky tvoří odolnější hrubozrnné pískovce </a:t>
            </a:r>
            <a:r>
              <a:rPr lang="cs-CZ" sz="2400" dirty="0"/>
              <a:t>až </a:t>
            </a:r>
            <a:r>
              <a:rPr lang="cs-CZ" sz="2400" dirty="0" smtClean="0"/>
              <a:t>slepence.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518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" y="249703"/>
            <a:ext cx="47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Skalní </a:t>
            </a:r>
            <a:r>
              <a:rPr lang="cs-CZ" sz="2400" dirty="0">
                <a:solidFill>
                  <a:srgbClr val="FFC000"/>
                </a:solidFill>
              </a:rPr>
              <a:t>hřib </a:t>
            </a:r>
            <a:r>
              <a:rPr lang="cs-CZ" sz="2400" dirty="0"/>
              <a:t>v Tiských skalách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144651"/>
            <a:ext cx="8610600" cy="57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" y="65037"/>
            <a:ext cx="4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Voštiny</a:t>
            </a:r>
            <a:r>
              <a:rPr lang="cs-CZ" sz="2400" dirty="0"/>
              <a:t> ve skalní oblasti Kalich (Český ráj)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87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Cesky</a:t>
            </a:r>
            <a:r>
              <a:rPr lang="cs-CZ" sz="1100" dirty="0"/>
              <a:t> Raj.JPG.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2013-04-23].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cs.wikipedia.org/wiki/Soubor:Cesky_Raj.JPG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Rozhled z vyhlídky U </a:t>
            </a:r>
            <a:r>
              <a:rPr lang="cs-CZ" sz="1100" dirty="0" err="1"/>
              <a:t>Lvíčka</a:t>
            </a:r>
            <a:r>
              <a:rPr lang="cs-CZ" sz="1100" dirty="0"/>
              <a:t> (13).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2013-04-23]. Dostupné z: </a:t>
            </a:r>
            <a:r>
              <a:rPr lang="cs-CZ" sz="1100" dirty="0">
                <a:hlinkClick r:id="rId3"/>
              </a:rPr>
              <a:t>http://cs.wikipedia.org/wiki/Soubor:Rozhled_z_vyhl%C3%ADdky_U_Lv%C3%AD%C4%8Dka_(13).</a:t>
            </a:r>
            <a:r>
              <a:rPr lang="cs-CZ" sz="1100" dirty="0" smtClean="0">
                <a:hlinkClick r:id="rId3"/>
              </a:rPr>
              <a:t>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Adršpach </a:t>
            </a:r>
            <a:r>
              <a:rPr lang="cs-CZ" sz="1100" dirty="0" err="1"/>
              <a:t>from</a:t>
            </a:r>
            <a:r>
              <a:rPr lang="cs-CZ" sz="1100" dirty="0"/>
              <a:t> air 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2013-04-23].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cs.wikipedia.org/wiki/Soubor:Adr%C5%A1pach_from_air_1.jpg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Starostaastarostová.JPG.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2013-04-23].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cs.wikipedia.org/wiki/Soubor:Starostaastarostov%C3%A1.JPG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Labské pískovce-Tiské stěny5.jpg.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cs.wikipedia.org/wiki/Soubor:Labsk%C3%A9_p%C3%ADskovce-Tisk%C3%A9_st%C4%9Bny5.jpg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Pravčická</a:t>
            </a:r>
            <a:r>
              <a:rPr lang="cs-CZ" sz="1100" dirty="0"/>
              <a:t> brána (2).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2013-04-23]. Dostupné z: </a:t>
            </a:r>
            <a:r>
              <a:rPr lang="cs-CZ" sz="1100" dirty="0">
                <a:hlinkClick r:id="rId7"/>
              </a:rPr>
              <a:t>http://cs.wikipedia.org/wiki/Soubor:Prav%C4%8Dick%C3%A1_br%C3%A1na_(2).</a:t>
            </a:r>
            <a:r>
              <a:rPr lang="cs-CZ" sz="1100" dirty="0" smtClean="0">
                <a:hlinkClick r:id="rId7"/>
              </a:rPr>
              <a:t>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Msenske</a:t>
            </a:r>
            <a:r>
              <a:rPr lang="cs-CZ" sz="1100" dirty="0"/>
              <a:t> poklicky.JPG.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cs.wikipedia.org/wiki/Soubor:Msenske_poklicky.JPG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Skalnihrib.jpg.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2013-04-23].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cs.wikipedia.org/wiki/Soubor:Skalnihrib.jpg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Voštiny.JPG.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2013-04-23].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cs.wikipedia.org/wiki/Soubor:Vo%C5%A1tiny.JPG</a:t>
            </a: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vody </a:t>
            </a:r>
            <a:r>
              <a:rPr lang="cs-CZ" smtClean="0"/>
              <a:t>v </a:t>
            </a:r>
            <a:r>
              <a:rPr lang="cs-CZ" smtClean="0"/>
              <a:t>pískovci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Působení vody v pískovci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400" y="9906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ůsobením vody a zvětráváním vznikly v pískovcích různé povrchové útvary.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skalní města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brány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hřibovité útvary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pokličky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jamky (voštiny)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127000"/>
            <a:ext cx="3848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</a:rPr>
              <a:t>Pískovcová skalní města</a:t>
            </a:r>
          </a:p>
          <a:p>
            <a:r>
              <a:rPr lang="cs-CZ" sz="2400" dirty="0" smtClean="0"/>
              <a:t>Vznikla nerovnoměrným zvětráváním pískovcových vrstev.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CHKO Český ráj –         PR Prachovské skály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1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127000"/>
            <a:ext cx="384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CHKO Český ráj –         PR </a:t>
            </a:r>
            <a:r>
              <a:rPr lang="cs-CZ" sz="2400" dirty="0" err="1" smtClean="0"/>
              <a:t>Hruboskalsko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57996"/>
            <a:ext cx="7866671" cy="59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4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127000"/>
            <a:ext cx="519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</a:t>
            </a:r>
            <a:r>
              <a:rPr lang="cs-CZ" sz="2400" dirty="0" smtClean="0"/>
              <a:t>PR </a:t>
            </a:r>
            <a:r>
              <a:rPr lang="cs-CZ" sz="2400" dirty="0"/>
              <a:t>Adršpašsko-teplické skály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957997"/>
            <a:ext cx="8850005" cy="59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127000"/>
            <a:ext cx="519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CHKO – Broumovsko - NPR </a:t>
            </a:r>
            <a:r>
              <a:rPr lang="cs-CZ" sz="2400" dirty="0"/>
              <a:t>Adršpašsko-teplické </a:t>
            </a:r>
            <a:r>
              <a:rPr lang="cs-CZ" sz="2400" dirty="0" smtClean="0"/>
              <a:t>skály – skalní útvar Starosta a starostová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2" y="1327328"/>
            <a:ext cx="7374228" cy="55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8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127000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CHKO – Labské pískovce - PP Tiské stěny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82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9700" y="82074"/>
            <a:ext cx="519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NP – České Švýcarsko – NPP – </a:t>
            </a:r>
            <a:r>
              <a:rPr lang="cs-CZ" sz="2400" dirty="0" err="1" smtClean="0"/>
              <a:t>Pravčická</a:t>
            </a:r>
            <a:r>
              <a:rPr lang="cs-CZ" sz="2400" dirty="0" smtClean="0"/>
              <a:t> brána - rozpětí </a:t>
            </a:r>
            <a:r>
              <a:rPr lang="cs-CZ" sz="2400" dirty="0"/>
              <a:t>26,5 </a:t>
            </a:r>
            <a:r>
              <a:rPr lang="cs-CZ" sz="2400" dirty="0" smtClean="0"/>
              <a:t>m, </a:t>
            </a:r>
            <a:r>
              <a:rPr lang="cs-CZ" sz="2400" dirty="0"/>
              <a:t>výškou 16 m</a:t>
            </a:r>
            <a:r>
              <a:rPr lang="cs-CZ" sz="2400" dirty="0" smtClean="0"/>
              <a:t> - </a:t>
            </a:r>
            <a:r>
              <a:rPr lang="cs-CZ" sz="2400" dirty="0"/>
              <a:t>největší </a:t>
            </a:r>
            <a:r>
              <a:rPr lang="cs-CZ" sz="2400" dirty="0">
                <a:solidFill>
                  <a:srgbClr val="FFC000"/>
                </a:solidFill>
              </a:rPr>
              <a:t>pískovcovou skalní bránu</a:t>
            </a:r>
            <a:r>
              <a:rPr lang="cs-CZ" sz="2400" dirty="0"/>
              <a:t> v </a:t>
            </a:r>
            <a:r>
              <a:rPr lang="cs-CZ" sz="2400" dirty="0" smtClean="0"/>
              <a:t>Evropě.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734"/>
            <a:ext cx="9144000" cy="5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596</Words>
  <Application>Microsoft Office PowerPoint</Application>
  <PresentationFormat>Předvádění na obrazovce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Živly</vt:lpstr>
      <vt:lpstr>PŮSOBENÍ VODY                            V PÍSKOVCÍCH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97</cp:revision>
  <cp:lastPrinted>1601-01-01T00:00:00Z</cp:lastPrinted>
  <dcterms:created xsi:type="dcterms:W3CDTF">1601-01-01T00:00:00Z</dcterms:created>
  <dcterms:modified xsi:type="dcterms:W3CDTF">2013-05-02T15:41:46Z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