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Ps7i4_jeM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Jeskyn%C4%9B_Balcarka23.jpg" TargetMode="External"/><Relationship Id="rId3" Type="http://schemas.openxmlformats.org/officeDocument/2006/relationships/hyperlink" Target="http://cs.wikipedia.org/wiki/Soubor:Zavrt1.jpg" TargetMode="External"/><Relationship Id="rId7" Type="http://schemas.openxmlformats.org/officeDocument/2006/relationships/hyperlink" Target="http://cs.wikipedia.org/wiki/Soubor:Jeskyn%C4%9B_Na_Pomez%C3%AD_kr%C3%A1pn%C3%ADky.jpg" TargetMode="External"/><Relationship Id="rId2" Type="http://schemas.openxmlformats.org/officeDocument/2006/relationships/hyperlink" Target="http://cs.wikipedia.org/wiki/Soubor:%C5%BDlebi%C4%8Di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Punkevn%C3%AD_jeskyn%C4%9B26.jpg" TargetMode="External"/><Relationship Id="rId5" Type="http://schemas.openxmlformats.org/officeDocument/2006/relationships/hyperlink" Target="http://commons.wikimedia.org/wiki/File:Gouffre_de_Belvaux_Luc_Viatour.JPG?uselang=ru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cs.wikipedia.org/wiki/Soubor:NPR_V%C3%BDv%C4%9Bry_Punkvy.jpg" TargetMode="External"/><Relationship Id="rId9" Type="http://schemas.openxmlformats.org/officeDocument/2006/relationships/hyperlink" Target="http://www.youtube.com/watch?v=LPs7i4_jeM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3999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PŮSOBENÍ VODY                            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 VÁPENCÍCH</a:t>
            </a:r>
            <a:endParaRPr lang="cs-CZ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-31750" y="5291435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Př_150_Geologie_Působení  </a:t>
            </a:r>
            <a:r>
              <a:rPr lang="cs-CZ" b="1" dirty="0" smtClean="0"/>
              <a:t>vody </a:t>
            </a:r>
            <a:r>
              <a:rPr lang="cs-CZ" b="1" dirty="0" smtClean="0"/>
              <a:t>ve vápencích</a:t>
            </a:r>
            <a:endParaRPr lang="cs-CZ" b="1" dirty="0" smtClean="0"/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9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500" y="139700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Jeskyně Na Pomezí – Největší jeskynní systém v ČR vzniklý rozpuštěním mramoru. 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65429"/>
            <a:ext cx="7265585" cy="54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9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9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500" y="139700"/>
            <a:ext cx="524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Jeskyně </a:t>
            </a:r>
            <a:r>
              <a:rPr lang="cs-CZ" sz="2400" dirty="0" err="1" smtClean="0"/>
              <a:t>Balcarka</a:t>
            </a:r>
            <a:r>
              <a:rPr lang="cs-CZ" sz="2400" dirty="0" smtClean="0"/>
              <a:t> – CHKO Moravský kras – jedna z nejhezčích v ČR.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028700"/>
            <a:ext cx="87249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500" y="601365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Moravský kras - Macocha a Punkevní jeskyně</a:t>
            </a:r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410075" cy="23526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76350" y="40595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http://</a:t>
            </a:r>
            <a:r>
              <a:rPr lang="cs-CZ" sz="2400" dirty="0">
                <a:hlinkClick r:id="rId3"/>
              </a:rPr>
              <a:t>www.youtube.com/watch?v=LPs7i4_jeMc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76350" y="4521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9:31 min., kvalita 720p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571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smtClean="0"/>
              <a:t>Žlebiči.jpg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2013-04-23]. Dostupné z: </a:t>
            </a:r>
            <a:r>
              <a:rPr lang="cs-CZ" sz="1100" dirty="0">
                <a:hlinkClick r:id="rId2"/>
              </a:rPr>
              <a:t>http://cs.wikipedia.org/wiki/Soubor:%</a:t>
            </a:r>
            <a:r>
              <a:rPr lang="cs-CZ" sz="1100" dirty="0" smtClean="0">
                <a:hlinkClick r:id="rId2"/>
              </a:rPr>
              <a:t>C5%BDlebi%C4%8Di.jpg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Zavrt1.jpg.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2013-04-23].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cs.wikipedia.org/wiki/Soubor:Zavrt1.jpg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NPR Vývěry Punkvy.jpg.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cs.wikipedia.org/wiki/Soubor:NPR_V%C3%BDv%C4%9Bry_Punkvy.jpg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Gouffre</a:t>
            </a:r>
            <a:r>
              <a:rPr lang="cs-CZ" sz="1100" dirty="0"/>
              <a:t> de </a:t>
            </a:r>
            <a:r>
              <a:rPr lang="cs-CZ" sz="1100" dirty="0" err="1"/>
              <a:t>Belvaux</a:t>
            </a:r>
            <a:r>
              <a:rPr lang="cs-CZ" sz="1100" dirty="0"/>
              <a:t> </a:t>
            </a:r>
            <a:r>
              <a:rPr lang="cs-CZ" sz="1100" dirty="0" err="1"/>
              <a:t>Luc</a:t>
            </a:r>
            <a:r>
              <a:rPr lang="cs-CZ" sz="1100" dirty="0"/>
              <a:t> Viatour.JPG.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2011 [cit. 2013-04-23].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commons.wikimedia.org/wiki/File:Gouffre_de_Belvaux_Luc_Viatour.JPG?uselang=ru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Punkevní jeskyně26.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6"/>
              </a:rPr>
              <a:t>http://cs.wikipedia.org/wiki/Soubor:Punkevn%C3%AD_jeskyn%C4%9B26.jpg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Large</a:t>
            </a:r>
            <a:r>
              <a:rPr lang="cs-CZ" sz="1100" dirty="0"/>
              <a:t> very </a:t>
            </a:r>
            <a:r>
              <a:rPr lang="cs-CZ" sz="1100" dirty="0" err="1"/>
              <a:t>white</a:t>
            </a:r>
            <a:r>
              <a:rPr lang="cs-CZ" sz="1100" dirty="0"/>
              <a:t> stalagmite.jpg.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2013-04-23]. Dostupné z: http://cs.wikipedia.org/wiki/Soubor:Large_very_white_stalagmite.jpg </a:t>
            </a:r>
          </a:p>
          <a:p>
            <a:pPr>
              <a:buFont typeface="Wingdings" pitchFamily="2" charset="2"/>
              <a:buChar char="q"/>
            </a:pPr>
            <a:r>
              <a:rPr lang="cs-CZ" sz="1100" dirty="0"/>
              <a:t>Jeskyně Na Pomezí krápníky.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2013-04-23]. Dostupné z: </a:t>
            </a:r>
            <a:r>
              <a:rPr lang="cs-CZ" sz="1100" dirty="0">
                <a:hlinkClick r:id="rId7"/>
              </a:rPr>
              <a:t>http://cs.wikipedia.org/wiki/Soubor:Jeskyn%C4%9B_Na_Pomez%C3%AD_kr%C3%A1pn%C3%ADky.jpg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Jeskyně Balcarka23.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8"/>
              </a:rPr>
              <a:t>http://cs.wikipedia.org/wiki/Soubor:Jeskyn%C4%9B_Balcarka23.jpg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i="1" dirty="0"/>
              <a:t>Moravský kras - Macocha a Punkevní jeskyně, </a:t>
            </a:r>
            <a:r>
              <a:rPr lang="cs-CZ" sz="1100" i="1" dirty="0" err="1"/>
              <a:t>Moravian</a:t>
            </a:r>
            <a:r>
              <a:rPr lang="cs-CZ" sz="1100" i="1" dirty="0"/>
              <a:t> </a:t>
            </a:r>
            <a:r>
              <a:rPr lang="cs-CZ" sz="1100" i="1" dirty="0" err="1"/>
              <a:t>Karst</a:t>
            </a:r>
            <a:r>
              <a:rPr lang="cs-CZ" sz="1100" dirty="0"/>
              <a:t>. 2013. Dostupné z: </a:t>
            </a:r>
            <a:r>
              <a:rPr lang="cs-CZ" sz="1100" dirty="0">
                <a:hlinkClick r:id="rId9"/>
              </a:rPr>
              <a:t>http://www.youtube.com/watch?v=LPs7i4_jeMc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činnosti vody </a:t>
            </a:r>
            <a:r>
              <a:rPr lang="cs-CZ" dirty="0" smtClean="0"/>
              <a:t>ve </a:t>
            </a:r>
            <a:r>
              <a:rPr lang="cs-CZ" dirty="0" smtClean="0"/>
              <a:t>vápenci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00" y="65037"/>
            <a:ext cx="520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Působení vody ve vápencích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2400" y="1265366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Kras</a:t>
            </a:r>
            <a:r>
              <a:rPr lang="cs-CZ" sz="2400" dirty="0" smtClean="0"/>
              <a:t> – vzniká ve vápencových oblastech chemickým a mechanickým působením vody.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4" y="2743200"/>
            <a:ext cx="5399407" cy="14227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7800" y="5030927"/>
            <a:ext cx="872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Vápenec reaguje s vodou a oxidem uhličitým za vzniku hydrogenuhličitanu vápenatého, ten proniká horninou a zpětně z něj vznikne vápenec v podobě krápníkové výzdoby.</a:t>
            </a:r>
          </a:p>
        </p:txBody>
      </p:sp>
    </p:spTree>
    <p:extLst>
      <p:ext uri="{BB962C8B-B14F-4D97-AF65-F5344CB8AC3E}">
        <p14:creationId xmlns:p14="http://schemas.microsoft.com/office/powerpoint/2010/main" val="2793904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9700" y="471775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Povrchový kras – vnější kras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krajina je suchá – voda mizí puklinami do podzemí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hluboká údolí – žleby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závrty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škrapy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propasti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propadání (ponor), vyvěračka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3276600"/>
            <a:ext cx="5140990" cy="3429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48300" y="3276600"/>
            <a:ext cx="34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Škrapy</a:t>
            </a:r>
            <a:r>
              <a:rPr lang="cs-CZ" sz="2400" dirty="0" smtClean="0"/>
              <a:t> – ostré prohloubeniny, hřbítky, žlábky na povrchu vápence.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8588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3806" cy="36576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48300" y="1143000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Závrt</a:t>
            </a:r>
            <a:r>
              <a:rPr lang="cs-CZ" sz="2400" dirty="0" smtClean="0"/>
              <a:t> – oválná sníženina – vzniká rozpuštěním vápence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187700"/>
            <a:ext cx="5448300" cy="36322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3886200"/>
            <a:ext cx="369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Vývěr řeky Punkvy v Moravském krasu.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Vyvěračka</a:t>
            </a:r>
            <a:r>
              <a:rPr lang="cs-CZ" sz="2400" dirty="0" smtClean="0"/>
              <a:t> -</a:t>
            </a:r>
          </a:p>
          <a:p>
            <a:r>
              <a:rPr lang="cs-CZ" sz="2400" dirty="0"/>
              <a:t>podzemní vodní tok ústí (vyvěrá) na </a:t>
            </a:r>
            <a:r>
              <a:rPr lang="cs-CZ" sz="2400" dirty="0" smtClean="0"/>
              <a:t>povrch.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38006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05400" y="542835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Ponor </a:t>
            </a:r>
            <a:r>
              <a:rPr lang="cs-CZ" sz="2400" dirty="0" smtClean="0"/>
              <a:t>řeky </a:t>
            </a:r>
            <a:r>
              <a:rPr lang="cs-CZ" sz="2400" dirty="0" err="1" smtClean="0"/>
              <a:t>Lesse</a:t>
            </a:r>
            <a:r>
              <a:rPr lang="cs-CZ" sz="2400" dirty="0" smtClean="0"/>
              <a:t> – Belgie – vodní tok mizí do podzemí.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4870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969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0650" y="609600"/>
            <a:ext cx="354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Propast – </a:t>
            </a:r>
            <a:r>
              <a:rPr lang="cs-CZ" sz="2400" dirty="0" smtClean="0"/>
              <a:t>vzniká nejčastěji propadem stropu jeskyně. Macocha – 138,4m součástí Punkevních jeskyní.</a:t>
            </a:r>
          </a:p>
          <a:p>
            <a:endParaRPr lang="cs-CZ" sz="2400" dirty="0"/>
          </a:p>
          <a:p>
            <a:r>
              <a:rPr lang="cs-CZ" sz="2400" dirty="0" smtClean="0"/>
              <a:t>Nejhlubší u nás Hranická propast – 217m dna nebylo dosaženo. Hloubka suché části 69,7m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2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9356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350" y="242688"/>
            <a:ext cx="4667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Podzemní kras – vnitřní kras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jeskyně – podzemní dutina ve vápenci, jeskyňář = speleolog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stalaktity – krápník shora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stalagmity – krápník zdola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stalagnáty - srostlý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záclony, polevy, vodopády, brčka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2688"/>
            <a:ext cx="43053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69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0" y="618033"/>
            <a:ext cx="85915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Jeskyně </a:t>
            </a:r>
            <a:r>
              <a:rPr lang="cs-CZ" sz="2400" dirty="0" err="1"/>
              <a:t>Balcarka</a:t>
            </a:r>
            <a:r>
              <a:rPr lang="cs-CZ" sz="2400" dirty="0"/>
              <a:t> v Moravském krasu</a:t>
            </a:r>
          </a:p>
          <a:p>
            <a:r>
              <a:rPr lang="cs-CZ" sz="2400" dirty="0" err="1"/>
              <a:t>Bozkovské</a:t>
            </a:r>
            <a:r>
              <a:rPr lang="cs-CZ" sz="2400" dirty="0"/>
              <a:t> dolomitové jeskyně v Krkonošském krasu</a:t>
            </a:r>
          </a:p>
          <a:p>
            <a:r>
              <a:rPr lang="cs-CZ" sz="2400" dirty="0"/>
              <a:t>Chýnovská jeskyně v Chýnovském krasu</a:t>
            </a:r>
          </a:p>
          <a:p>
            <a:r>
              <a:rPr lang="cs-CZ" sz="2400" dirty="0"/>
              <a:t>Javoříčské </a:t>
            </a:r>
            <a:r>
              <a:rPr lang="cs-CZ" sz="2400" dirty="0" smtClean="0"/>
              <a:t>jeskyně v </a:t>
            </a:r>
            <a:r>
              <a:rPr lang="cs-CZ" sz="2400" dirty="0"/>
              <a:t>Javoříčském krasu</a:t>
            </a:r>
          </a:p>
          <a:p>
            <a:r>
              <a:rPr lang="cs-CZ" sz="2400" dirty="0"/>
              <a:t>Kateřinská jeskyně v Moravském krasu</a:t>
            </a:r>
          </a:p>
          <a:p>
            <a:r>
              <a:rPr lang="cs-CZ" sz="2400" dirty="0"/>
              <a:t>Koněpruské jeskyně v Českém krasu</a:t>
            </a:r>
          </a:p>
          <a:p>
            <a:r>
              <a:rPr lang="cs-CZ" sz="2400" dirty="0" err="1"/>
              <a:t>Mladečské</a:t>
            </a:r>
            <a:r>
              <a:rPr lang="cs-CZ" sz="2400" dirty="0"/>
              <a:t> jeskyně v </a:t>
            </a:r>
            <a:r>
              <a:rPr lang="cs-CZ" sz="2400" dirty="0" err="1"/>
              <a:t>Mladečském</a:t>
            </a:r>
            <a:r>
              <a:rPr lang="cs-CZ" sz="2400" dirty="0"/>
              <a:t> krasu</a:t>
            </a:r>
          </a:p>
          <a:p>
            <a:r>
              <a:rPr lang="cs-CZ" sz="2400" dirty="0"/>
              <a:t>Jeskyně Na Pomezí v Jesenickém krasu</a:t>
            </a:r>
          </a:p>
          <a:p>
            <a:r>
              <a:rPr lang="cs-CZ" sz="2400" dirty="0"/>
              <a:t>Jeskyně Na Špičáku v Jesenickém krasu</a:t>
            </a:r>
          </a:p>
          <a:p>
            <a:r>
              <a:rPr lang="cs-CZ" sz="2400" dirty="0"/>
              <a:t>Jeskyně Na </a:t>
            </a:r>
            <a:r>
              <a:rPr lang="cs-CZ" sz="2400" dirty="0" err="1"/>
              <a:t>Turoldu</a:t>
            </a:r>
            <a:r>
              <a:rPr lang="cs-CZ" sz="2400" dirty="0"/>
              <a:t> v Jihomoravském krasu</a:t>
            </a:r>
          </a:p>
          <a:p>
            <a:r>
              <a:rPr lang="cs-CZ" sz="2400" dirty="0"/>
              <a:t>Punkevní jeskyně v Moravském krasu</a:t>
            </a:r>
          </a:p>
          <a:p>
            <a:r>
              <a:rPr lang="cs-CZ" sz="2400" dirty="0"/>
              <a:t>Sloupsko-</a:t>
            </a:r>
            <a:r>
              <a:rPr lang="cs-CZ" sz="2400" dirty="0" err="1"/>
              <a:t>šošůvské</a:t>
            </a:r>
            <a:r>
              <a:rPr lang="cs-CZ" sz="2400" dirty="0"/>
              <a:t> jeskyně v Moravském krasu</a:t>
            </a:r>
          </a:p>
          <a:p>
            <a:r>
              <a:rPr lang="cs-CZ" sz="2400" dirty="0"/>
              <a:t>Výpustek v Moravském krasu</a:t>
            </a:r>
          </a:p>
          <a:p>
            <a:r>
              <a:rPr lang="cs-CZ" sz="2400" dirty="0" err="1"/>
              <a:t>Zbrašovské</a:t>
            </a:r>
            <a:r>
              <a:rPr lang="cs-CZ" sz="2400" dirty="0"/>
              <a:t> aragonitové jeskyně v Hranickém krasu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03200" y="152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Veřejnosti zpřístupněné </a:t>
            </a:r>
            <a:r>
              <a:rPr lang="cs-CZ" sz="2400" b="1" dirty="0" smtClean="0">
                <a:solidFill>
                  <a:srgbClr val="FFC000"/>
                </a:solidFill>
              </a:rPr>
              <a:t>jeskyně v ČR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748</Words>
  <Application>Microsoft Office PowerPoint</Application>
  <PresentationFormat>Předvádění na obrazovce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Živly</vt:lpstr>
      <vt:lpstr>PŮSOBENÍ VODY                            VE VÁPENCÍCH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96</cp:revision>
  <cp:lastPrinted>1601-01-01T00:00:00Z</cp:lastPrinted>
  <dcterms:created xsi:type="dcterms:W3CDTF">1601-01-01T00:00:00Z</dcterms:created>
  <dcterms:modified xsi:type="dcterms:W3CDTF">2013-05-02T15:41:14Z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