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4" r:id="rId17"/>
    <p:sldId id="275" r:id="rId18"/>
    <p:sldId id="276" r:id="rId19"/>
    <p:sldId id="278" r:id="rId20"/>
    <p:sldId id="280" r:id="rId21"/>
    <p:sldId id="279" r:id="rId22"/>
    <p:sldId id="281" r:id="rId23"/>
    <p:sldId id="260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" Target="../slides/slide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BD46D-7C7B-4221-84E1-4F60C05ECA8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CFD2B4F-EB39-4084-A805-5DAD8F43CCEE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a</a:t>
          </a:r>
          <a:endParaRPr lang="cs-CZ" sz="4800" dirty="0"/>
        </a:p>
      </dgm:t>
    </dgm:pt>
    <dgm:pt modelId="{432E363C-68D9-4D12-834E-BB6D8B847BA8}" type="parTrans" cxnId="{30552E59-A07F-4814-B44E-E5227C30D473}">
      <dgm:prSet/>
      <dgm:spPr/>
      <dgm:t>
        <a:bodyPr/>
        <a:lstStyle/>
        <a:p>
          <a:endParaRPr lang="cs-CZ"/>
        </a:p>
      </dgm:t>
    </dgm:pt>
    <dgm:pt modelId="{3A755892-979D-4BB2-AF64-869298CD2E65}" type="sibTrans" cxnId="{30552E59-A07F-4814-B44E-E5227C30D473}">
      <dgm:prSet/>
      <dgm:spPr/>
      <dgm:t>
        <a:bodyPr/>
        <a:lstStyle/>
        <a:p>
          <a:endParaRPr lang="cs-CZ"/>
        </a:p>
      </dgm:t>
    </dgm:pt>
    <dgm:pt modelId="{D2E4CE4E-0D80-4FE7-872C-591D92662E30}">
      <dgm:prSet phldrT="[Text]"/>
      <dgm:spPr/>
      <dgm:t>
        <a:bodyPr/>
        <a:lstStyle/>
        <a:p>
          <a:r>
            <a:rPr lang="cs-CZ" dirty="0" smtClean="0"/>
            <a:t>260 druhů</a:t>
          </a:r>
          <a:endParaRPr lang="cs-CZ" dirty="0"/>
        </a:p>
      </dgm:t>
    </dgm:pt>
    <dgm:pt modelId="{7A38FE3A-C802-485C-93CD-8648D3BC4278}" type="parTrans" cxnId="{B25137E6-D811-44DF-B641-20FA5D6EDC2D}">
      <dgm:prSet/>
      <dgm:spPr/>
      <dgm:t>
        <a:bodyPr/>
        <a:lstStyle/>
        <a:p>
          <a:endParaRPr lang="cs-CZ"/>
        </a:p>
      </dgm:t>
    </dgm:pt>
    <dgm:pt modelId="{17177EAC-D783-4935-93C6-07FBCC64CD03}" type="sibTrans" cxnId="{B25137E6-D811-44DF-B641-20FA5D6EDC2D}">
      <dgm:prSet/>
      <dgm:spPr/>
      <dgm:t>
        <a:bodyPr/>
        <a:lstStyle/>
        <a:p>
          <a:endParaRPr lang="cs-CZ"/>
        </a:p>
      </dgm:t>
    </dgm:pt>
    <dgm:pt modelId="{3760CBF2-41D9-41A9-A382-D28C65D849CD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2" action="ppaction://hlinksldjump"/>
            </a:rPr>
            <a:t>b</a:t>
          </a:r>
          <a:endParaRPr lang="cs-CZ" sz="4800" dirty="0"/>
        </a:p>
      </dgm:t>
    </dgm:pt>
    <dgm:pt modelId="{863D760C-80C5-4643-B872-5919BA40C93A}" type="parTrans" cxnId="{763C44A9-2EF0-48F3-96F8-C0F34FC86226}">
      <dgm:prSet/>
      <dgm:spPr/>
      <dgm:t>
        <a:bodyPr/>
        <a:lstStyle/>
        <a:p>
          <a:endParaRPr lang="cs-CZ"/>
        </a:p>
      </dgm:t>
    </dgm:pt>
    <dgm:pt modelId="{3010CE70-3768-486B-9658-EC4A57129A47}" type="sibTrans" cxnId="{763C44A9-2EF0-48F3-96F8-C0F34FC86226}">
      <dgm:prSet/>
      <dgm:spPr/>
      <dgm:t>
        <a:bodyPr/>
        <a:lstStyle/>
        <a:p>
          <a:endParaRPr lang="cs-CZ"/>
        </a:p>
      </dgm:t>
    </dgm:pt>
    <dgm:pt modelId="{D8BBE4DD-7F14-4C45-9992-BBEC4210B683}">
      <dgm:prSet phldrT="[Text]"/>
      <dgm:spPr/>
      <dgm:t>
        <a:bodyPr/>
        <a:lstStyle/>
        <a:p>
          <a:r>
            <a:rPr lang="cs-CZ" dirty="0" smtClean="0"/>
            <a:t>500 druhů</a:t>
          </a:r>
          <a:endParaRPr lang="cs-CZ" dirty="0"/>
        </a:p>
      </dgm:t>
    </dgm:pt>
    <dgm:pt modelId="{68F00517-52CB-426D-BF89-4329796A907E}" type="parTrans" cxnId="{5952E1E8-0E95-49FE-98DF-E860C7323B5B}">
      <dgm:prSet/>
      <dgm:spPr/>
      <dgm:t>
        <a:bodyPr/>
        <a:lstStyle/>
        <a:p>
          <a:endParaRPr lang="cs-CZ"/>
        </a:p>
      </dgm:t>
    </dgm:pt>
    <dgm:pt modelId="{21512041-4134-404A-AE00-EA579C9CD05D}" type="sibTrans" cxnId="{5952E1E8-0E95-49FE-98DF-E860C7323B5B}">
      <dgm:prSet/>
      <dgm:spPr/>
      <dgm:t>
        <a:bodyPr/>
        <a:lstStyle/>
        <a:p>
          <a:endParaRPr lang="cs-CZ"/>
        </a:p>
      </dgm:t>
    </dgm:pt>
    <dgm:pt modelId="{0A6C0BCE-652C-43FA-8E10-F7F608611225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2" action="ppaction://hlinksldjump"/>
            </a:rPr>
            <a:t>c</a:t>
          </a:r>
          <a:endParaRPr lang="cs-CZ" sz="4800" dirty="0"/>
        </a:p>
      </dgm:t>
    </dgm:pt>
    <dgm:pt modelId="{327FAAE0-388C-44D5-A61B-08A12D70B0DA}" type="parTrans" cxnId="{AC51456E-5223-4C68-912C-CC2C033C2099}">
      <dgm:prSet/>
      <dgm:spPr/>
      <dgm:t>
        <a:bodyPr/>
        <a:lstStyle/>
        <a:p>
          <a:endParaRPr lang="cs-CZ"/>
        </a:p>
      </dgm:t>
    </dgm:pt>
    <dgm:pt modelId="{B73BDB5F-FB33-45AC-B640-B68C92194E6D}" type="sibTrans" cxnId="{AC51456E-5223-4C68-912C-CC2C033C2099}">
      <dgm:prSet/>
      <dgm:spPr/>
      <dgm:t>
        <a:bodyPr/>
        <a:lstStyle/>
        <a:p>
          <a:endParaRPr lang="cs-CZ"/>
        </a:p>
      </dgm:t>
    </dgm:pt>
    <dgm:pt modelId="{E41BF3FE-5658-4A27-929B-180207FBA4F0}">
      <dgm:prSet phldrT="[Text]"/>
      <dgm:spPr/>
      <dgm:t>
        <a:bodyPr/>
        <a:lstStyle/>
        <a:p>
          <a:r>
            <a:rPr lang="cs-CZ" dirty="0" smtClean="0"/>
            <a:t>700 druhů</a:t>
          </a:r>
          <a:endParaRPr lang="cs-CZ" dirty="0"/>
        </a:p>
      </dgm:t>
    </dgm:pt>
    <dgm:pt modelId="{3717F030-0EB9-4558-9967-153A6C6B3419}" type="parTrans" cxnId="{482BDD24-70CC-4A97-A959-83D6FF9435A7}">
      <dgm:prSet/>
      <dgm:spPr/>
      <dgm:t>
        <a:bodyPr/>
        <a:lstStyle/>
        <a:p>
          <a:endParaRPr lang="cs-CZ"/>
        </a:p>
      </dgm:t>
    </dgm:pt>
    <dgm:pt modelId="{64A0C89C-E96D-4C86-B061-3F35B8DE3394}" type="sibTrans" cxnId="{482BDD24-70CC-4A97-A959-83D6FF9435A7}">
      <dgm:prSet/>
      <dgm:spPr/>
      <dgm:t>
        <a:bodyPr/>
        <a:lstStyle/>
        <a:p>
          <a:endParaRPr lang="cs-CZ"/>
        </a:p>
      </dgm:t>
    </dgm:pt>
    <dgm:pt modelId="{B5822CED-293D-4CEE-A7C7-3E8C45772DFD}" type="pres">
      <dgm:prSet presAssocID="{2A7BD46D-7C7B-4221-84E1-4F60C05EC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6AD4DB-4E9E-4978-8F9F-AC0D7D93FA05}" type="pres">
      <dgm:prSet presAssocID="{ECFD2B4F-EB39-4084-A805-5DAD8F43CCEE}" presName="composite" presStyleCnt="0"/>
      <dgm:spPr/>
    </dgm:pt>
    <dgm:pt modelId="{A5790C96-D1FD-40EB-B78F-65B15ED9FD32}" type="pres">
      <dgm:prSet presAssocID="{ECFD2B4F-EB39-4084-A805-5DAD8F43CC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EF1A15-4AD5-4807-B487-99D7A98D878D}" type="pres">
      <dgm:prSet presAssocID="{ECFD2B4F-EB39-4084-A805-5DAD8F43CC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3CE289-6BFA-4784-B96E-4826A1E4BC5A}" type="pres">
      <dgm:prSet presAssocID="{3A755892-979D-4BB2-AF64-869298CD2E65}" presName="sp" presStyleCnt="0"/>
      <dgm:spPr/>
    </dgm:pt>
    <dgm:pt modelId="{1A0B3EB1-002F-4B32-9B57-5F7ADF32BE31}" type="pres">
      <dgm:prSet presAssocID="{3760CBF2-41D9-41A9-A382-D28C65D849CD}" presName="composite" presStyleCnt="0"/>
      <dgm:spPr/>
    </dgm:pt>
    <dgm:pt modelId="{FACC07F2-947C-4E87-A561-15400F318757}" type="pres">
      <dgm:prSet presAssocID="{3760CBF2-41D9-41A9-A382-D28C65D849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5C8E50-326E-462E-BEBC-E9BF12DB8EB9}" type="pres">
      <dgm:prSet presAssocID="{3760CBF2-41D9-41A9-A382-D28C65D849CD}" presName="descendantText" presStyleLbl="alignAcc1" presStyleIdx="1" presStyleCnt="3" custLinFactNeighborX="-337" custLinFactNeighborY="-19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84CDA7-C282-4467-92D1-0357E4AC0D63}" type="pres">
      <dgm:prSet presAssocID="{3010CE70-3768-486B-9658-EC4A57129A47}" presName="sp" presStyleCnt="0"/>
      <dgm:spPr/>
    </dgm:pt>
    <dgm:pt modelId="{D14BBB59-5B94-441C-9686-7B65BA4E092B}" type="pres">
      <dgm:prSet presAssocID="{0A6C0BCE-652C-43FA-8E10-F7F608611225}" presName="composite" presStyleCnt="0"/>
      <dgm:spPr/>
    </dgm:pt>
    <dgm:pt modelId="{E298D704-AA20-4C81-ADEC-0AF260EB797F}" type="pres">
      <dgm:prSet presAssocID="{0A6C0BCE-652C-43FA-8E10-F7F60861122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70105D-6556-453F-AF4F-CEDD899D3EAF}" type="pres">
      <dgm:prSet presAssocID="{0A6C0BCE-652C-43FA-8E10-F7F60861122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52E1E8-0E95-49FE-98DF-E860C7323B5B}" srcId="{3760CBF2-41D9-41A9-A382-D28C65D849CD}" destId="{D8BBE4DD-7F14-4C45-9992-BBEC4210B683}" srcOrd="0" destOrd="0" parTransId="{68F00517-52CB-426D-BF89-4329796A907E}" sibTransId="{21512041-4134-404A-AE00-EA579C9CD05D}"/>
    <dgm:cxn modelId="{2CC9A6D1-2FBC-44FF-991A-CD522897688E}" type="presOf" srcId="{2A7BD46D-7C7B-4221-84E1-4F60C05ECA8F}" destId="{B5822CED-293D-4CEE-A7C7-3E8C45772DFD}" srcOrd="0" destOrd="0" presId="urn:microsoft.com/office/officeart/2005/8/layout/chevron2"/>
    <dgm:cxn modelId="{9FED77BD-0013-4AD7-9252-B7C075BEEF32}" type="presOf" srcId="{3760CBF2-41D9-41A9-A382-D28C65D849CD}" destId="{FACC07F2-947C-4E87-A561-15400F318757}" srcOrd="0" destOrd="0" presId="urn:microsoft.com/office/officeart/2005/8/layout/chevron2"/>
    <dgm:cxn modelId="{E74DFD2B-6016-42AD-8BC7-430DE3941723}" type="presOf" srcId="{ECFD2B4F-EB39-4084-A805-5DAD8F43CCEE}" destId="{A5790C96-D1FD-40EB-B78F-65B15ED9FD32}" srcOrd="0" destOrd="0" presId="urn:microsoft.com/office/officeart/2005/8/layout/chevron2"/>
    <dgm:cxn modelId="{763C44A9-2EF0-48F3-96F8-C0F34FC86226}" srcId="{2A7BD46D-7C7B-4221-84E1-4F60C05ECA8F}" destId="{3760CBF2-41D9-41A9-A382-D28C65D849CD}" srcOrd="1" destOrd="0" parTransId="{863D760C-80C5-4643-B872-5919BA40C93A}" sibTransId="{3010CE70-3768-486B-9658-EC4A57129A47}"/>
    <dgm:cxn modelId="{AC51456E-5223-4C68-912C-CC2C033C2099}" srcId="{2A7BD46D-7C7B-4221-84E1-4F60C05ECA8F}" destId="{0A6C0BCE-652C-43FA-8E10-F7F608611225}" srcOrd="2" destOrd="0" parTransId="{327FAAE0-388C-44D5-A61B-08A12D70B0DA}" sibTransId="{B73BDB5F-FB33-45AC-B640-B68C92194E6D}"/>
    <dgm:cxn modelId="{30552E59-A07F-4814-B44E-E5227C30D473}" srcId="{2A7BD46D-7C7B-4221-84E1-4F60C05ECA8F}" destId="{ECFD2B4F-EB39-4084-A805-5DAD8F43CCEE}" srcOrd="0" destOrd="0" parTransId="{432E363C-68D9-4D12-834E-BB6D8B847BA8}" sibTransId="{3A755892-979D-4BB2-AF64-869298CD2E65}"/>
    <dgm:cxn modelId="{933909F3-AD95-470F-9033-FCB99448159B}" type="presOf" srcId="{E41BF3FE-5658-4A27-929B-180207FBA4F0}" destId="{BD70105D-6556-453F-AF4F-CEDD899D3EAF}" srcOrd="0" destOrd="0" presId="urn:microsoft.com/office/officeart/2005/8/layout/chevron2"/>
    <dgm:cxn modelId="{8BE52C60-28AD-461F-B8C4-BA18BA71E49C}" type="presOf" srcId="{0A6C0BCE-652C-43FA-8E10-F7F608611225}" destId="{E298D704-AA20-4C81-ADEC-0AF260EB797F}" srcOrd="0" destOrd="0" presId="urn:microsoft.com/office/officeart/2005/8/layout/chevron2"/>
    <dgm:cxn modelId="{92815D27-560C-4D47-A8D4-FD2589F248A5}" type="presOf" srcId="{D2E4CE4E-0D80-4FE7-872C-591D92662E30}" destId="{C8EF1A15-4AD5-4807-B487-99D7A98D878D}" srcOrd="0" destOrd="0" presId="urn:microsoft.com/office/officeart/2005/8/layout/chevron2"/>
    <dgm:cxn modelId="{482BDD24-70CC-4A97-A959-83D6FF9435A7}" srcId="{0A6C0BCE-652C-43FA-8E10-F7F608611225}" destId="{E41BF3FE-5658-4A27-929B-180207FBA4F0}" srcOrd="0" destOrd="0" parTransId="{3717F030-0EB9-4558-9967-153A6C6B3419}" sibTransId="{64A0C89C-E96D-4C86-B061-3F35B8DE3394}"/>
    <dgm:cxn modelId="{1684011B-8CC0-4E65-824E-CA3D7C59B327}" type="presOf" srcId="{D8BBE4DD-7F14-4C45-9992-BBEC4210B683}" destId="{A85C8E50-326E-462E-BEBC-E9BF12DB8EB9}" srcOrd="0" destOrd="0" presId="urn:microsoft.com/office/officeart/2005/8/layout/chevron2"/>
    <dgm:cxn modelId="{B25137E6-D811-44DF-B641-20FA5D6EDC2D}" srcId="{ECFD2B4F-EB39-4084-A805-5DAD8F43CCEE}" destId="{D2E4CE4E-0D80-4FE7-872C-591D92662E30}" srcOrd="0" destOrd="0" parTransId="{7A38FE3A-C802-485C-93CD-8648D3BC4278}" sibTransId="{17177EAC-D783-4935-93C6-07FBCC64CD03}"/>
    <dgm:cxn modelId="{80C1CAB8-76AC-40F7-B177-038E16AB5653}" type="presParOf" srcId="{B5822CED-293D-4CEE-A7C7-3E8C45772DFD}" destId="{656AD4DB-4E9E-4978-8F9F-AC0D7D93FA05}" srcOrd="0" destOrd="0" presId="urn:microsoft.com/office/officeart/2005/8/layout/chevron2"/>
    <dgm:cxn modelId="{E1E4995F-5D17-4F43-BC19-046B8B5A9FB9}" type="presParOf" srcId="{656AD4DB-4E9E-4978-8F9F-AC0D7D93FA05}" destId="{A5790C96-D1FD-40EB-B78F-65B15ED9FD32}" srcOrd="0" destOrd="0" presId="urn:microsoft.com/office/officeart/2005/8/layout/chevron2"/>
    <dgm:cxn modelId="{EF983E5D-FAD0-4A17-8161-B8C1F5F14DCE}" type="presParOf" srcId="{656AD4DB-4E9E-4978-8F9F-AC0D7D93FA05}" destId="{C8EF1A15-4AD5-4807-B487-99D7A98D878D}" srcOrd="1" destOrd="0" presId="urn:microsoft.com/office/officeart/2005/8/layout/chevron2"/>
    <dgm:cxn modelId="{2B55D089-E30A-4F02-969F-F1392D015A6B}" type="presParOf" srcId="{B5822CED-293D-4CEE-A7C7-3E8C45772DFD}" destId="{603CE289-6BFA-4784-B96E-4826A1E4BC5A}" srcOrd="1" destOrd="0" presId="urn:microsoft.com/office/officeart/2005/8/layout/chevron2"/>
    <dgm:cxn modelId="{B3F8E662-1F47-4431-85C4-715C69F08CF4}" type="presParOf" srcId="{B5822CED-293D-4CEE-A7C7-3E8C45772DFD}" destId="{1A0B3EB1-002F-4B32-9B57-5F7ADF32BE31}" srcOrd="2" destOrd="0" presId="urn:microsoft.com/office/officeart/2005/8/layout/chevron2"/>
    <dgm:cxn modelId="{F5EA9D3A-A6A7-4022-B944-5778BC306922}" type="presParOf" srcId="{1A0B3EB1-002F-4B32-9B57-5F7ADF32BE31}" destId="{FACC07F2-947C-4E87-A561-15400F318757}" srcOrd="0" destOrd="0" presId="urn:microsoft.com/office/officeart/2005/8/layout/chevron2"/>
    <dgm:cxn modelId="{CC626D0C-C3CB-48B7-9EFE-0A8445E3DEB2}" type="presParOf" srcId="{1A0B3EB1-002F-4B32-9B57-5F7ADF32BE31}" destId="{A85C8E50-326E-462E-BEBC-E9BF12DB8EB9}" srcOrd="1" destOrd="0" presId="urn:microsoft.com/office/officeart/2005/8/layout/chevron2"/>
    <dgm:cxn modelId="{114BA828-F2CD-4B61-A097-2F1990833FC2}" type="presParOf" srcId="{B5822CED-293D-4CEE-A7C7-3E8C45772DFD}" destId="{A384CDA7-C282-4467-92D1-0357E4AC0D63}" srcOrd="3" destOrd="0" presId="urn:microsoft.com/office/officeart/2005/8/layout/chevron2"/>
    <dgm:cxn modelId="{FB2EBA14-509A-44C4-8BDC-2236A15A239E}" type="presParOf" srcId="{B5822CED-293D-4CEE-A7C7-3E8C45772DFD}" destId="{D14BBB59-5B94-441C-9686-7B65BA4E092B}" srcOrd="4" destOrd="0" presId="urn:microsoft.com/office/officeart/2005/8/layout/chevron2"/>
    <dgm:cxn modelId="{C138C3DB-3408-4D53-80B7-4F15EF623CB3}" type="presParOf" srcId="{D14BBB59-5B94-441C-9686-7B65BA4E092B}" destId="{E298D704-AA20-4C81-ADEC-0AF260EB797F}" srcOrd="0" destOrd="0" presId="urn:microsoft.com/office/officeart/2005/8/layout/chevron2"/>
    <dgm:cxn modelId="{ABE5583A-1D85-47B6-B0C2-3962926A5E02}" type="presParOf" srcId="{D14BBB59-5B94-441C-9686-7B65BA4E092B}" destId="{BD70105D-6556-453F-AF4F-CEDD899D3EAF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24929-D591-4F1E-BD25-D7942C1E12D0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3666D73-C3DB-4FD3-9C7A-BD0C22071DD7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a</a:t>
          </a:r>
          <a:endParaRPr lang="cs-CZ" sz="4800" dirty="0"/>
        </a:p>
      </dgm:t>
    </dgm:pt>
    <dgm:pt modelId="{D8C96026-8D05-4C61-925C-9A972DFB9A61}" type="parTrans" cxnId="{A17ECD4C-1D42-46C3-9AAF-A8789EA90972}">
      <dgm:prSet/>
      <dgm:spPr/>
      <dgm:t>
        <a:bodyPr/>
        <a:lstStyle/>
        <a:p>
          <a:endParaRPr lang="cs-CZ"/>
        </a:p>
      </dgm:t>
    </dgm:pt>
    <dgm:pt modelId="{346D8E1A-027C-49AC-BEC0-76957DD39293}" type="sibTrans" cxnId="{A17ECD4C-1D42-46C3-9AAF-A8789EA90972}">
      <dgm:prSet/>
      <dgm:spPr/>
      <dgm:t>
        <a:bodyPr/>
        <a:lstStyle/>
        <a:p>
          <a:endParaRPr lang="cs-CZ"/>
        </a:p>
      </dgm:t>
    </dgm:pt>
    <dgm:pt modelId="{439D4F44-6B8B-4834-8F67-9CF5C324441C}">
      <dgm:prSet phldrT="[Text]"/>
      <dgm:spPr/>
      <dgm:t>
        <a:bodyPr/>
        <a:lstStyle/>
        <a:p>
          <a:r>
            <a:rPr lang="cs-CZ" dirty="0" smtClean="0"/>
            <a:t>ve vodě</a:t>
          </a:r>
          <a:endParaRPr lang="cs-CZ" dirty="0"/>
        </a:p>
      </dgm:t>
    </dgm:pt>
    <dgm:pt modelId="{56080F12-35A5-4F95-8666-41A86964FFA2}" type="parTrans" cxnId="{DFDD9D74-A03F-44FC-8B76-1518C3756914}">
      <dgm:prSet/>
      <dgm:spPr/>
      <dgm:t>
        <a:bodyPr/>
        <a:lstStyle/>
        <a:p>
          <a:endParaRPr lang="cs-CZ"/>
        </a:p>
      </dgm:t>
    </dgm:pt>
    <dgm:pt modelId="{0CB8944A-0B5E-4AD2-B031-CCE3F868BCAF}" type="sibTrans" cxnId="{DFDD9D74-A03F-44FC-8B76-1518C3756914}">
      <dgm:prSet/>
      <dgm:spPr/>
      <dgm:t>
        <a:bodyPr/>
        <a:lstStyle/>
        <a:p>
          <a:endParaRPr lang="cs-CZ"/>
        </a:p>
      </dgm:t>
    </dgm:pt>
    <dgm:pt modelId="{57FFF946-C1C8-43E5-948E-24E00CF259C1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b</a:t>
          </a:r>
          <a:endParaRPr lang="cs-CZ" sz="4800" dirty="0"/>
        </a:p>
      </dgm:t>
    </dgm:pt>
    <dgm:pt modelId="{FD1D59EC-91AA-4AA2-B525-DC4280BBAF21}" type="parTrans" cxnId="{AE07139C-D881-4010-B7D7-21174CFCF0E5}">
      <dgm:prSet/>
      <dgm:spPr/>
      <dgm:t>
        <a:bodyPr/>
        <a:lstStyle/>
        <a:p>
          <a:endParaRPr lang="cs-CZ"/>
        </a:p>
      </dgm:t>
    </dgm:pt>
    <dgm:pt modelId="{7D57A6A2-7ACE-4D6A-A328-083B7CA7F07D}" type="sibTrans" cxnId="{AE07139C-D881-4010-B7D7-21174CFCF0E5}">
      <dgm:prSet/>
      <dgm:spPr/>
      <dgm:t>
        <a:bodyPr/>
        <a:lstStyle/>
        <a:p>
          <a:endParaRPr lang="cs-CZ"/>
        </a:p>
      </dgm:t>
    </dgm:pt>
    <dgm:pt modelId="{E2E5B48E-31F4-43AE-84C9-BF50C0F8A84F}">
      <dgm:prSet phldrT="[Text]"/>
      <dgm:spPr/>
      <dgm:t>
        <a:bodyPr/>
        <a:lstStyle/>
        <a:p>
          <a:r>
            <a:rPr lang="cs-CZ" dirty="0" smtClean="0"/>
            <a:t>na souši</a:t>
          </a:r>
          <a:endParaRPr lang="cs-CZ" dirty="0"/>
        </a:p>
      </dgm:t>
    </dgm:pt>
    <dgm:pt modelId="{0419EF8C-B30B-4012-8A36-80F6987D7DCF}" type="parTrans" cxnId="{282A1305-9091-41B1-AD4D-0C30732AFB86}">
      <dgm:prSet/>
      <dgm:spPr/>
      <dgm:t>
        <a:bodyPr/>
        <a:lstStyle/>
        <a:p>
          <a:endParaRPr lang="cs-CZ"/>
        </a:p>
      </dgm:t>
    </dgm:pt>
    <dgm:pt modelId="{746D39A2-3BC6-4ED8-84AB-ABB010ABD7A1}" type="sibTrans" cxnId="{282A1305-9091-41B1-AD4D-0C30732AFB86}">
      <dgm:prSet/>
      <dgm:spPr/>
      <dgm:t>
        <a:bodyPr/>
        <a:lstStyle/>
        <a:p>
          <a:endParaRPr lang="cs-CZ"/>
        </a:p>
      </dgm:t>
    </dgm:pt>
    <dgm:pt modelId="{59317044-A029-4F7A-80A0-9490E100C1F2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" action="ppaction://hlinkshowjump?jump=nextslide"/>
            </a:rPr>
            <a:t>c</a:t>
          </a:r>
          <a:endParaRPr lang="cs-CZ" sz="4800" dirty="0"/>
        </a:p>
      </dgm:t>
    </dgm:pt>
    <dgm:pt modelId="{6BD10542-7BD7-4C73-825E-4BC495A1841B}" type="parTrans" cxnId="{03EA81E6-BF82-4234-958E-BE37D8B773E7}">
      <dgm:prSet/>
      <dgm:spPr/>
      <dgm:t>
        <a:bodyPr/>
        <a:lstStyle/>
        <a:p>
          <a:endParaRPr lang="cs-CZ"/>
        </a:p>
      </dgm:t>
    </dgm:pt>
    <dgm:pt modelId="{C7A57672-856A-4F10-B21D-59E1A0BF9780}" type="sibTrans" cxnId="{03EA81E6-BF82-4234-958E-BE37D8B773E7}">
      <dgm:prSet/>
      <dgm:spPr/>
      <dgm:t>
        <a:bodyPr/>
        <a:lstStyle/>
        <a:p>
          <a:endParaRPr lang="cs-CZ"/>
        </a:p>
      </dgm:t>
    </dgm:pt>
    <dgm:pt modelId="{5F8CC990-DA51-4C88-A2F8-E5C4C235065C}">
      <dgm:prSet phldrT="[Text]"/>
      <dgm:spPr/>
      <dgm:t>
        <a:bodyPr/>
        <a:lstStyle/>
        <a:p>
          <a:r>
            <a:rPr lang="cs-CZ" dirty="0" smtClean="0"/>
            <a:t>v různých prostředích</a:t>
          </a:r>
          <a:endParaRPr lang="cs-CZ" dirty="0"/>
        </a:p>
      </dgm:t>
    </dgm:pt>
    <dgm:pt modelId="{37628105-8A15-4C39-947E-4C327312AC5E}" type="parTrans" cxnId="{4F573ADF-1026-4222-815B-010619BDD610}">
      <dgm:prSet/>
      <dgm:spPr/>
      <dgm:t>
        <a:bodyPr/>
        <a:lstStyle/>
        <a:p>
          <a:endParaRPr lang="cs-CZ"/>
        </a:p>
      </dgm:t>
    </dgm:pt>
    <dgm:pt modelId="{FBB8EE04-33B5-4622-8AAC-B2CCD841D983}" type="sibTrans" cxnId="{4F573ADF-1026-4222-815B-010619BDD610}">
      <dgm:prSet/>
      <dgm:spPr/>
      <dgm:t>
        <a:bodyPr/>
        <a:lstStyle/>
        <a:p>
          <a:endParaRPr lang="cs-CZ"/>
        </a:p>
      </dgm:t>
    </dgm:pt>
    <dgm:pt modelId="{2DB3868B-FF37-4DE0-AF1B-C49DA28081C1}" type="pres">
      <dgm:prSet presAssocID="{BC824929-D591-4F1E-BD25-D7942C1E12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D0F13DD-BF25-49FD-A2D3-21A96330274C}" type="pres">
      <dgm:prSet presAssocID="{B3666D73-C3DB-4FD3-9C7A-BD0C22071DD7}" presName="composite" presStyleCnt="0"/>
      <dgm:spPr/>
    </dgm:pt>
    <dgm:pt modelId="{3E93F8A5-955A-4529-BC09-ED4E36FBF65D}" type="pres">
      <dgm:prSet presAssocID="{B3666D73-C3DB-4FD3-9C7A-BD0C22071D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4E98AD-1261-4130-8C9C-10EBCE7A060A}" type="pres">
      <dgm:prSet presAssocID="{B3666D73-C3DB-4FD3-9C7A-BD0C22071DD7}" presName="descendantText" presStyleLbl="alignAcc1" presStyleIdx="0" presStyleCnt="3" custLinFactNeighborX="664" custLinFactNeighborY="-3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DB8EE-204C-41FC-8DB6-F61651440028}" type="pres">
      <dgm:prSet presAssocID="{346D8E1A-027C-49AC-BEC0-76957DD39293}" presName="sp" presStyleCnt="0"/>
      <dgm:spPr/>
    </dgm:pt>
    <dgm:pt modelId="{294A05C6-644B-4FA2-B880-CCD38FF2C4EC}" type="pres">
      <dgm:prSet presAssocID="{57FFF946-C1C8-43E5-948E-24E00CF259C1}" presName="composite" presStyleCnt="0"/>
      <dgm:spPr/>
    </dgm:pt>
    <dgm:pt modelId="{14D50947-F771-42AA-B4C9-18F12C862EAC}" type="pres">
      <dgm:prSet presAssocID="{57FFF946-C1C8-43E5-948E-24E00CF259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18AE79-1441-4089-A053-4F204E7B9085}" type="pres">
      <dgm:prSet presAssocID="{57FFF946-C1C8-43E5-948E-24E00CF259C1}" presName="descendantText" presStyleLbl="alignAcc1" presStyleIdx="1" presStyleCnt="3" custLinFactNeighborX="172" custLinFactNeighborY="28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381288-9ECF-4893-97FB-35C13F79FCAD}" type="pres">
      <dgm:prSet presAssocID="{7D57A6A2-7ACE-4D6A-A328-083B7CA7F07D}" presName="sp" presStyleCnt="0"/>
      <dgm:spPr/>
    </dgm:pt>
    <dgm:pt modelId="{022BFE16-758F-4A99-BB66-2995773ABEE6}" type="pres">
      <dgm:prSet presAssocID="{59317044-A029-4F7A-80A0-9490E100C1F2}" presName="composite" presStyleCnt="0"/>
      <dgm:spPr/>
    </dgm:pt>
    <dgm:pt modelId="{FFE19E6A-4E7B-4CCA-9DE5-8085555853B0}" type="pres">
      <dgm:prSet presAssocID="{59317044-A029-4F7A-80A0-9490E100C1F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C68D78-6414-42B5-94FA-5DC581D96875}" type="pres">
      <dgm:prSet presAssocID="{59317044-A029-4F7A-80A0-9490E100C1F2}" presName="descendantText" presStyleLbl="alignAcc1" presStyleIdx="2" presStyleCnt="3" custLinFactNeighborX="644" custLinFactNeighborY="-6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7ECD4C-1D42-46C3-9AAF-A8789EA90972}" srcId="{BC824929-D591-4F1E-BD25-D7942C1E12D0}" destId="{B3666D73-C3DB-4FD3-9C7A-BD0C22071DD7}" srcOrd="0" destOrd="0" parTransId="{D8C96026-8D05-4C61-925C-9A972DFB9A61}" sibTransId="{346D8E1A-027C-49AC-BEC0-76957DD39293}"/>
    <dgm:cxn modelId="{65B0FB0A-27C9-4E82-B0C6-BC5F13455AF1}" type="presOf" srcId="{E2E5B48E-31F4-43AE-84C9-BF50C0F8A84F}" destId="{4818AE79-1441-4089-A053-4F204E7B9085}" srcOrd="0" destOrd="0" presId="urn:microsoft.com/office/officeart/2005/8/layout/chevron2"/>
    <dgm:cxn modelId="{DFDD9D74-A03F-44FC-8B76-1518C3756914}" srcId="{B3666D73-C3DB-4FD3-9C7A-BD0C22071DD7}" destId="{439D4F44-6B8B-4834-8F67-9CF5C324441C}" srcOrd="0" destOrd="0" parTransId="{56080F12-35A5-4F95-8666-41A86964FFA2}" sibTransId="{0CB8944A-0B5E-4AD2-B031-CCE3F868BCAF}"/>
    <dgm:cxn modelId="{A6D050C4-DBD1-4458-9BF8-039E5F49F9A1}" type="presOf" srcId="{BC824929-D591-4F1E-BD25-D7942C1E12D0}" destId="{2DB3868B-FF37-4DE0-AF1B-C49DA28081C1}" srcOrd="0" destOrd="0" presId="urn:microsoft.com/office/officeart/2005/8/layout/chevron2"/>
    <dgm:cxn modelId="{AE07139C-D881-4010-B7D7-21174CFCF0E5}" srcId="{BC824929-D591-4F1E-BD25-D7942C1E12D0}" destId="{57FFF946-C1C8-43E5-948E-24E00CF259C1}" srcOrd="1" destOrd="0" parTransId="{FD1D59EC-91AA-4AA2-B525-DC4280BBAF21}" sibTransId="{7D57A6A2-7ACE-4D6A-A328-083B7CA7F07D}"/>
    <dgm:cxn modelId="{C9A65630-CFE0-44FE-BBFC-134696E55F49}" type="presOf" srcId="{5F8CC990-DA51-4C88-A2F8-E5C4C235065C}" destId="{9EC68D78-6414-42B5-94FA-5DC581D96875}" srcOrd="0" destOrd="0" presId="urn:microsoft.com/office/officeart/2005/8/layout/chevron2"/>
    <dgm:cxn modelId="{B60CA85B-F4F6-435D-BC05-D97EC0B19A17}" type="presOf" srcId="{439D4F44-6B8B-4834-8F67-9CF5C324441C}" destId="{B64E98AD-1261-4130-8C9C-10EBCE7A060A}" srcOrd="0" destOrd="0" presId="urn:microsoft.com/office/officeart/2005/8/layout/chevron2"/>
    <dgm:cxn modelId="{4F573ADF-1026-4222-815B-010619BDD610}" srcId="{59317044-A029-4F7A-80A0-9490E100C1F2}" destId="{5F8CC990-DA51-4C88-A2F8-E5C4C235065C}" srcOrd="0" destOrd="0" parTransId="{37628105-8A15-4C39-947E-4C327312AC5E}" sibTransId="{FBB8EE04-33B5-4622-8AAC-B2CCD841D983}"/>
    <dgm:cxn modelId="{282A1305-9091-41B1-AD4D-0C30732AFB86}" srcId="{57FFF946-C1C8-43E5-948E-24E00CF259C1}" destId="{E2E5B48E-31F4-43AE-84C9-BF50C0F8A84F}" srcOrd="0" destOrd="0" parTransId="{0419EF8C-B30B-4012-8A36-80F6987D7DCF}" sibTransId="{746D39A2-3BC6-4ED8-84AB-ABB010ABD7A1}"/>
    <dgm:cxn modelId="{AD525F30-5A32-4C19-B0DD-2E3E3A215899}" type="presOf" srcId="{57FFF946-C1C8-43E5-948E-24E00CF259C1}" destId="{14D50947-F771-42AA-B4C9-18F12C862EAC}" srcOrd="0" destOrd="0" presId="urn:microsoft.com/office/officeart/2005/8/layout/chevron2"/>
    <dgm:cxn modelId="{3E514603-AA8B-44FB-AC88-0372056516C7}" type="presOf" srcId="{B3666D73-C3DB-4FD3-9C7A-BD0C22071DD7}" destId="{3E93F8A5-955A-4529-BC09-ED4E36FBF65D}" srcOrd="0" destOrd="0" presId="urn:microsoft.com/office/officeart/2005/8/layout/chevron2"/>
    <dgm:cxn modelId="{D873D932-6516-4DC7-B8CB-560E0D56F037}" type="presOf" srcId="{59317044-A029-4F7A-80A0-9490E100C1F2}" destId="{FFE19E6A-4E7B-4CCA-9DE5-8085555853B0}" srcOrd="0" destOrd="0" presId="urn:microsoft.com/office/officeart/2005/8/layout/chevron2"/>
    <dgm:cxn modelId="{03EA81E6-BF82-4234-958E-BE37D8B773E7}" srcId="{BC824929-D591-4F1E-BD25-D7942C1E12D0}" destId="{59317044-A029-4F7A-80A0-9490E100C1F2}" srcOrd="2" destOrd="0" parTransId="{6BD10542-7BD7-4C73-825E-4BC495A1841B}" sibTransId="{C7A57672-856A-4F10-B21D-59E1A0BF9780}"/>
    <dgm:cxn modelId="{F6F4843E-3C0B-417A-9044-CEC048821215}" type="presParOf" srcId="{2DB3868B-FF37-4DE0-AF1B-C49DA28081C1}" destId="{7D0F13DD-BF25-49FD-A2D3-21A96330274C}" srcOrd="0" destOrd="0" presId="urn:microsoft.com/office/officeart/2005/8/layout/chevron2"/>
    <dgm:cxn modelId="{E8BDC6B3-16E6-4484-8E9E-6D1973559660}" type="presParOf" srcId="{7D0F13DD-BF25-49FD-A2D3-21A96330274C}" destId="{3E93F8A5-955A-4529-BC09-ED4E36FBF65D}" srcOrd="0" destOrd="0" presId="urn:microsoft.com/office/officeart/2005/8/layout/chevron2"/>
    <dgm:cxn modelId="{9A6CA4EE-FBB0-4B04-B305-540E8217B798}" type="presParOf" srcId="{7D0F13DD-BF25-49FD-A2D3-21A96330274C}" destId="{B64E98AD-1261-4130-8C9C-10EBCE7A060A}" srcOrd="1" destOrd="0" presId="urn:microsoft.com/office/officeart/2005/8/layout/chevron2"/>
    <dgm:cxn modelId="{87733036-78CE-40D0-8C38-7F5C30A0A75B}" type="presParOf" srcId="{2DB3868B-FF37-4DE0-AF1B-C49DA28081C1}" destId="{DEBDB8EE-204C-41FC-8DB6-F61651440028}" srcOrd="1" destOrd="0" presId="urn:microsoft.com/office/officeart/2005/8/layout/chevron2"/>
    <dgm:cxn modelId="{DBB59E88-B7F1-434C-9178-87719835A0FA}" type="presParOf" srcId="{2DB3868B-FF37-4DE0-AF1B-C49DA28081C1}" destId="{294A05C6-644B-4FA2-B880-CCD38FF2C4EC}" srcOrd="2" destOrd="0" presId="urn:microsoft.com/office/officeart/2005/8/layout/chevron2"/>
    <dgm:cxn modelId="{27DAC7F3-6BFD-4CEA-9A01-10106B86727B}" type="presParOf" srcId="{294A05C6-644B-4FA2-B880-CCD38FF2C4EC}" destId="{14D50947-F771-42AA-B4C9-18F12C862EAC}" srcOrd="0" destOrd="0" presId="urn:microsoft.com/office/officeart/2005/8/layout/chevron2"/>
    <dgm:cxn modelId="{4B15D3D8-0023-486A-8525-C90E76AA5F34}" type="presParOf" srcId="{294A05C6-644B-4FA2-B880-CCD38FF2C4EC}" destId="{4818AE79-1441-4089-A053-4F204E7B9085}" srcOrd="1" destOrd="0" presId="urn:microsoft.com/office/officeart/2005/8/layout/chevron2"/>
    <dgm:cxn modelId="{BC396239-DB22-442B-B52E-F0051DC52FCC}" type="presParOf" srcId="{2DB3868B-FF37-4DE0-AF1B-C49DA28081C1}" destId="{5E381288-9ECF-4893-97FB-35C13F79FCAD}" srcOrd="3" destOrd="0" presId="urn:microsoft.com/office/officeart/2005/8/layout/chevron2"/>
    <dgm:cxn modelId="{AA8A6967-1979-4BFD-B127-B57FC5BCC353}" type="presParOf" srcId="{2DB3868B-FF37-4DE0-AF1B-C49DA28081C1}" destId="{022BFE16-758F-4A99-BB66-2995773ABEE6}" srcOrd="4" destOrd="0" presId="urn:microsoft.com/office/officeart/2005/8/layout/chevron2"/>
    <dgm:cxn modelId="{430799AF-EAA9-4C62-A031-476DB08DEAFE}" type="presParOf" srcId="{022BFE16-758F-4A99-BB66-2995773ABEE6}" destId="{FFE19E6A-4E7B-4CCA-9DE5-8085555853B0}" srcOrd="0" destOrd="0" presId="urn:microsoft.com/office/officeart/2005/8/layout/chevron2"/>
    <dgm:cxn modelId="{8D3D443A-E928-4E60-8615-65B1350505CC}" type="presParOf" srcId="{022BFE16-758F-4A99-BB66-2995773ABEE6}" destId="{9EC68D78-6414-42B5-94FA-5DC581D96875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7EB1D-60AF-49B4-A787-B8C6DA417C9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2CD4B2B-8D65-44E2-A422-3B0D09AC3EC8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a</a:t>
          </a:r>
          <a:endParaRPr lang="cs-CZ" sz="4800" dirty="0"/>
        </a:p>
      </dgm:t>
    </dgm:pt>
    <dgm:pt modelId="{D317B477-27B0-4736-8794-C316A50081CE}" type="parTrans" cxnId="{76F8B4BE-2792-4483-83FA-4ABD86C5CA9E}">
      <dgm:prSet/>
      <dgm:spPr/>
      <dgm:t>
        <a:bodyPr/>
        <a:lstStyle/>
        <a:p>
          <a:endParaRPr lang="cs-CZ"/>
        </a:p>
      </dgm:t>
    </dgm:pt>
    <dgm:pt modelId="{66482175-D986-425C-9873-3A2CB5EA79C3}" type="sibTrans" cxnId="{76F8B4BE-2792-4483-83FA-4ABD86C5CA9E}">
      <dgm:prSet/>
      <dgm:spPr/>
      <dgm:t>
        <a:bodyPr/>
        <a:lstStyle/>
        <a:p>
          <a:endParaRPr lang="cs-CZ"/>
        </a:p>
      </dgm:t>
    </dgm:pt>
    <dgm:pt modelId="{EBBBE7F8-5C22-4738-A6CB-49B0E62C4BA8}">
      <dgm:prSet phldrT="[Text]"/>
      <dgm:spPr/>
      <dgm:t>
        <a:bodyPr/>
        <a:lstStyle/>
        <a:p>
          <a:r>
            <a:rPr lang="cs-CZ" dirty="0" smtClean="0"/>
            <a:t>býložravci</a:t>
          </a:r>
          <a:endParaRPr lang="cs-CZ" dirty="0"/>
        </a:p>
      </dgm:t>
    </dgm:pt>
    <dgm:pt modelId="{000DD080-E0F9-451E-973C-387DB89A65D8}" type="parTrans" cxnId="{FA17B60E-F731-4C55-AB77-4CE6C8F97B63}">
      <dgm:prSet/>
      <dgm:spPr/>
      <dgm:t>
        <a:bodyPr/>
        <a:lstStyle/>
        <a:p>
          <a:endParaRPr lang="cs-CZ"/>
        </a:p>
      </dgm:t>
    </dgm:pt>
    <dgm:pt modelId="{127661E1-8A67-46BC-AB84-551055EF1A40}" type="sibTrans" cxnId="{FA17B60E-F731-4C55-AB77-4CE6C8F97B63}">
      <dgm:prSet/>
      <dgm:spPr/>
      <dgm:t>
        <a:bodyPr/>
        <a:lstStyle/>
        <a:p>
          <a:endParaRPr lang="cs-CZ"/>
        </a:p>
      </dgm:t>
    </dgm:pt>
    <dgm:pt modelId="{497BB17A-9A78-4470-BAFC-AAD756ACAB39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b</a:t>
          </a:r>
          <a:endParaRPr lang="cs-CZ" sz="4800" dirty="0"/>
        </a:p>
      </dgm:t>
    </dgm:pt>
    <dgm:pt modelId="{E8B11805-DDCD-4A19-A139-5950328F3CEC}" type="parTrans" cxnId="{5BE33B02-330B-41C2-8B43-289A81F58C75}">
      <dgm:prSet/>
      <dgm:spPr/>
      <dgm:t>
        <a:bodyPr/>
        <a:lstStyle/>
        <a:p>
          <a:endParaRPr lang="cs-CZ"/>
        </a:p>
      </dgm:t>
    </dgm:pt>
    <dgm:pt modelId="{65147BDE-52C2-4619-B012-8238EF1737F2}" type="sibTrans" cxnId="{5BE33B02-330B-41C2-8B43-289A81F58C75}">
      <dgm:prSet/>
      <dgm:spPr/>
      <dgm:t>
        <a:bodyPr/>
        <a:lstStyle/>
        <a:p>
          <a:endParaRPr lang="cs-CZ"/>
        </a:p>
      </dgm:t>
    </dgm:pt>
    <dgm:pt modelId="{CAA3B74C-15AD-4133-AE77-3948A2DCEC62}">
      <dgm:prSet phldrT="[Text]"/>
      <dgm:spPr/>
      <dgm:t>
        <a:bodyPr/>
        <a:lstStyle/>
        <a:p>
          <a:r>
            <a:rPr lang="cs-CZ" dirty="0" smtClean="0"/>
            <a:t>všežravci</a:t>
          </a:r>
          <a:endParaRPr lang="cs-CZ" dirty="0"/>
        </a:p>
      </dgm:t>
    </dgm:pt>
    <dgm:pt modelId="{E6A3F26F-D61A-426A-81D3-B8BD9AAE0435}" type="parTrans" cxnId="{56DCE77B-A191-490A-A177-FE062677D83B}">
      <dgm:prSet/>
      <dgm:spPr/>
      <dgm:t>
        <a:bodyPr/>
        <a:lstStyle/>
        <a:p>
          <a:endParaRPr lang="cs-CZ"/>
        </a:p>
      </dgm:t>
    </dgm:pt>
    <dgm:pt modelId="{AE3FCCA8-E559-408C-A253-76BFD4E99833}" type="sibTrans" cxnId="{56DCE77B-A191-490A-A177-FE062677D83B}">
      <dgm:prSet/>
      <dgm:spPr/>
      <dgm:t>
        <a:bodyPr/>
        <a:lstStyle/>
        <a:p>
          <a:endParaRPr lang="cs-CZ"/>
        </a:p>
      </dgm:t>
    </dgm:pt>
    <dgm:pt modelId="{1C8BE9A8-C4FA-41FD-B66C-5B9D3347E04A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" action="ppaction://hlinkshowjump?jump=nextslide"/>
            </a:rPr>
            <a:t>c</a:t>
          </a:r>
          <a:endParaRPr lang="cs-CZ" sz="4800" dirty="0"/>
        </a:p>
      </dgm:t>
    </dgm:pt>
    <dgm:pt modelId="{827935C4-CD20-418E-9360-7691B0B9EB9E}" type="parTrans" cxnId="{BA2305BC-0C56-48A1-A3F7-6CAA69D1FC5E}">
      <dgm:prSet/>
      <dgm:spPr/>
      <dgm:t>
        <a:bodyPr/>
        <a:lstStyle/>
        <a:p>
          <a:endParaRPr lang="cs-CZ"/>
        </a:p>
      </dgm:t>
    </dgm:pt>
    <dgm:pt modelId="{3F572822-8683-448C-978C-79BA7577C23D}" type="sibTrans" cxnId="{BA2305BC-0C56-48A1-A3F7-6CAA69D1FC5E}">
      <dgm:prSet/>
      <dgm:spPr/>
      <dgm:t>
        <a:bodyPr/>
        <a:lstStyle/>
        <a:p>
          <a:endParaRPr lang="cs-CZ"/>
        </a:p>
      </dgm:t>
    </dgm:pt>
    <dgm:pt modelId="{0621F593-878B-4A9A-A36C-CBFD1073686E}">
      <dgm:prSet phldrT="[Text]"/>
      <dgm:spPr/>
      <dgm:t>
        <a:bodyPr/>
        <a:lstStyle/>
        <a:p>
          <a:r>
            <a:rPr lang="cs-CZ" dirty="0" smtClean="0"/>
            <a:t>masožravci</a:t>
          </a:r>
          <a:endParaRPr lang="cs-CZ" dirty="0"/>
        </a:p>
      </dgm:t>
    </dgm:pt>
    <dgm:pt modelId="{6267A32A-B253-4936-8E82-3FCB1F1A8B27}" type="parTrans" cxnId="{EC1C60A2-FDE9-4255-9EFE-74727C073CC8}">
      <dgm:prSet/>
      <dgm:spPr/>
      <dgm:t>
        <a:bodyPr/>
        <a:lstStyle/>
        <a:p>
          <a:endParaRPr lang="cs-CZ"/>
        </a:p>
      </dgm:t>
    </dgm:pt>
    <dgm:pt modelId="{79D55666-4904-445F-B990-CD1C11A8FE71}" type="sibTrans" cxnId="{EC1C60A2-FDE9-4255-9EFE-74727C073CC8}">
      <dgm:prSet/>
      <dgm:spPr/>
      <dgm:t>
        <a:bodyPr/>
        <a:lstStyle/>
        <a:p>
          <a:endParaRPr lang="cs-CZ"/>
        </a:p>
      </dgm:t>
    </dgm:pt>
    <dgm:pt modelId="{178BCEBA-C091-4C47-819E-B8FE20AB0788}" type="pres">
      <dgm:prSet presAssocID="{8FB7EB1D-60AF-49B4-A787-B8C6DA417C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D9919E-BFEB-40EE-9426-2FD83AFE48A8}" type="pres">
      <dgm:prSet presAssocID="{B2CD4B2B-8D65-44E2-A422-3B0D09AC3EC8}" presName="composite" presStyleCnt="0"/>
      <dgm:spPr/>
    </dgm:pt>
    <dgm:pt modelId="{EE43A285-21C0-426D-B294-36FF4F64A1BE}" type="pres">
      <dgm:prSet presAssocID="{B2CD4B2B-8D65-44E2-A422-3B0D09AC3E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1BCF24-A409-4983-B259-21A2A86E918E}" type="pres">
      <dgm:prSet presAssocID="{B2CD4B2B-8D65-44E2-A422-3B0D09AC3E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5DC0B7-7616-4E03-8AEA-B160825D5B60}" type="pres">
      <dgm:prSet presAssocID="{66482175-D986-425C-9873-3A2CB5EA79C3}" presName="sp" presStyleCnt="0"/>
      <dgm:spPr/>
    </dgm:pt>
    <dgm:pt modelId="{E51E5D6A-2089-4779-9344-CFFE7EC5E796}" type="pres">
      <dgm:prSet presAssocID="{497BB17A-9A78-4470-BAFC-AAD756ACAB39}" presName="composite" presStyleCnt="0"/>
      <dgm:spPr/>
    </dgm:pt>
    <dgm:pt modelId="{39A261C3-4468-4DE4-8B04-3A080C5A3CA0}" type="pres">
      <dgm:prSet presAssocID="{497BB17A-9A78-4470-BAFC-AAD756ACAB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656E79-B9F0-4D0D-A315-E0417CBDA490}" type="pres">
      <dgm:prSet presAssocID="{497BB17A-9A78-4470-BAFC-AAD756ACAB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801F87-4E85-47C3-BCB7-2A82471E7D0A}" type="pres">
      <dgm:prSet presAssocID="{65147BDE-52C2-4619-B012-8238EF1737F2}" presName="sp" presStyleCnt="0"/>
      <dgm:spPr/>
    </dgm:pt>
    <dgm:pt modelId="{82E9EF5E-34AA-437D-9F9F-4964A8907074}" type="pres">
      <dgm:prSet presAssocID="{1C8BE9A8-C4FA-41FD-B66C-5B9D3347E04A}" presName="composite" presStyleCnt="0"/>
      <dgm:spPr/>
    </dgm:pt>
    <dgm:pt modelId="{AE397A4D-CDDD-4027-ABBC-2A00FAA6F103}" type="pres">
      <dgm:prSet presAssocID="{1C8BE9A8-C4FA-41FD-B66C-5B9D3347E0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2B48BA-035F-4A5C-A153-C181EDA83E0D}" type="pres">
      <dgm:prSet presAssocID="{1C8BE9A8-C4FA-41FD-B66C-5B9D3347E0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5BCCB61-EC4B-40BF-9288-EC6DB716B601}" type="presOf" srcId="{1C8BE9A8-C4FA-41FD-B66C-5B9D3347E04A}" destId="{AE397A4D-CDDD-4027-ABBC-2A00FAA6F103}" srcOrd="0" destOrd="0" presId="urn:microsoft.com/office/officeart/2005/8/layout/chevron2"/>
    <dgm:cxn modelId="{0B8EBD62-7C18-4C7B-91B9-59725E4E5D12}" type="presOf" srcId="{0621F593-878B-4A9A-A36C-CBFD1073686E}" destId="{232B48BA-035F-4A5C-A153-C181EDA83E0D}" srcOrd="0" destOrd="0" presId="urn:microsoft.com/office/officeart/2005/8/layout/chevron2"/>
    <dgm:cxn modelId="{33FE5225-1B74-4369-966A-5BE1708C57EE}" type="presOf" srcId="{8FB7EB1D-60AF-49B4-A787-B8C6DA417C97}" destId="{178BCEBA-C091-4C47-819E-B8FE20AB0788}" srcOrd="0" destOrd="0" presId="urn:microsoft.com/office/officeart/2005/8/layout/chevron2"/>
    <dgm:cxn modelId="{FA17B60E-F731-4C55-AB77-4CE6C8F97B63}" srcId="{B2CD4B2B-8D65-44E2-A422-3B0D09AC3EC8}" destId="{EBBBE7F8-5C22-4738-A6CB-49B0E62C4BA8}" srcOrd="0" destOrd="0" parTransId="{000DD080-E0F9-451E-973C-387DB89A65D8}" sibTransId="{127661E1-8A67-46BC-AB84-551055EF1A40}"/>
    <dgm:cxn modelId="{76F8B4BE-2792-4483-83FA-4ABD86C5CA9E}" srcId="{8FB7EB1D-60AF-49B4-A787-B8C6DA417C97}" destId="{B2CD4B2B-8D65-44E2-A422-3B0D09AC3EC8}" srcOrd="0" destOrd="0" parTransId="{D317B477-27B0-4736-8794-C316A50081CE}" sibTransId="{66482175-D986-425C-9873-3A2CB5EA79C3}"/>
    <dgm:cxn modelId="{56DCE77B-A191-490A-A177-FE062677D83B}" srcId="{497BB17A-9A78-4470-BAFC-AAD756ACAB39}" destId="{CAA3B74C-15AD-4133-AE77-3948A2DCEC62}" srcOrd="0" destOrd="0" parTransId="{E6A3F26F-D61A-426A-81D3-B8BD9AAE0435}" sibTransId="{AE3FCCA8-E559-408C-A253-76BFD4E99833}"/>
    <dgm:cxn modelId="{D8F09D6B-7907-47EE-AF27-CB5E3503C9FD}" type="presOf" srcId="{497BB17A-9A78-4470-BAFC-AAD756ACAB39}" destId="{39A261C3-4468-4DE4-8B04-3A080C5A3CA0}" srcOrd="0" destOrd="0" presId="urn:microsoft.com/office/officeart/2005/8/layout/chevron2"/>
    <dgm:cxn modelId="{5BE33B02-330B-41C2-8B43-289A81F58C75}" srcId="{8FB7EB1D-60AF-49B4-A787-B8C6DA417C97}" destId="{497BB17A-9A78-4470-BAFC-AAD756ACAB39}" srcOrd="1" destOrd="0" parTransId="{E8B11805-DDCD-4A19-A139-5950328F3CEC}" sibTransId="{65147BDE-52C2-4619-B012-8238EF1737F2}"/>
    <dgm:cxn modelId="{24E131F4-E1FA-424D-BFAE-E0C50C186C47}" type="presOf" srcId="{CAA3B74C-15AD-4133-AE77-3948A2DCEC62}" destId="{14656E79-B9F0-4D0D-A315-E0417CBDA490}" srcOrd="0" destOrd="0" presId="urn:microsoft.com/office/officeart/2005/8/layout/chevron2"/>
    <dgm:cxn modelId="{18B44BD0-759C-4F0E-8128-885D5EFEDE1C}" type="presOf" srcId="{B2CD4B2B-8D65-44E2-A422-3B0D09AC3EC8}" destId="{EE43A285-21C0-426D-B294-36FF4F64A1BE}" srcOrd="0" destOrd="0" presId="urn:microsoft.com/office/officeart/2005/8/layout/chevron2"/>
    <dgm:cxn modelId="{BA2305BC-0C56-48A1-A3F7-6CAA69D1FC5E}" srcId="{8FB7EB1D-60AF-49B4-A787-B8C6DA417C97}" destId="{1C8BE9A8-C4FA-41FD-B66C-5B9D3347E04A}" srcOrd="2" destOrd="0" parTransId="{827935C4-CD20-418E-9360-7691B0B9EB9E}" sibTransId="{3F572822-8683-448C-978C-79BA7577C23D}"/>
    <dgm:cxn modelId="{EC1C60A2-FDE9-4255-9EFE-74727C073CC8}" srcId="{1C8BE9A8-C4FA-41FD-B66C-5B9D3347E04A}" destId="{0621F593-878B-4A9A-A36C-CBFD1073686E}" srcOrd="0" destOrd="0" parTransId="{6267A32A-B253-4936-8E82-3FCB1F1A8B27}" sibTransId="{79D55666-4904-445F-B990-CD1C11A8FE71}"/>
    <dgm:cxn modelId="{6B95CD95-A20A-4376-B419-9FEA9F59B29A}" type="presOf" srcId="{EBBBE7F8-5C22-4738-A6CB-49B0E62C4BA8}" destId="{FB1BCF24-A409-4983-B259-21A2A86E918E}" srcOrd="0" destOrd="0" presId="urn:microsoft.com/office/officeart/2005/8/layout/chevron2"/>
    <dgm:cxn modelId="{317442B0-1672-40ED-953B-4126B72E5086}" type="presParOf" srcId="{178BCEBA-C091-4C47-819E-B8FE20AB0788}" destId="{CCD9919E-BFEB-40EE-9426-2FD83AFE48A8}" srcOrd="0" destOrd="0" presId="urn:microsoft.com/office/officeart/2005/8/layout/chevron2"/>
    <dgm:cxn modelId="{42FD3E49-7009-42E9-A6F8-812D6187F562}" type="presParOf" srcId="{CCD9919E-BFEB-40EE-9426-2FD83AFE48A8}" destId="{EE43A285-21C0-426D-B294-36FF4F64A1BE}" srcOrd="0" destOrd="0" presId="urn:microsoft.com/office/officeart/2005/8/layout/chevron2"/>
    <dgm:cxn modelId="{E611F490-7032-4A81-8119-5A170045621B}" type="presParOf" srcId="{CCD9919E-BFEB-40EE-9426-2FD83AFE48A8}" destId="{FB1BCF24-A409-4983-B259-21A2A86E918E}" srcOrd="1" destOrd="0" presId="urn:microsoft.com/office/officeart/2005/8/layout/chevron2"/>
    <dgm:cxn modelId="{23F7B249-214E-4A26-8D6D-12764A531802}" type="presParOf" srcId="{178BCEBA-C091-4C47-819E-B8FE20AB0788}" destId="{D65DC0B7-7616-4E03-8AEA-B160825D5B60}" srcOrd="1" destOrd="0" presId="urn:microsoft.com/office/officeart/2005/8/layout/chevron2"/>
    <dgm:cxn modelId="{A2174710-998B-412D-8CED-59B999357936}" type="presParOf" srcId="{178BCEBA-C091-4C47-819E-B8FE20AB0788}" destId="{E51E5D6A-2089-4779-9344-CFFE7EC5E796}" srcOrd="2" destOrd="0" presId="urn:microsoft.com/office/officeart/2005/8/layout/chevron2"/>
    <dgm:cxn modelId="{3DEF221C-DCD8-4123-94F2-5E2515FF08A4}" type="presParOf" srcId="{E51E5D6A-2089-4779-9344-CFFE7EC5E796}" destId="{39A261C3-4468-4DE4-8B04-3A080C5A3CA0}" srcOrd="0" destOrd="0" presId="urn:microsoft.com/office/officeart/2005/8/layout/chevron2"/>
    <dgm:cxn modelId="{9E84C017-EF7A-4185-8CC8-22A5BD3335EE}" type="presParOf" srcId="{E51E5D6A-2089-4779-9344-CFFE7EC5E796}" destId="{14656E79-B9F0-4D0D-A315-E0417CBDA490}" srcOrd="1" destOrd="0" presId="urn:microsoft.com/office/officeart/2005/8/layout/chevron2"/>
    <dgm:cxn modelId="{748B1BE9-6CFC-4307-A9F0-3E04BC2649FA}" type="presParOf" srcId="{178BCEBA-C091-4C47-819E-B8FE20AB0788}" destId="{66801F87-4E85-47C3-BCB7-2A82471E7D0A}" srcOrd="3" destOrd="0" presId="urn:microsoft.com/office/officeart/2005/8/layout/chevron2"/>
    <dgm:cxn modelId="{08972F78-05A3-4DC3-9C1F-8E5EBF335F43}" type="presParOf" srcId="{178BCEBA-C091-4C47-819E-B8FE20AB0788}" destId="{82E9EF5E-34AA-437D-9F9F-4964A8907074}" srcOrd="4" destOrd="0" presId="urn:microsoft.com/office/officeart/2005/8/layout/chevron2"/>
    <dgm:cxn modelId="{799FE50B-B007-436B-914D-FF237C23FC5E}" type="presParOf" srcId="{82E9EF5E-34AA-437D-9F9F-4964A8907074}" destId="{AE397A4D-CDDD-4027-ABBC-2A00FAA6F103}" srcOrd="0" destOrd="0" presId="urn:microsoft.com/office/officeart/2005/8/layout/chevron2"/>
    <dgm:cxn modelId="{EB8B7B72-2079-402B-889B-A63F976932D1}" type="presParOf" srcId="{82E9EF5E-34AA-437D-9F9F-4964A8907074}" destId="{232B48BA-035F-4A5C-A153-C181EDA83E0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32B9F-575F-4261-BFF5-32E67B24570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D4068AD-5792-4A8D-A63A-860F860C84B8}">
      <dgm:prSet phldrT="[Text]" custT="1"/>
      <dgm:spPr/>
      <dgm:t>
        <a:bodyPr/>
        <a:lstStyle/>
        <a:p>
          <a:r>
            <a:rPr lang="cs-CZ" sz="4800" dirty="0" smtClean="0">
              <a:solidFill>
                <a:srgbClr val="00B0F0"/>
              </a:solidFill>
              <a:hlinkClick xmlns:r="http://schemas.openxmlformats.org/officeDocument/2006/relationships" r:id="" action="ppaction://hlinkshowjump?jump=nextslide"/>
            </a:rPr>
            <a:t>a</a:t>
          </a:r>
          <a:endParaRPr lang="cs-CZ" sz="4800" dirty="0">
            <a:solidFill>
              <a:srgbClr val="00B0F0"/>
            </a:solidFill>
          </a:endParaRPr>
        </a:p>
      </dgm:t>
    </dgm:pt>
    <dgm:pt modelId="{53930F20-1409-475A-80D7-1290EA3797F9}" type="parTrans" cxnId="{6A189723-7AD6-4CC0-B1FC-87A3B6525B30}">
      <dgm:prSet/>
      <dgm:spPr/>
      <dgm:t>
        <a:bodyPr/>
        <a:lstStyle/>
        <a:p>
          <a:endParaRPr lang="cs-CZ"/>
        </a:p>
      </dgm:t>
    </dgm:pt>
    <dgm:pt modelId="{97A6A797-C32C-445B-A41A-137A36F35F1D}" type="sibTrans" cxnId="{6A189723-7AD6-4CC0-B1FC-87A3B6525B30}">
      <dgm:prSet/>
      <dgm:spPr/>
      <dgm:t>
        <a:bodyPr/>
        <a:lstStyle/>
        <a:p>
          <a:endParaRPr lang="cs-CZ"/>
        </a:p>
      </dgm:t>
    </dgm:pt>
    <dgm:pt modelId="{51DEF55C-E9AD-4430-B3C8-150C621A308C}">
      <dgm:prSet phldrT="[Text]"/>
      <dgm:spPr/>
      <dgm:t>
        <a:bodyPr/>
        <a:lstStyle/>
        <a:p>
          <a:r>
            <a:rPr lang="cs-CZ" dirty="0" smtClean="0"/>
            <a:t>druhohor</a:t>
          </a:r>
          <a:endParaRPr lang="cs-CZ" dirty="0"/>
        </a:p>
      </dgm:t>
    </dgm:pt>
    <dgm:pt modelId="{B5556DF4-B2CB-4A92-9C12-7B01DCD04FE3}" type="parTrans" cxnId="{64E2CC65-9628-4351-BFCB-2DC16B47A9DE}">
      <dgm:prSet/>
      <dgm:spPr/>
      <dgm:t>
        <a:bodyPr/>
        <a:lstStyle/>
        <a:p>
          <a:endParaRPr lang="cs-CZ"/>
        </a:p>
      </dgm:t>
    </dgm:pt>
    <dgm:pt modelId="{58F6A56B-30A5-4193-ADA8-31DA0D8F377A}" type="sibTrans" cxnId="{64E2CC65-9628-4351-BFCB-2DC16B47A9DE}">
      <dgm:prSet/>
      <dgm:spPr/>
      <dgm:t>
        <a:bodyPr/>
        <a:lstStyle/>
        <a:p>
          <a:endParaRPr lang="cs-CZ"/>
        </a:p>
      </dgm:t>
    </dgm:pt>
    <dgm:pt modelId="{85587BF9-9A37-4B0C-B03D-56244445912D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b</a:t>
          </a:r>
          <a:endParaRPr lang="cs-CZ" sz="4800" dirty="0"/>
        </a:p>
      </dgm:t>
    </dgm:pt>
    <dgm:pt modelId="{0497EDC1-B0A8-416E-A217-825D5BEBA845}" type="parTrans" cxnId="{5B6D2AB7-46F8-4858-B20D-F5D307B38C72}">
      <dgm:prSet/>
      <dgm:spPr/>
      <dgm:t>
        <a:bodyPr/>
        <a:lstStyle/>
        <a:p>
          <a:endParaRPr lang="cs-CZ"/>
        </a:p>
      </dgm:t>
    </dgm:pt>
    <dgm:pt modelId="{E92931A2-84CE-453F-9DD9-BEA473A24B05}" type="sibTrans" cxnId="{5B6D2AB7-46F8-4858-B20D-F5D307B38C72}">
      <dgm:prSet/>
      <dgm:spPr/>
      <dgm:t>
        <a:bodyPr/>
        <a:lstStyle/>
        <a:p>
          <a:endParaRPr lang="cs-CZ"/>
        </a:p>
      </dgm:t>
    </dgm:pt>
    <dgm:pt modelId="{A52080B8-8D5F-4DE0-9B6A-1F4996E944CE}">
      <dgm:prSet phldrT="[Text]"/>
      <dgm:spPr/>
      <dgm:t>
        <a:bodyPr/>
        <a:lstStyle/>
        <a:p>
          <a:r>
            <a:rPr lang="cs-CZ" dirty="0" smtClean="0"/>
            <a:t>třetihor</a:t>
          </a:r>
          <a:endParaRPr lang="cs-CZ" dirty="0"/>
        </a:p>
      </dgm:t>
    </dgm:pt>
    <dgm:pt modelId="{9B0FE82F-0E2C-41C4-819D-88784E40C5F9}" type="parTrans" cxnId="{1668F7A3-1F7A-4DA7-8611-15154424D3AC}">
      <dgm:prSet/>
      <dgm:spPr/>
      <dgm:t>
        <a:bodyPr/>
        <a:lstStyle/>
        <a:p>
          <a:endParaRPr lang="cs-CZ"/>
        </a:p>
      </dgm:t>
    </dgm:pt>
    <dgm:pt modelId="{6282858C-91E6-4983-BB59-9B691641FE11}" type="sibTrans" cxnId="{1668F7A3-1F7A-4DA7-8611-15154424D3AC}">
      <dgm:prSet/>
      <dgm:spPr/>
      <dgm:t>
        <a:bodyPr/>
        <a:lstStyle/>
        <a:p>
          <a:endParaRPr lang="cs-CZ"/>
        </a:p>
      </dgm:t>
    </dgm:pt>
    <dgm:pt modelId="{F472EF3D-19C5-4D68-9E41-EA813BB79263}">
      <dgm:prSet phldrT="[Text]" custT="1"/>
      <dgm:spPr/>
      <dgm:t>
        <a:bodyPr/>
        <a:lstStyle/>
        <a:p>
          <a:r>
            <a:rPr lang="cs-CZ" sz="4800" dirty="0" smtClean="0">
              <a:hlinkClick xmlns:r="http://schemas.openxmlformats.org/officeDocument/2006/relationships" r:id="rId1" action="ppaction://hlinksldjump"/>
            </a:rPr>
            <a:t>c</a:t>
          </a:r>
          <a:endParaRPr lang="cs-CZ" sz="4800" dirty="0"/>
        </a:p>
      </dgm:t>
    </dgm:pt>
    <dgm:pt modelId="{2A91884B-045E-41DC-93A3-78117D4184F8}" type="parTrans" cxnId="{F0E7479B-50A6-4685-B2DC-B51BAE477D9F}">
      <dgm:prSet/>
      <dgm:spPr/>
      <dgm:t>
        <a:bodyPr/>
        <a:lstStyle/>
        <a:p>
          <a:endParaRPr lang="cs-CZ"/>
        </a:p>
      </dgm:t>
    </dgm:pt>
    <dgm:pt modelId="{77BF88C3-1F09-4512-910C-D573E4F92231}" type="sibTrans" cxnId="{F0E7479B-50A6-4685-B2DC-B51BAE477D9F}">
      <dgm:prSet/>
      <dgm:spPr/>
      <dgm:t>
        <a:bodyPr/>
        <a:lstStyle/>
        <a:p>
          <a:endParaRPr lang="cs-CZ"/>
        </a:p>
      </dgm:t>
    </dgm:pt>
    <dgm:pt modelId="{7F940AFA-6D0A-4262-A76B-B6644B8005B3}">
      <dgm:prSet phldrT="[Text]"/>
      <dgm:spPr/>
      <dgm:t>
        <a:bodyPr/>
        <a:lstStyle/>
        <a:p>
          <a:r>
            <a:rPr lang="cs-CZ" dirty="0" smtClean="0"/>
            <a:t>prvohor</a:t>
          </a:r>
          <a:endParaRPr lang="cs-CZ" dirty="0"/>
        </a:p>
      </dgm:t>
    </dgm:pt>
    <dgm:pt modelId="{709AA707-8ACB-4887-B056-7EC92F06DF46}" type="parTrans" cxnId="{681513B0-1A40-44C6-9C24-BBD9BED085D8}">
      <dgm:prSet/>
      <dgm:spPr/>
      <dgm:t>
        <a:bodyPr/>
        <a:lstStyle/>
        <a:p>
          <a:endParaRPr lang="cs-CZ"/>
        </a:p>
      </dgm:t>
    </dgm:pt>
    <dgm:pt modelId="{DDD8F218-39D8-49C5-888A-726DC4DD64A7}" type="sibTrans" cxnId="{681513B0-1A40-44C6-9C24-BBD9BED085D8}">
      <dgm:prSet/>
      <dgm:spPr/>
      <dgm:t>
        <a:bodyPr/>
        <a:lstStyle/>
        <a:p>
          <a:endParaRPr lang="cs-CZ"/>
        </a:p>
      </dgm:t>
    </dgm:pt>
    <dgm:pt modelId="{61A4D9EC-D7AD-4167-9884-E48AD1D6EE17}" type="pres">
      <dgm:prSet presAssocID="{E3432B9F-575F-4261-BFF5-32E67B2457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2608BC4-49CD-4643-B622-A688E243F3FA}" type="pres">
      <dgm:prSet presAssocID="{DD4068AD-5792-4A8D-A63A-860F860C84B8}" presName="composite" presStyleCnt="0"/>
      <dgm:spPr/>
    </dgm:pt>
    <dgm:pt modelId="{CB116885-EE66-49EB-899A-F0D85E46C7EF}" type="pres">
      <dgm:prSet presAssocID="{DD4068AD-5792-4A8D-A63A-860F860C84B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17D135-1C23-41E9-A409-271C1AB858DB}" type="pres">
      <dgm:prSet presAssocID="{DD4068AD-5792-4A8D-A63A-860F860C84B8}" presName="descendantText" presStyleLbl="alignAcc1" presStyleIdx="0" presStyleCnt="3" custLinFactNeighborX="172" custLinFactNeighborY="31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78BB4E-2A97-4B2F-B0DF-918176FC98C9}" type="pres">
      <dgm:prSet presAssocID="{97A6A797-C32C-445B-A41A-137A36F35F1D}" presName="sp" presStyleCnt="0"/>
      <dgm:spPr/>
    </dgm:pt>
    <dgm:pt modelId="{BCB09601-E704-45CD-B03A-52FC9E941812}" type="pres">
      <dgm:prSet presAssocID="{85587BF9-9A37-4B0C-B03D-56244445912D}" presName="composite" presStyleCnt="0"/>
      <dgm:spPr/>
    </dgm:pt>
    <dgm:pt modelId="{D6A1FF1B-3442-4AC6-9318-6BE49ECA2DEF}" type="pres">
      <dgm:prSet presAssocID="{85587BF9-9A37-4B0C-B03D-56244445912D}" presName="parentText" presStyleLbl="alignNode1" presStyleIdx="1" presStyleCnt="3" custLinFactNeighborX="-253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551D27-19E2-49CF-81F6-EBDB2B669EBD}" type="pres">
      <dgm:prSet presAssocID="{85587BF9-9A37-4B0C-B03D-5624444591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E0C643-3E83-495D-BB9E-49099959F008}" type="pres">
      <dgm:prSet presAssocID="{E92931A2-84CE-453F-9DD9-BEA473A24B05}" presName="sp" presStyleCnt="0"/>
      <dgm:spPr/>
    </dgm:pt>
    <dgm:pt modelId="{F2B66449-6575-4476-8162-970AE65DDA49}" type="pres">
      <dgm:prSet presAssocID="{F472EF3D-19C5-4D68-9E41-EA813BB79263}" presName="composite" presStyleCnt="0"/>
      <dgm:spPr/>
    </dgm:pt>
    <dgm:pt modelId="{9592FC28-4A5B-448A-A4FF-C5F85A480FC3}" type="pres">
      <dgm:prSet presAssocID="{F472EF3D-19C5-4D68-9E41-EA813BB79263}" presName="parentText" presStyleLbl="alignNode1" presStyleIdx="2" presStyleCnt="3" custLinFactNeighborX="-253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85463E-3BF5-49C9-B491-9A206DEEA609}" type="pres">
      <dgm:prSet presAssocID="{F472EF3D-19C5-4D68-9E41-EA813BB792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969E40-38FC-4372-8F31-D9D3BC838581}" type="presOf" srcId="{F472EF3D-19C5-4D68-9E41-EA813BB79263}" destId="{9592FC28-4A5B-448A-A4FF-C5F85A480FC3}" srcOrd="0" destOrd="0" presId="urn:microsoft.com/office/officeart/2005/8/layout/chevron2"/>
    <dgm:cxn modelId="{6A189723-7AD6-4CC0-B1FC-87A3B6525B30}" srcId="{E3432B9F-575F-4261-BFF5-32E67B245707}" destId="{DD4068AD-5792-4A8D-A63A-860F860C84B8}" srcOrd="0" destOrd="0" parTransId="{53930F20-1409-475A-80D7-1290EA3797F9}" sibTransId="{97A6A797-C32C-445B-A41A-137A36F35F1D}"/>
    <dgm:cxn modelId="{C8806DFD-C567-4828-B583-60AD6314B000}" type="presOf" srcId="{DD4068AD-5792-4A8D-A63A-860F860C84B8}" destId="{CB116885-EE66-49EB-899A-F0D85E46C7EF}" srcOrd="0" destOrd="0" presId="urn:microsoft.com/office/officeart/2005/8/layout/chevron2"/>
    <dgm:cxn modelId="{F0E7479B-50A6-4685-B2DC-B51BAE477D9F}" srcId="{E3432B9F-575F-4261-BFF5-32E67B245707}" destId="{F472EF3D-19C5-4D68-9E41-EA813BB79263}" srcOrd="2" destOrd="0" parTransId="{2A91884B-045E-41DC-93A3-78117D4184F8}" sibTransId="{77BF88C3-1F09-4512-910C-D573E4F92231}"/>
    <dgm:cxn modelId="{4E107433-6C3C-422A-BFDF-18E46C0A9E89}" type="presOf" srcId="{A52080B8-8D5F-4DE0-9B6A-1F4996E944CE}" destId="{1F551D27-19E2-49CF-81F6-EBDB2B669EBD}" srcOrd="0" destOrd="0" presId="urn:microsoft.com/office/officeart/2005/8/layout/chevron2"/>
    <dgm:cxn modelId="{39CC7D77-91E5-440F-9555-28B2411B8CA9}" type="presOf" srcId="{51DEF55C-E9AD-4430-B3C8-150C621A308C}" destId="{7017D135-1C23-41E9-A409-271C1AB858DB}" srcOrd="0" destOrd="0" presId="urn:microsoft.com/office/officeart/2005/8/layout/chevron2"/>
    <dgm:cxn modelId="{681513B0-1A40-44C6-9C24-BBD9BED085D8}" srcId="{F472EF3D-19C5-4D68-9E41-EA813BB79263}" destId="{7F940AFA-6D0A-4262-A76B-B6644B8005B3}" srcOrd="0" destOrd="0" parTransId="{709AA707-8ACB-4887-B056-7EC92F06DF46}" sibTransId="{DDD8F218-39D8-49C5-888A-726DC4DD64A7}"/>
    <dgm:cxn modelId="{0CB2FC8D-148C-4323-84C5-1956C4202BCD}" type="presOf" srcId="{E3432B9F-575F-4261-BFF5-32E67B245707}" destId="{61A4D9EC-D7AD-4167-9884-E48AD1D6EE17}" srcOrd="0" destOrd="0" presId="urn:microsoft.com/office/officeart/2005/8/layout/chevron2"/>
    <dgm:cxn modelId="{D98E2ACE-9CC0-463A-B22B-A75F6C9C5A65}" type="presOf" srcId="{7F940AFA-6D0A-4262-A76B-B6644B8005B3}" destId="{4E85463E-3BF5-49C9-B491-9A206DEEA609}" srcOrd="0" destOrd="0" presId="urn:microsoft.com/office/officeart/2005/8/layout/chevron2"/>
    <dgm:cxn modelId="{64E2CC65-9628-4351-BFCB-2DC16B47A9DE}" srcId="{DD4068AD-5792-4A8D-A63A-860F860C84B8}" destId="{51DEF55C-E9AD-4430-B3C8-150C621A308C}" srcOrd="0" destOrd="0" parTransId="{B5556DF4-B2CB-4A92-9C12-7B01DCD04FE3}" sibTransId="{58F6A56B-30A5-4193-ADA8-31DA0D8F377A}"/>
    <dgm:cxn modelId="{1668F7A3-1F7A-4DA7-8611-15154424D3AC}" srcId="{85587BF9-9A37-4B0C-B03D-56244445912D}" destId="{A52080B8-8D5F-4DE0-9B6A-1F4996E944CE}" srcOrd="0" destOrd="0" parTransId="{9B0FE82F-0E2C-41C4-819D-88784E40C5F9}" sibTransId="{6282858C-91E6-4983-BB59-9B691641FE11}"/>
    <dgm:cxn modelId="{5B6D2AB7-46F8-4858-B20D-F5D307B38C72}" srcId="{E3432B9F-575F-4261-BFF5-32E67B245707}" destId="{85587BF9-9A37-4B0C-B03D-56244445912D}" srcOrd="1" destOrd="0" parTransId="{0497EDC1-B0A8-416E-A217-825D5BEBA845}" sibTransId="{E92931A2-84CE-453F-9DD9-BEA473A24B05}"/>
    <dgm:cxn modelId="{1F331A04-3DAF-4DA1-9B1B-0F9212B968D4}" type="presOf" srcId="{85587BF9-9A37-4B0C-B03D-56244445912D}" destId="{D6A1FF1B-3442-4AC6-9318-6BE49ECA2DEF}" srcOrd="0" destOrd="0" presId="urn:microsoft.com/office/officeart/2005/8/layout/chevron2"/>
    <dgm:cxn modelId="{DFFC7316-17AC-4FBE-8667-EEEE1BA1D18E}" type="presParOf" srcId="{61A4D9EC-D7AD-4167-9884-E48AD1D6EE17}" destId="{E2608BC4-49CD-4643-B622-A688E243F3FA}" srcOrd="0" destOrd="0" presId="urn:microsoft.com/office/officeart/2005/8/layout/chevron2"/>
    <dgm:cxn modelId="{05C3969F-80DD-400F-AAB3-57D5E427E975}" type="presParOf" srcId="{E2608BC4-49CD-4643-B622-A688E243F3FA}" destId="{CB116885-EE66-49EB-899A-F0D85E46C7EF}" srcOrd="0" destOrd="0" presId="urn:microsoft.com/office/officeart/2005/8/layout/chevron2"/>
    <dgm:cxn modelId="{BD1C7AF2-E2B2-4114-946D-0AC244A0035B}" type="presParOf" srcId="{E2608BC4-49CD-4643-B622-A688E243F3FA}" destId="{7017D135-1C23-41E9-A409-271C1AB858DB}" srcOrd="1" destOrd="0" presId="urn:microsoft.com/office/officeart/2005/8/layout/chevron2"/>
    <dgm:cxn modelId="{42BFB712-7D01-4CC5-BABC-F8E07E618B2E}" type="presParOf" srcId="{61A4D9EC-D7AD-4167-9884-E48AD1D6EE17}" destId="{0178BB4E-2A97-4B2F-B0DF-918176FC98C9}" srcOrd="1" destOrd="0" presId="urn:microsoft.com/office/officeart/2005/8/layout/chevron2"/>
    <dgm:cxn modelId="{8462E03D-99DE-4F5C-B8B7-20091F2249B6}" type="presParOf" srcId="{61A4D9EC-D7AD-4167-9884-E48AD1D6EE17}" destId="{BCB09601-E704-45CD-B03A-52FC9E941812}" srcOrd="2" destOrd="0" presId="urn:microsoft.com/office/officeart/2005/8/layout/chevron2"/>
    <dgm:cxn modelId="{CA65DF53-E232-48CD-BEB2-94DEFEBC3F3F}" type="presParOf" srcId="{BCB09601-E704-45CD-B03A-52FC9E941812}" destId="{D6A1FF1B-3442-4AC6-9318-6BE49ECA2DEF}" srcOrd="0" destOrd="0" presId="urn:microsoft.com/office/officeart/2005/8/layout/chevron2"/>
    <dgm:cxn modelId="{7A8AD974-AD18-4EF7-BC9B-ED3E84BAD80E}" type="presParOf" srcId="{BCB09601-E704-45CD-B03A-52FC9E941812}" destId="{1F551D27-19E2-49CF-81F6-EBDB2B669EBD}" srcOrd="1" destOrd="0" presId="urn:microsoft.com/office/officeart/2005/8/layout/chevron2"/>
    <dgm:cxn modelId="{5871FA92-2F31-46BC-8566-A5F38A8DB7BE}" type="presParOf" srcId="{61A4D9EC-D7AD-4167-9884-E48AD1D6EE17}" destId="{45E0C643-3E83-495D-BB9E-49099959F008}" srcOrd="3" destOrd="0" presId="urn:microsoft.com/office/officeart/2005/8/layout/chevron2"/>
    <dgm:cxn modelId="{D252BE98-CEAB-41EA-A36B-18FEC85AC8ED}" type="presParOf" srcId="{61A4D9EC-D7AD-4167-9884-E48AD1D6EE17}" destId="{F2B66449-6575-4476-8162-970AE65DDA49}" srcOrd="4" destOrd="0" presId="urn:microsoft.com/office/officeart/2005/8/layout/chevron2"/>
    <dgm:cxn modelId="{E35D411A-EE82-45A2-8D9D-6E6DCDA5DBE8}" type="presParOf" srcId="{F2B66449-6575-4476-8162-970AE65DDA49}" destId="{9592FC28-4A5B-448A-A4FF-C5F85A480FC3}" srcOrd="0" destOrd="0" presId="urn:microsoft.com/office/officeart/2005/8/layout/chevron2"/>
    <dgm:cxn modelId="{8DD8A685-C139-43AA-BAA5-3E3631347DC5}" type="presParOf" srcId="{F2B66449-6575-4476-8162-970AE65DDA49}" destId="{4E85463E-3BF5-49C9-B491-9A206DEEA60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8D51-429A-47EE-AD12-9B02BA145ECA}" type="datetimeFigureOut">
              <a:rPr lang="cs-CZ" smtClean="0"/>
              <a:pPr/>
              <a:t>28. 10. 2014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754E8-7ABE-4CD3-A9E6-9C931B359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upload.wikimedia.org/wikipedia/commons/f/fe/Afghan_Hound.jpg" TargetMode="External"/><Relationship Id="rId7" Type="http://schemas.openxmlformats.org/officeDocument/2006/relationships/hyperlink" Target="http://upload.wikimedia.org/wikipedia/commons/thumb/1/10/Badger-badger.jpg/800px-Badger-badger.jpg" TargetMode="External"/><Relationship Id="rId2" Type="http://schemas.openxmlformats.org/officeDocument/2006/relationships/hyperlink" Target="http://upload.wikimedia.org/wikipedia/commons/thumb/2/27/Siberischer_tiger_de.jpg/800px-Siberischer_tiger_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e/eb/Two_cheetahs_together.jpg/800px-Two_cheetahs_together.jpg" TargetMode="External"/><Relationship Id="rId5" Type="http://schemas.openxmlformats.org/officeDocument/2006/relationships/hyperlink" Target="http://upload.wikimedia.org/wikipedia/commons/thumb/d/d0/Vulpes_vulpes_standing_in_snow.jpg/800px-Vulpes_vulpes_standing_in_snow.jpg" TargetMode="External"/><Relationship Id="rId4" Type="http://schemas.openxmlformats.org/officeDocument/2006/relationships/hyperlink" Target="http://upload.wikimedia.org/wikipedia/commons/thumb/a/ac/Felis_silvestris_Ko%C4%8Dka_divok%C3%A1_ZOO_D%C4%9B%C4%8D%C3%ADn.jpg/800px-Felis_silvestris_Ko%C4%8Dka_divok%C3%A1_ZOO_D%C4%9B%C4%8D%C3%ADn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Canis_lupus.jpg" TargetMode="External"/><Relationship Id="rId2" Type="http://schemas.openxmlformats.org/officeDocument/2006/relationships/hyperlink" Target="http://upload.wikimedia.org/wikipedia/commons/thumb/2/26/Ursus_maritimus,_ZOO_Praha_668.jpg/600px-Ursus_maritimus,_ZOO_Praha_66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clker.com/cliparts/d/b/9/e/1194986459994010940smiley102.svg.med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šelmy (úvod)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57422" y="400050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_081_Savci_šelmy (úvod)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Vulpes vulpes standing in 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7620000" cy="519112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lačítko akce: Informace 3">
            <a:hlinkClick r:id="rId4" action="ppaction://hlinksldjump" highlightClick="1"/>
          </p:cNvPr>
          <p:cNvSpPr/>
          <p:nvPr/>
        </p:nvSpPr>
        <p:spPr>
          <a:xfrm>
            <a:off x="7143768" y="285728"/>
            <a:ext cx="1714512" cy="150019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000232" y="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Liška obecná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28860" y="928670"/>
            <a:ext cx="33575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čeleď: </a:t>
            </a:r>
            <a:r>
              <a:rPr lang="cs-CZ" sz="4000" i="1" dirty="0" smtClean="0">
                <a:latin typeface="Times New Roman" pitchFamily="18" charset="0"/>
                <a:cs typeface="Times New Roman" pitchFamily="18" charset="0"/>
              </a:rPr>
              <a:t>psovité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Two cheetahs toge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620000" cy="51816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lačítko akce: Informace 3">
            <a:hlinkClick r:id="rId4" action="ppaction://hlinksldjump" highlightClick="1"/>
          </p:cNvPr>
          <p:cNvSpPr/>
          <p:nvPr/>
        </p:nvSpPr>
        <p:spPr>
          <a:xfrm>
            <a:off x="7358082" y="285728"/>
            <a:ext cx="1643042" cy="1285884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00364" y="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Gepard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00298" y="928670"/>
            <a:ext cx="35719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čeleď: </a:t>
            </a:r>
            <a:r>
              <a:rPr lang="cs-CZ" sz="4000" i="1" dirty="0" smtClean="0">
                <a:latin typeface="Times New Roman" pitchFamily="18" charset="0"/>
                <a:cs typeface="Times New Roman" pitchFamily="18" charset="0"/>
              </a:rPr>
              <a:t>kočkovité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Badger-bad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620000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lačítko akce: Informace 3">
            <a:hlinkClick r:id="rId4" action="ppaction://hlinksldjump" highlightClick="1"/>
          </p:cNvPr>
          <p:cNvSpPr/>
          <p:nvPr/>
        </p:nvSpPr>
        <p:spPr>
          <a:xfrm>
            <a:off x="7143768" y="285728"/>
            <a:ext cx="1785950" cy="157163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357422" y="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Jezevec lesní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71736" y="785794"/>
            <a:ext cx="35719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čeleď: </a:t>
            </a:r>
            <a:r>
              <a:rPr lang="cs-CZ" sz="4000" i="1" dirty="0" smtClean="0">
                <a:latin typeface="Times New Roman" pitchFamily="18" charset="0"/>
                <a:cs typeface="Times New Roman" pitchFamily="18" charset="0"/>
              </a:rPr>
              <a:t>lasicovití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oubor:Ursus maritimus, ZOO Praha 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5715000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lačítko akce: Informace 3">
            <a:hlinkClick r:id="rId4" action="ppaction://hlinksldjump" highlightClick="1"/>
          </p:cNvPr>
          <p:cNvSpPr/>
          <p:nvPr/>
        </p:nvSpPr>
        <p:spPr>
          <a:xfrm>
            <a:off x="6715140" y="285728"/>
            <a:ext cx="2143140" cy="150019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72066" y="3143248"/>
            <a:ext cx="43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Medvěd lední</a:t>
            </a:r>
            <a:endParaRPr lang="cs-CZ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29158" y="4071942"/>
            <a:ext cx="42148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čeleď: </a:t>
            </a:r>
            <a:r>
              <a:rPr lang="cs-CZ" sz="4000" i="1" dirty="0" smtClean="0">
                <a:latin typeface="Times New Roman" pitchFamily="18" charset="0"/>
                <a:cs typeface="Times New Roman" pitchFamily="18" charset="0"/>
              </a:rPr>
              <a:t>medvědovití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bor:Canis lu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7620000" cy="507682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lačítko akce: Informace 3">
            <a:hlinkClick r:id="rId4" action="ppaction://hlinksldjump" highlightClick="1"/>
          </p:cNvPr>
          <p:cNvSpPr/>
          <p:nvPr/>
        </p:nvSpPr>
        <p:spPr>
          <a:xfrm>
            <a:off x="6929454" y="357166"/>
            <a:ext cx="1857388" cy="150019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43174" y="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Vlk obecný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71736" y="857232"/>
            <a:ext cx="35719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čeleď: </a:t>
            </a:r>
            <a:r>
              <a:rPr lang="cs-CZ" sz="4000" i="1" dirty="0" smtClean="0"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28596" y="2071678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Pes dingo</a:t>
            </a:r>
          </a:p>
          <a:p>
            <a:pPr marL="742950" indent="-74295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Liška obecná</a:t>
            </a:r>
          </a:p>
          <a:p>
            <a:pPr marL="742950" indent="-74295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Šakal obecný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oubor:Vulpes vulpes standing in sn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24" y="0"/>
            <a:ext cx="4190976" cy="2855103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rId4" action="ppaction://hlinksldjump" highlightClick="1"/>
          </p:cNvPr>
          <p:cNvSpPr/>
          <p:nvPr/>
        </p:nvSpPr>
        <p:spPr>
          <a:xfrm>
            <a:off x="7215206" y="5357826"/>
            <a:ext cx="1643074" cy="1285884"/>
          </a:xfrm>
          <a:prstGeom prst="actionButtonRetur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Soubor:Two cheetahs toge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1319" y="0"/>
            <a:ext cx="5042681" cy="34290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857364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Jaguár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Puma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Gepard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lačítko akce: Návrat 4">
            <a:hlinkClick r:id="rId4" action="ppaction://hlinksldjump" highlightClick="1"/>
          </p:cNvPr>
          <p:cNvSpPr/>
          <p:nvPr/>
        </p:nvSpPr>
        <p:spPr>
          <a:xfrm>
            <a:off x="6929454" y="5143512"/>
            <a:ext cx="1857388" cy="1500198"/>
          </a:xfrm>
          <a:prstGeom prst="actionButtonRetur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Soubor:Badger-bad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37542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285992"/>
            <a:ext cx="757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Jezevec lesní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Vydra říční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Tchoř tmavý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lačítko akce: Návrat 4">
            <a:hlinkClick r:id="rId4" action="ppaction://hlinksldjump" highlightClick="1"/>
          </p:cNvPr>
          <p:cNvSpPr/>
          <p:nvPr/>
        </p:nvSpPr>
        <p:spPr>
          <a:xfrm>
            <a:off x="7072330" y="5500702"/>
            <a:ext cx="1857388" cy="1214446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pic>
        <p:nvPicPr>
          <p:cNvPr id="32770" name="Picture 2" descr="Soubor:Ursus maritimus, ZOO Praha 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6" y="0"/>
            <a:ext cx="3286124" cy="32861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282" y="2071678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Medvěd lední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Medvěd ušatý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Medvěd grizzly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lačítko akce: Návrat 4">
            <a:hlinkClick r:id="rId4" action="ppaction://hlinksldjump" highlightClick="1"/>
          </p:cNvPr>
          <p:cNvSpPr/>
          <p:nvPr/>
        </p:nvSpPr>
        <p:spPr>
          <a:xfrm>
            <a:off x="7072330" y="5286388"/>
            <a:ext cx="1785950" cy="1357322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pic>
        <p:nvPicPr>
          <p:cNvPr id="34818" name="Picture 2" descr="Soubor:Canis lup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404" y="0"/>
            <a:ext cx="4610596" cy="3071810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rId4" action="ppaction://hlinksldjump" highlightClick="1"/>
          </p:cNvPr>
          <p:cNvSpPr/>
          <p:nvPr/>
        </p:nvSpPr>
        <p:spPr>
          <a:xfrm>
            <a:off x="7143768" y="5357826"/>
            <a:ext cx="1785950" cy="128586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2571744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Rys ostrovid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Vlk obecný</a:t>
            </a:r>
          </a:p>
          <a:p>
            <a:pPr marL="342900" indent="-342900">
              <a:buAutoNum type="alphaLcParenR"/>
            </a:pPr>
            <a:r>
              <a:rPr lang="cs-CZ" sz="6000" b="1" dirty="0" smtClean="0">
                <a:latin typeface="Times New Roman" pitchFamily="18" charset="0"/>
                <a:cs typeface="Times New Roman" pitchFamily="18" charset="0"/>
              </a:rPr>
              <a:t>Puma americká</a:t>
            </a:r>
            <a:endParaRPr lang="cs-CZ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zaměřen na motivační stránku žáka k nově probíranému řádu ŠELMY.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aktivní formou zapojuje žáky do výuky a snaží se využít znalostí, které žák získal už z dřívějška (návštěva ZOO, knihy, internet, předešlé ročníky).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pic>
        <p:nvPicPr>
          <p:cNvPr id="36866" name="Picture 2" descr="Sad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5286412" cy="5286412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7000892" y="4714884"/>
            <a:ext cx="1857388" cy="135732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Šelmy – obecné informace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přizpůsobily se životu v různých prostředích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000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výskyt: od polárních oblastí až po tropické pralesy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78605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pohybují se velmi mrště a rychle, k tomu jim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napomáhá jejich svalnaté a pružné tělo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mají dobrý zrak, sluch, čich a hmat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Šelmy a jejich prostředí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Pokus se přiřadit správně šelmu a prostředí jejího výskytu.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785926"/>
            <a:ext cx="4286248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3200" b="1" dirty="0" smtClean="0"/>
              <a:t>Savany</a:t>
            </a:r>
          </a:p>
          <a:p>
            <a:pPr marL="342900" indent="-342900">
              <a:buAutoNum type="arabicParenR"/>
            </a:pPr>
            <a:r>
              <a:rPr lang="cs-CZ" sz="3200" b="1" dirty="0" smtClean="0"/>
              <a:t>Tropický deštný les</a:t>
            </a:r>
          </a:p>
          <a:p>
            <a:pPr marL="342900" indent="-342900">
              <a:buAutoNum type="arabicParenR"/>
            </a:pPr>
            <a:r>
              <a:rPr lang="cs-CZ" sz="3200" b="1" dirty="0" smtClean="0"/>
              <a:t>Pouště a polopouště</a:t>
            </a:r>
          </a:p>
          <a:p>
            <a:pPr marL="342900" indent="-342900">
              <a:buAutoNum type="arabicParenR"/>
            </a:pPr>
            <a:r>
              <a:rPr lang="cs-CZ" sz="3200" b="1" dirty="0" smtClean="0"/>
              <a:t>Stepi</a:t>
            </a:r>
          </a:p>
          <a:p>
            <a:pPr marL="342900" indent="-342900">
              <a:buAutoNum type="arabicParenR"/>
            </a:pPr>
            <a:r>
              <a:rPr lang="cs-CZ" sz="3200" b="1" dirty="0" smtClean="0"/>
              <a:t>Lesy mírného pásu</a:t>
            </a:r>
          </a:p>
          <a:p>
            <a:pPr marL="342900" indent="-342900">
              <a:buAutoNum type="arabicParenR"/>
            </a:pPr>
            <a:r>
              <a:rPr lang="cs-CZ" sz="3200" b="1" dirty="0" smtClean="0"/>
              <a:t>Polární oblasti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Tuleň</a:t>
            </a:r>
            <a:endParaRPr lang="cs-CZ" sz="3200" b="1" dirty="0"/>
          </a:p>
        </p:txBody>
      </p:sp>
      <p:sp>
        <p:nvSpPr>
          <p:cNvPr id="7" name="Elipsa 6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6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Los evropský</a:t>
            </a:r>
            <a:endParaRPr lang="cs-CZ" sz="3200" b="1" dirty="0"/>
          </a:p>
        </p:txBody>
      </p:sp>
      <p:sp>
        <p:nvSpPr>
          <p:cNvPr id="9" name="Elipsa 8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5</a:t>
            </a:r>
            <a:endParaRPr lang="cs-CZ" sz="3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</a:t>
            </a:r>
            <a:r>
              <a:rPr lang="cs-CZ" sz="3200" b="1" dirty="0" smtClean="0"/>
              <a:t>ojot</a:t>
            </a:r>
            <a:endParaRPr lang="cs-CZ" sz="3200" b="1" dirty="0"/>
          </a:p>
        </p:txBody>
      </p:sp>
      <p:sp>
        <p:nvSpPr>
          <p:cNvPr id="11" name="Elipsa 10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4</a:t>
            </a:r>
            <a:endParaRPr lang="cs-CZ" sz="3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vačice</a:t>
            </a:r>
            <a:endParaRPr lang="cs-CZ" sz="3200" b="1" dirty="0"/>
          </a:p>
        </p:txBody>
      </p:sp>
      <p:sp>
        <p:nvSpPr>
          <p:cNvPr id="13" name="Elipsa 12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2</a:t>
            </a:r>
            <a:endParaRPr lang="cs-CZ" sz="3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</a:t>
            </a:r>
            <a:r>
              <a:rPr lang="cs-CZ" sz="3200" b="1" dirty="0" smtClean="0"/>
              <a:t>apír jihoamerický</a:t>
            </a:r>
            <a:endParaRPr lang="cs-CZ" sz="3200" b="1" dirty="0"/>
          </a:p>
        </p:txBody>
      </p:sp>
      <p:sp>
        <p:nvSpPr>
          <p:cNvPr id="15" name="Elipsa 14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2</a:t>
            </a:r>
            <a:endParaRPr lang="cs-CZ" sz="36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gepard</a:t>
            </a:r>
            <a:endParaRPr lang="cs-CZ" sz="3200" b="1" dirty="0"/>
          </a:p>
        </p:txBody>
      </p:sp>
      <p:sp>
        <p:nvSpPr>
          <p:cNvPr id="17" name="Elipsa 16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1</a:t>
            </a:r>
            <a:endParaRPr lang="cs-CZ" sz="36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velbloud</a:t>
            </a:r>
            <a:endParaRPr lang="cs-CZ" sz="3200" b="1" dirty="0"/>
          </a:p>
        </p:txBody>
      </p:sp>
      <p:sp>
        <p:nvSpPr>
          <p:cNvPr id="19" name="Elipsa 18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3</a:t>
            </a:r>
            <a:endParaRPr lang="cs-CZ" sz="36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00628" y="2500306"/>
            <a:ext cx="3714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bizon</a:t>
            </a:r>
            <a:endParaRPr lang="cs-CZ" sz="3200" b="1" dirty="0"/>
          </a:p>
        </p:txBody>
      </p:sp>
      <p:sp>
        <p:nvSpPr>
          <p:cNvPr id="21" name="Elipsa 20"/>
          <p:cNvSpPr/>
          <p:nvPr/>
        </p:nvSpPr>
        <p:spPr>
          <a:xfrm>
            <a:off x="5786446" y="3214686"/>
            <a:ext cx="2143140" cy="9286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4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Siberischer</a:t>
            </a:r>
            <a:r>
              <a:rPr lang="cs-CZ" sz="1400" dirty="0"/>
              <a:t> </a:t>
            </a:r>
            <a:r>
              <a:rPr lang="cs-CZ" sz="1400" dirty="0" err="1"/>
              <a:t>tiger</a:t>
            </a:r>
            <a:r>
              <a:rPr lang="cs-CZ" sz="1400" dirty="0"/>
              <a:t> de.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21. 7. 2006, 04:03 [cit. 2013-02-10].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upload.wikimedia.org/wikipedia/commons/thumb/2/27/Siberischer_tiger_de.jpg/800px-Siberischer_tiger_de.jpg</a:t>
            </a:r>
            <a:endParaRPr lang="cs-CZ" sz="1400" dirty="0" smtClean="0"/>
          </a:p>
          <a:p>
            <a:r>
              <a:rPr lang="cs-CZ" sz="1400" dirty="0" err="1"/>
              <a:t>Afghan</a:t>
            </a:r>
            <a:r>
              <a:rPr lang="cs-CZ" sz="1400" dirty="0"/>
              <a:t> </a:t>
            </a:r>
            <a:r>
              <a:rPr lang="cs-CZ" sz="1400" dirty="0" err="1"/>
              <a:t>Hound.jpg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9. 2009, 23:26 [cit. 2013-02-11].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upload.wikimedia.org/wikipedia/commons/f/fe/Afghan_Hound.jpg</a:t>
            </a:r>
            <a:endParaRPr lang="cs-CZ" sz="1400" dirty="0" smtClean="0"/>
          </a:p>
          <a:p>
            <a:r>
              <a:rPr lang="cs-CZ" sz="1400" dirty="0" err="1"/>
              <a:t>Felis</a:t>
            </a:r>
            <a:r>
              <a:rPr lang="cs-CZ" sz="1400" dirty="0"/>
              <a:t> </a:t>
            </a:r>
            <a:r>
              <a:rPr lang="cs-CZ" sz="1400" dirty="0" err="1"/>
              <a:t>silvestris</a:t>
            </a:r>
            <a:r>
              <a:rPr lang="cs-CZ" sz="1400" dirty="0"/>
              <a:t> Kočka divoká ZOO Děčín.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2013-02-11].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upload.wikimedia.org/wikipedia/commons/thumb/a/ac/Felis_silvestris_Ko%C4%8Dka_divok%C3%A1_ZOO_D%C4%9B%C4%8D%C3%ADn.jpg/800px-Felis_silvestris_Ko%C4%8Dka_divok%C3%A1_ZOO_D%C4%9B%C4%8D%C3%ADn.jpg</a:t>
            </a:r>
            <a:endParaRPr lang="cs-CZ" sz="1400" dirty="0" smtClean="0"/>
          </a:p>
          <a:p>
            <a:r>
              <a:rPr lang="cs-CZ" sz="1400" dirty="0" err="1" smtClean="0"/>
              <a:t>Vulpes</a:t>
            </a:r>
            <a:r>
              <a:rPr lang="cs-CZ" sz="1400" dirty="0" smtClean="0"/>
              <a:t> </a:t>
            </a:r>
            <a:r>
              <a:rPr lang="cs-CZ" sz="1400" dirty="0" err="1" smtClean="0"/>
              <a:t>vulpes</a:t>
            </a:r>
            <a:r>
              <a:rPr lang="cs-CZ" sz="1400" dirty="0" smtClean="0"/>
              <a:t> </a:t>
            </a:r>
            <a:r>
              <a:rPr lang="cs-CZ" sz="1400" dirty="0" err="1" smtClean="0"/>
              <a:t>standing</a:t>
            </a:r>
            <a:r>
              <a:rPr lang="cs-CZ" sz="1400" dirty="0" smtClean="0"/>
              <a:t> in </a:t>
            </a:r>
            <a:r>
              <a:rPr lang="cs-CZ" sz="1400" dirty="0" err="1" smtClean="0"/>
              <a:t>snow.jpg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2013-02-16]. Dostupné z: </a:t>
            </a:r>
            <a:r>
              <a:rPr lang="cs-CZ" sz="1400" dirty="0" smtClean="0">
                <a:hlinkClick r:id="rId5"/>
              </a:rPr>
              <a:t>http://upload.wikimedia.org/wikipedia/commons/thumb/d/d0/Vulpes_vulpes_standing_in_snow.jpg/800px-Vulpes_vulpes_standing_in_snow.jpg</a:t>
            </a:r>
            <a:endParaRPr lang="cs-CZ" sz="1400" dirty="0" smtClean="0"/>
          </a:p>
          <a:p>
            <a:r>
              <a:rPr lang="en-US" sz="1400" dirty="0" smtClean="0"/>
              <a:t>Two cheetahs together.jpg.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1. 8. 2005, 04:09 [cit. 2013-02-16].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6"/>
              </a:rPr>
              <a:t>http://upload.wikimedia.org/wikipedia/commons/thumb/e/eb/Two_cheetahs_together.jpg/800px-Two_cheetahs_together.jpg</a:t>
            </a:r>
            <a:endParaRPr lang="cs-CZ" sz="1400" dirty="0" smtClean="0"/>
          </a:p>
          <a:p>
            <a:r>
              <a:rPr lang="cs-CZ" sz="1400" dirty="0" err="1" smtClean="0"/>
              <a:t>Badger</a:t>
            </a:r>
            <a:r>
              <a:rPr lang="cs-CZ" sz="1400" dirty="0" smtClean="0"/>
              <a:t>-</a:t>
            </a:r>
            <a:r>
              <a:rPr lang="cs-CZ" sz="1400" dirty="0" err="1" smtClean="0"/>
              <a:t>badger.jpg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7. 2009, 22:19 [cit. 2013-02-16]. Dostupné z: </a:t>
            </a:r>
            <a:r>
              <a:rPr lang="cs-CZ" sz="1400" dirty="0" smtClean="0">
                <a:hlinkClick r:id="rId7"/>
              </a:rPr>
              <a:t>http://upload.wikimedia.org/wikipedia/commons/thumb/1/10/Badger-badger.jpg/800px-Badger-badger.jpg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maritimus</a:t>
            </a:r>
            <a:r>
              <a:rPr lang="cs-CZ" sz="1400" dirty="0" smtClean="0"/>
              <a:t>, ZOO Praha 668.jpg.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3. 2010, 13:28 [cit. 2013-02-16]. Dostupné z: </a:t>
            </a:r>
            <a:r>
              <a:rPr lang="cs-CZ" sz="1400" dirty="0" smtClean="0">
                <a:hlinkClick r:id="rId2"/>
              </a:rPr>
              <a:t>http://upload.wikimedia.org/wikipedia/commons/thumb/2/26/Ursus_maritimus%2C_ZOO_Praha_668.jpg/600px-Ursus_maritimus%2C_ZOO_Praha_668.jpg</a:t>
            </a:r>
            <a:endParaRPr lang="cs-CZ" sz="1400" dirty="0" smtClean="0"/>
          </a:p>
          <a:p>
            <a:r>
              <a:rPr lang="cs-CZ" sz="1400" dirty="0" err="1" smtClean="0"/>
              <a:t>Canis</a:t>
            </a:r>
            <a:r>
              <a:rPr lang="cs-CZ" sz="1400" dirty="0" smtClean="0"/>
              <a:t> lupus.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 7. 2005, 21:24 [cit. 2013-02-16]. Dostupné z: </a:t>
            </a:r>
            <a:r>
              <a:rPr lang="cs-CZ" sz="1400" dirty="0" smtClean="0">
                <a:hlinkClick r:id="rId3"/>
              </a:rPr>
              <a:t>http://upload.wikimedia.org/wikipedia/commons/2/23/Canis_lupus.jpg</a:t>
            </a:r>
            <a:endParaRPr lang="cs-CZ" sz="1400" dirty="0" smtClean="0"/>
          </a:p>
          <a:p>
            <a:r>
              <a:rPr lang="cs-CZ" sz="1400" dirty="0" smtClean="0"/>
              <a:t>Sad </a:t>
            </a:r>
            <a:r>
              <a:rPr lang="cs-CZ" sz="1400" dirty="0" err="1" smtClean="0"/>
              <a:t>Smiley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13-Nov-07 12:40:59 PST [cit. 2013-02-16]. Dostupné z: 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/d/b/9/e/1194986459994010940smiley102.svg.med.png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6429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Které zvíře se Ti vybaví, když se řekne ŠELMA?</a:t>
            </a:r>
            <a:endParaRPr lang="cs-CZ" sz="4000" dirty="0">
              <a:latin typeface="Baskerville Old Face" pitchFamily="18" charset="0"/>
            </a:endParaRPr>
          </a:p>
        </p:txBody>
      </p:sp>
      <p:pic>
        <p:nvPicPr>
          <p:cNvPr id="2050" name="Picture 2" descr="Soubor:Siberischer tiger 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3214710" cy="2411033"/>
          </a:xfrm>
          <a:prstGeom prst="rect">
            <a:avLst/>
          </a:prstGeom>
          <a:noFill/>
        </p:spPr>
      </p:pic>
      <p:pic>
        <p:nvPicPr>
          <p:cNvPr id="2052" name="Picture 4" descr="Soubor:Afghan H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928802"/>
            <a:ext cx="2571736" cy="2656210"/>
          </a:xfrm>
          <a:prstGeom prst="rect">
            <a:avLst/>
          </a:prstGeom>
          <a:noFill/>
        </p:spPr>
      </p:pic>
      <p:pic>
        <p:nvPicPr>
          <p:cNvPr id="2054" name="Picture 6" descr="Soubor:Felis silvestris Kočka divoká ZOO Děčí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857496"/>
            <a:ext cx="3190844" cy="2393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latin typeface="Baskerville Old Face" pitchFamily="18" charset="0"/>
              </a:rPr>
              <a:t>Pokus se zodpovědět na pár otázek.</a:t>
            </a:r>
            <a:endParaRPr lang="cs-CZ" sz="4400" u="sng" dirty="0">
              <a:latin typeface="Baskerville Old Fac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858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Řád šelmy zahrnuje okolo: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00166" y="2285992"/>
          <a:ext cx="609600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7857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Řád šelmy se přizpůsobily životu: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71604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5714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elmy jsou především: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643050"/>
          <a:ext cx="60960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5714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elmy se vyvinuly koncem: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571612"/>
          <a:ext cx="6096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86116" y="0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u="sng" dirty="0" smtClean="0">
                <a:latin typeface="Algerian" pitchFamily="82" charset="0"/>
              </a:rPr>
              <a:t>Šelmy</a:t>
            </a:r>
            <a:endParaRPr lang="cs-CZ" sz="4400" u="sng" dirty="0"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řád šelmy dělíme na několik čeledí: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71604" y="1714488"/>
            <a:ext cx="38576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600" b="1" dirty="0" smtClean="0">
                <a:latin typeface="Arial Black" pitchFamily="34" charset="0"/>
                <a:cs typeface="Times New Roman" pitchFamily="18" charset="0"/>
              </a:rPr>
              <a:t> psovití</a:t>
            </a:r>
            <a:endParaRPr lang="cs-CZ" sz="3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71604" y="2428868"/>
            <a:ext cx="38576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600" b="1" dirty="0" smtClean="0">
                <a:latin typeface="Arial Black" pitchFamily="34" charset="0"/>
                <a:cs typeface="Times New Roman" pitchFamily="18" charset="0"/>
              </a:rPr>
              <a:t> kočkovití</a:t>
            </a:r>
            <a:endParaRPr lang="cs-CZ" sz="3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71604" y="3143248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600" b="1" dirty="0" smtClean="0">
                <a:latin typeface="Arial Black" pitchFamily="34" charset="0"/>
                <a:cs typeface="Times New Roman" pitchFamily="18" charset="0"/>
              </a:rPr>
              <a:t> lasicovití</a:t>
            </a:r>
            <a:endParaRPr lang="cs-CZ" sz="3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71604" y="3857628"/>
            <a:ext cx="38576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600" b="1" dirty="0" smtClean="0">
                <a:latin typeface="Arial Black" pitchFamily="34" charset="0"/>
                <a:cs typeface="Times New Roman" pitchFamily="18" charset="0"/>
              </a:rPr>
              <a:t> medvědovití</a:t>
            </a:r>
            <a:endParaRPr lang="cs-CZ" sz="36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8572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Poznáš šelmy na následujících snímcích a zařadíš je správně do jedné ze čtyř čeledí?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0005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Pokud si nebudete jisti, můžete využít nápovědy, </a:t>
            </a:r>
          </a:p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která je k dispozici ke každému hledanému druhu.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441</Words>
  <Application>Microsoft Office PowerPoint</Application>
  <PresentationFormat>Předvádění na obrazovce (4:3)</PresentationFormat>
  <Paragraphs>118</Paragraphs>
  <Slides>24</Slides>
  <Notes>0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Savci – řád: šelmy (úvod)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Šelmy – obecné informace</vt:lpstr>
      <vt:lpstr>Snímek 22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65</cp:revision>
  <dcterms:created xsi:type="dcterms:W3CDTF">2013-02-11T17:42:04Z</dcterms:created>
  <dcterms:modified xsi:type="dcterms:W3CDTF">2014-10-28T06:43:09Z</dcterms:modified>
</cp:coreProperties>
</file>