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20"/>
  </p:notesMasterIdLst>
  <p:sldIdLst>
    <p:sldId id="256" r:id="rId3"/>
    <p:sldId id="25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7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pload.wikimedia.org/wikipedia/commons/9/9f/Daucus_Carota.jpg" TargetMode="External"/><Relationship Id="rId7" Type="http://schemas.openxmlformats.org/officeDocument/2006/relationships/hyperlink" Target="http://upload.wikimedia.org/wikipedia/commons/7/74/Fruit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d/d5/Wurzelpetersilie_Wurzel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upload.wikimedia.org/wikipedia/commons/6/6f/Koolrabi_(Brassica_oleracea_convar._acephala_alef._var._gongylodes)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upload.wikimedia.org/wikipedia/commons/1/15/Conference_pears_-_geograph.org.uk_-_239901.jpg" TargetMode="External"/><Relationship Id="rId7" Type="http://schemas.openxmlformats.org/officeDocument/2006/relationships/hyperlink" Target="http://upload.wikimedia.org/wikipedia/commons/e/e3/Close_up_grape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hyperlink" Target="http://upload.wikimedia.org/wikipedia/commons/9/92/Jablo%C5%88_apple.jpg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inus_nigra_JPG2A.jpg" TargetMode="External"/><Relationship Id="rId2" Type="http://schemas.openxmlformats.org/officeDocument/2006/relationships/hyperlink" Target="http://cs.wikipedia.org/wiki/Soubor:Picea_sitchensis_forest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://cs.wikipedia.org/wiki/Soubor:Wheat_fiel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Zuckerr%C3%BCbe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Ze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Escourgeon-Hordeum_vulgare_subsp._vulgare.jpg" TargetMode="External"/><Relationship Id="rId5" Type="http://schemas.openxmlformats.org/officeDocument/2006/relationships/hyperlink" Target="http://cs.wikipedia.org/wiki/Soubor:Wild_rye.jpg" TargetMode="External"/><Relationship Id="rId4" Type="http://schemas.openxmlformats.org/officeDocument/2006/relationships/hyperlink" Target="http://cs.wikipedia.org/wiki/Soubor:Potato_plant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aucus_Carota.jpg" TargetMode="External"/><Relationship Id="rId2" Type="http://schemas.openxmlformats.org/officeDocument/2006/relationships/hyperlink" Target="http://cs.wikipedia.org/wiki/Soubor:Avena-sativ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Fruit3.JPG" TargetMode="External"/><Relationship Id="rId4" Type="http://schemas.openxmlformats.org/officeDocument/2006/relationships/hyperlink" Target="http://cs.wikipedia.org/wiki/Soubor:Wurzelpetersilie_Wurzel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blo%C5%88_apple.jpg" TargetMode="External"/><Relationship Id="rId2" Type="http://schemas.openxmlformats.org/officeDocument/2006/relationships/hyperlink" Target="http://commons.wikimedia.org/wiki/File:Conference_pears_-_geograph.org.uk_-_239901.jpg?uselang=c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b/EU_location_CZE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2/26/Gamble_oak_leaves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1/16/Populier_Populus_canadensi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c/cf/Vrba_Plumlov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1/1a/Alnus_glutinosa_01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6/The_Chase_Wood_-_Newbur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cs.wikipedia.org/wiki/Soubor:Abies_alba_Orjen.jpg" TargetMode="External"/><Relationship Id="rId7" Type="http://schemas.openxmlformats.org/officeDocument/2006/relationships/hyperlink" Target="http://cs.wikipedia.org/wiki/Soubor:Pinus_nigra_JPG2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2/20/Picea_sitchensis_forest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upload.wikimedia.org/wikipedia/commons/7/71/Wheat_field.jpg" TargetMode="External"/><Relationship Id="rId7" Type="http://schemas.openxmlformats.org/officeDocument/2006/relationships/hyperlink" Target="http://upload.wikimedia.org/wikipedia/commons/4/43/Zuckerr%C3%BCb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hyperlink" Target="http://upload.wikimedia.org/wikipedia/commons/5/5f/Zea.jp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pload.wikimedia.org/wikipedia/commons/1/12/Potato_plant.jpg" TargetMode="External"/><Relationship Id="rId7" Type="http://schemas.openxmlformats.org/officeDocument/2006/relationships/hyperlink" Target="http://upload.wikimedia.org/wikipedia/commons/5/52/Escourgeon-Hordeum_vulgare_subsp._vulgar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0/03/Wild_rye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upload.wikimedia.org/wikipedia/commons/4/4d/Avena-sativ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ČR – mírný podnebný pás (vegetace)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Pří_222_Podnebné pásy_ČR – mírný podnebný pás (vegetace)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</a:t>
            </a:r>
            <a:r>
              <a:rPr lang="cs-CZ" dirty="0"/>
              <a:t>okres Zlín, příspěvková </a:t>
            </a:r>
            <a:r>
              <a:rPr lang="cs-CZ" dirty="0" smtClean="0"/>
              <a:t>organizace                             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524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ZELENINU			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rajče</a:t>
            </a:r>
            <a:r>
              <a:rPr lang="cs-CZ" sz="3000" i="1" dirty="0" smtClean="0">
                <a:latin typeface="Arial" pitchFamily="34" charset="0"/>
              </a:rPr>
              <a:t>        </a:t>
            </a:r>
            <a:r>
              <a:rPr lang="cs-CZ" sz="1200" i="1" dirty="0" smtClean="0">
                <a:latin typeface="Arial" pitchFamily="34" charset="0"/>
              </a:rPr>
              <a:t>Obr. 19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-např.	 mrkev				</a:t>
            </a:r>
            <a:endParaRPr lang="cs-CZ" sz="12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  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Obr. 17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petržel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endParaRPr lang="cs-CZ" sz="800" i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endParaRPr lang="cs-CZ" sz="800" i="1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90000"/>
              </a:lnSpc>
              <a:buNone/>
            </a:pPr>
            <a:endParaRPr lang="cs-CZ" sz="7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		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kedluben   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Obr. 20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Obr. 18 				 		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90000"/>
              </a:lnSpc>
              <a:buNone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dirty="0" smtClean="0"/>
              <a:t>	</a:t>
            </a:r>
            <a:r>
              <a:rPr lang="cs-CZ" sz="3000" i="1" dirty="0" smtClean="0">
                <a:latin typeface="Arial" pitchFamily="34" charset="0"/>
              </a:rPr>
              <a:t>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2" name="Obrázek 11" descr="Soubor:Daucus Carota.jpg">
            <a:hlinkClick r:id="rId3"/>
          </p:cNvPr>
          <p:cNvPicPr/>
          <p:nvPr/>
        </p:nvPicPr>
        <p:blipFill>
          <a:blip r:embed="rId4"/>
          <a:srcRect b="3944"/>
          <a:stretch>
            <a:fillRect/>
          </a:stretch>
        </p:blipFill>
        <p:spPr bwMode="auto">
          <a:xfrm>
            <a:off x="2667000" y="381000"/>
            <a:ext cx="2590800" cy="20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Soubor:Wurzelpetersilie Wurzel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1640" y="2362200"/>
            <a:ext cx="26517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Soubor:Fruit3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762000"/>
            <a:ext cx="2905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 descr="Soubor:Koolrabi (Brassica oleracea convar. acephala alef. var. gongylodes)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4267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524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OVOCNÉ STROMY				</a:t>
            </a:r>
            <a:endParaRPr lang="cs-CZ" sz="1200" i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-např.	 Hrušeň (plody – hrušky)	jabloň (plody-jablka)	</a:t>
            </a:r>
            <a:endParaRPr lang="cs-CZ" sz="12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2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		      Obr.21					Obr. 22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				VINNOU RÉVU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					       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Obr. 23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90000"/>
              </a:lnSpc>
              <a:buNone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dirty="0" smtClean="0"/>
              <a:t>	</a:t>
            </a:r>
            <a:r>
              <a:rPr lang="cs-CZ" sz="3000" i="1" dirty="0" smtClean="0">
                <a:latin typeface="Arial" pitchFamily="34" charset="0"/>
              </a:rPr>
              <a:t>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    </a:t>
            </a: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640387"/>
            <a:ext cx="5575300" cy="1217613"/>
          </a:xfrm>
          <a:prstGeom prst="rect">
            <a:avLst/>
          </a:prstGeom>
          <a:noFill/>
        </p:spPr>
      </p:pic>
      <p:pic>
        <p:nvPicPr>
          <p:cNvPr id="8" name="Obrázek 7" descr="File:Conference pears - geograph.org.uk - 23990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File:Jabloň apple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Close up grapes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038600"/>
            <a:ext cx="3200400" cy="13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533400"/>
          </a:xfrm>
        </p:spPr>
        <p:txBody>
          <a:bodyPr/>
          <a:lstStyle/>
          <a:p>
            <a:pPr algn="l"/>
            <a:r>
              <a:rPr lang="cs-CZ" sz="2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229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500" b="1" i="1" dirty="0">
                <a:latin typeface="Arial" pitchFamily="34" charset="0"/>
                <a:cs typeface="Arial" pitchFamily="34" charset="0"/>
              </a:rPr>
              <a:t>Obr. 1</a:t>
            </a: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Soubor:EU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CZE.png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17.5.2007 [cit. 2012-12-18]. Dostupné z: http://cs.wikipedia.org/wiki/Soubor:EU_location_CZE.png</a:t>
            </a: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>
                <a:latin typeface="Arial" pitchFamily="34" charset="0"/>
                <a:cs typeface="Arial" pitchFamily="34" charset="0"/>
              </a:rPr>
              <a:t>Obr. </a:t>
            </a: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Populier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Populus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canadensis.jpg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1.10.2005 [cit. 2012-12-18]. Dostupné z: http://cs.wikipedia.org/wiki/Soubor:Populier_Populus_canadensis.jpg</a:t>
            </a: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>
                <a:latin typeface="Arial" pitchFamily="34" charset="0"/>
                <a:cs typeface="Arial" pitchFamily="34" charset="0"/>
              </a:rPr>
              <a:t>Obr. </a:t>
            </a: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3: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Gamble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oak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leaves.jpg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25.8.2005 [cit. 2012-12-18]. Dostupné z: http://cs.wikipedia.org/wiki/Soubor:Gamble_oak_leaves.jpg</a:t>
            </a: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4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Alnus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glutinosa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011.jpg.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24.6.2007 [cit. 2012-12-19]. Dostupné z: http://cs.wikipedia.org/wiki/Soubor:Alnus_glutinosa_011.jpg</a:t>
            </a: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5</a:t>
            </a:r>
            <a:r>
              <a:rPr lang="cs-CZ" sz="15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Soubor:Vrba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Plumlov.JPG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2001-, 14.1.2007 [cit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2012-12-19]. Dostupné z: http://cs.wikipedia.org/wiki/Soubor:Vrba_Plumlov.JPG</a:t>
            </a: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7848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Obr.6: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Soubor:The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Chase Wood - Newbury.jpg. In: </a:t>
            </a:r>
            <a:r>
              <a:rPr lang="en-US" sz="1500" i="1" smtClean="0">
                <a:latin typeface="Arial" pitchFamily="34" charset="0"/>
                <a:cs typeface="Arial" pitchFamily="34" charset="0"/>
              </a:rPr>
              <a:t>Wikipedia: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online].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 2001-, 11.6.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2005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[cit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 2012-12-19].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z: http://cs.wikipedia.org/wiki/Soubor:The_Chase_Wood_-_Newbury.jpg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7: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Abies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alba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Orjen.jpg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i="1" smtClean="0">
                <a:latin typeface="Arial" pitchFamily="34" charset="0"/>
                <a:cs typeface="Arial" pitchFamily="34" charset="0"/>
              </a:rPr>
              <a:t>Wikipedia: 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]. 2001-, 11.3.2012 [cit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2012-12-19]. Dostupné z: http://cs.wikipedia.org/wiki/Soubor:Abies_alba_Orjen.jpg</a:t>
            </a: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Obr.8: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Picea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sitchensis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forest.jpg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i="1" smtClean="0">
                <a:latin typeface="Arial" pitchFamily="34" charset="0"/>
                <a:cs typeface="Arial" pitchFamily="34" charset="0"/>
              </a:rPr>
              <a:t>Wikipedia: 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]. 2001-, 26.7.2005 [cit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2012-12-19].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http://cs.wikipedia.org/wiki/Soubor:Picea_sitchensis_forest.jpg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9: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Pinus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nigra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JPG2A.jpg.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[online]. 2001-, 27.10.2008 [cit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2012-12-19].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http://cs.wikipedia.org/wiki/Soubor:Pinus_nigra_JPG2A.jpg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400" b="1" i="1" dirty="0" smtClean="0">
                <a:latin typeface="Arial" pitchFamily="34" charset="0"/>
                <a:cs typeface="Arial" pitchFamily="34" charset="0"/>
              </a:rPr>
              <a:t>Obr. 10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Soubor:Wheat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field.jpg.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400" i="1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]. </a:t>
            </a:r>
            <a:r>
              <a:rPr lang="cs-CZ" sz="1400" smtClean="0">
                <a:latin typeface="Arial" pitchFamily="34" charset="0"/>
                <a:cs typeface="Arial" pitchFamily="34" charset="0"/>
              </a:rPr>
              <a:t>2001-, 13.7.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2005</a:t>
            </a:r>
            <a:r>
              <a:rPr lang="cs-CZ" sz="14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[cit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2012-12-19].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http://cs.wikipedia.org/wiki/Soubor:Wheat_field.jpg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7848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cs-CZ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Obr.11: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Zea.jpg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9.12.2007 [cit. 2012-12-19].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http://cs.wikipedia.org/wiki/Soubor:Zea.jpg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12: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Zuckerrübe.jpg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8.8.2006 [cit. 2012-12-19].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http://cs.wikipedia.org/wiki/Soubor:Zuckerr%C3%BCbe.jpg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13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: 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Potato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plant.jpg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9.9.2009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http://cs.wikipedia.org/wiki/Soubor:Potato_plant.jpg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14: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Wild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rye.jpg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11.1.2006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http://cs.wikipedia.org/wiki/Soubor:Wild_rye.jpg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Obr.15: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Escourgeon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Hordeum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vulgare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subsp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vulgare.jpg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30.5.2007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6"/>
              </a:rPr>
              <a:t>http://cs.wikipedia.org/wiki/Soubor:Escourgeon-Hordeum_vulgare_subsp._vulgare.jpg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7848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Obr.16: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Avena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sativa.jpg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16.8.2008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http://cs.wikipedia.org/wiki/Soubor:Avena-sativa.jpg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17: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Daucus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Carota.jpg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[online]. 2001-, 11.3.2005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http://cs.wikipedia.org/wiki/Soubor:Daucus_Carota.jpg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Obr.18: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Wurzelpetersilie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Wurzel.jpg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 [cit. 2012-12-29].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http://cs.wikipedia.org/wiki/Soubor:Wurzelpetersilie_Wurzel.jpg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19: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Soubor:Fruit3.JPG.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14.2.2007 [cit. 2012-12-30].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http://cs.wikipedia.org/wiki/Soubor:Fruit3.JPG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20: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Koolrabi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Brassica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oleracea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convar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acephala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alef. var.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gongylodes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10.6.2006 [cit. 2012-12-30]. Dostupné z: http://cs.wikipedia.org/wiki/Soubor:Koolrabi_(Brassica_oleracea_convar._acephala_alef._var._gongylodes).jpg</a:t>
            </a: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8486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Obr.21: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File:Conference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pears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geograph.org.uk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- 239901.jpg.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31.1.2010 [cit. 2012-12-30].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http://commons.wikimedia.org/wiki/File:Conference_pears_-_geograph.org.uk_-_239901.jpg?uselang=cs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22: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File:Jabloň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apple.jpg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20.7.2009 [cit. 2012-12-30]. Dostupné z: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http://commons.wikimedia.org/wiki/File:Jablo%C5%88_apple.jpg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500" b="1" i="1" dirty="0" smtClean="0">
                <a:latin typeface="Arial" pitchFamily="34" charset="0"/>
                <a:cs typeface="Arial" pitchFamily="34" charset="0"/>
              </a:rPr>
              <a:t>Obr. 23: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grapes.jpg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5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 [online]. 2001-, 9.5.2005 [cit. 2012-12-30]. Dostupné z: http://cs.wikipedia.org/wiki/Soubor:Close_up_grapes.jpg</a:t>
            </a:r>
            <a:endParaRPr lang="cs-CZ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8486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u="sng" dirty="0" smtClean="0">
                <a:latin typeface="Arial" pitchFamily="34" charset="0"/>
                <a:cs typeface="Arial" pitchFamily="34" charset="0"/>
              </a:rPr>
              <a:t>Internetové zdroje:</a:t>
            </a:r>
          </a:p>
          <a:p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cs.wikipedia.org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a </a:t>
            </a:r>
            <a:r>
              <a:rPr lang="cs-CZ" dirty="0"/>
              <a:t>ročník </a:t>
            </a:r>
            <a:r>
              <a:rPr lang="cs-CZ" dirty="0" smtClean="0"/>
              <a:t>pátý.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Česká republika v mírném podnebném pásu</a:t>
            </a:r>
            <a:br>
              <a:rPr lang="cs-CZ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Obr. 1</a:t>
            </a:r>
            <a:endParaRPr lang="cs-CZ" sz="13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6781800" cy="4343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				</a:t>
            </a:r>
            <a:endParaRPr lang="cs-CZ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640387"/>
            <a:ext cx="5575300" cy="1217613"/>
          </a:xfrm>
          <a:prstGeom prst="rect">
            <a:avLst/>
          </a:prstGeom>
          <a:noFill/>
        </p:spPr>
      </p:pic>
      <p:pic>
        <p:nvPicPr>
          <p:cNvPr id="7" name="Obrázek 6" descr="Soubor:EU location CZE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28800"/>
            <a:ext cx="63703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VEGETACE V ČESKÉ REPUBLICE</a:t>
            </a:r>
            <a:b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32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LESY</a:t>
            </a:r>
            <a:endParaRPr lang="cs-CZ" sz="3200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z="2800" b="1" dirty="0" smtClean="0"/>
              <a:t>1. LUŽNÍ</a:t>
            </a:r>
            <a:r>
              <a:rPr lang="cs-CZ" sz="2800" dirty="0" smtClean="0"/>
              <a:t> – podmáčený les</a:t>
            </a:r>
          </a:p>
          <a:p>
            <a:pPr lvl="3">
              <a:buFontTx/>
              <a:buChar char="-"/>
            </a:pPr>
            <a:r>
              <a:rPr lang="cs-CZ" sz="2800" dirty="0" smtClean="0"/>
              <a:t> vysoká hladina podzemní vody</a:t>
            </a:r>
          </a:p>
          <a:p>
            <a:pPr lvl="3">
              <a:buFontTx/>
              <a:buChar char="-"/>
            </a:pPr>
            <a:r>
              <a:rPr lang="cs-CZ" sz="2800" dirty="0" smtClean="0"/>
              <a:t>  typické stromy pro tento les:</a:t>
            </a:r>
          </a:p>
          <a:p>
            <a:pPr lvl="3">
              <a:buFontTx/>
              <a:buChar char="-"/>
            </a:pPr>
            <a:endParaRPr lang="cs-CZ" sz="2800" i="1" dirty="0" smtClean="0"/>
          </a:p>
          <a:p>
            <a:pPr lvl="3"/>
            <a:r>
              <a:rPr lang="cs-CZ" sz="2800" i="1" dirty="0" smtClean="0"/>
              <a:t>TOPOL	                        DUB</a:t>
            </a:r>
          </a:p>
          <a:p>
            <a:pPr lvl="3"/>
            <a:r>
              <a:rPr lang="cs-CZ" sz="1200" i="1" dirty="0" smtClean="0"/>
              <a:t>	Obr.2				Obr. 3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0" name="Obrázek 9" descr="Soubor:Populier Populus canadensi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971800"/>
            <a:ext cx="19050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Gamble oak leave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048000"/>
            <a:ext cx="2052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4191000"/>
          </a:xfrm>
        </p:spPr>
        <p:txBody>
          <a:bodyPr>
            <a:normAutofit/>
          </a:bodyPr>
          <a:lstStyle/>
          <a:p>
            <a:r>
              <a:rPr lang="cs-CZ" sz="12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		Obr. 4				 Obr.5			</a:t>
            </a:r>
            <a:endParaRPr lang="cs-CZ" sz="1200" i="1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954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0" y="685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</p:txBody>
      </p:sp>
      <p:pic>
        <p:nvPicPr>
          <p:cNvPr id="10" name="Obrázek 9" descr="Soubor:Alnus glutinosa 01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0"/>
            <a:ext cx="2590800" cy="261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295400" y="838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OLŠE				VRBA	</a:t>
            </a:r>
          </a:p>
        </p:txBody>
      </p:sp>
      <p:pic>
        <p:nvPicPr>
          <p:cNvPr id="15" name="Obrázek 14" descr="Soubor:Vrba Plumlov.JPG">
            <a:hlinkClick r:id="rId6"/>
          </p:cNvPr>
          <p:cNvPicPr/>
          <p:nvPr/>
        </p:nvPicPr>
        <p:blipFill>
          <a:blip r:embed="rId7"/>
          <a:srcRect b="23622"/>
          <a:stretch>
            <a:fillRect/>
          </a:stretch>
        </p:blipFill>
        <p:spPr bwMode="auto">
          <a:xfrm>
            <a:off x="5105400" y="1524000"/>
            <a:ext cx="2286000" cy="230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SMÍŠENÉ –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lesní porost, kde se vyskytují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     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minimálně dva druhy dřevin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   - tvoří 80% našich lesů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  - např.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smrkovo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jedlový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  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smrkovo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 osikový, aj.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600" y="43434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6</a:t>
            </a:r>
            <a:endParaRPr lang="cs-CZ" sz="1200" i="1" dirty="0"/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6" name="Obrázek 5" descr="Soubor:The Chase Wood - Newbur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438400"/>
            <a:ext cx="3667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3. JEHLIČNATÉ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zde převládají jehličnany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 nejznámější stromy, které v takových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	 lesích rostou: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JEDLE		SMRK		BOROVICE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8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Obr.7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90000"/>
              </a:lnSpc>
              <a:buNone/>
            </a:pPr>
            <a:r>
              <a:rPr lang="cs-CZ" sz="1200" dirty="0" smtClean="0"/>
              <a:t>				  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Obr.9</a:t>
            </a:r>
            <a:r>
              <a:rPr lang="cs-CZ" sz="2400" dirty="0" smtClean="0"/>
              <a:t>		    </a:t>
            </a: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8" name="Obrázek 7" descr="Jedle bělokorá">
            <a:hlinkClick r:id="rId3" tooltip="&quot;Jedle bělokorá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2381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Soubor:Picea sitchensis forest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7526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Borovice černá">
            <a:hlinkClick r:id="rId7" tooltip="&quot;Borovice černá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828800"/>
            <a:ext cx="2457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1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1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2800" b="1" i="1" u="sng" dirty="0" smtClean="0">
                <a:latin typeface="Arial" pitchFamily="34" charset="0"/>
                <a:cs typeface="Arial" pitchFamily="34" charset="0"/>
              </a:rPr>
              <a:t>B) PĚSTUJEME</a:t>
            </a:r>
          </a:p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PŠENICI		KUKUŘICI	ŘEPU CUKROVKU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11			Obr. 12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Obr.10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90000"/>
              </a:lnSpc>
              <a:buNone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dirty="0" smtClean="0"/>
              <a:t>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7" name="Obrázek 6" descr="Soubor:Wheat field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2381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Soubor:Zea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874168" y="1469232"/>
            <a:ext cx="2590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Soubor:Zuckerrübe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1295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813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3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3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813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13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13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813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sz="3000" i="1" dirty="0" smtClean="0">
                <a:latin typeface="Arial" pitchFamily="34" charset="0"/>
              </a:rPr>
              <a:t>BRAMBORY  		ŽITO										JEČMEN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13 				 Obr.14			Obr. 15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90000"/>
              </a:lnSpc>
              <a:buNone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3000" dirty="0" smtClean="0"/>
              <a:t>	</a:t>
            </a:r>
            <a:r>
              <a:rPr lang="cs-CZ" sz="3000" i="1" dirty="0" smtClean="0">
                <a:latin typeface="Arial" pitchFamily="34" charset="0"/>
              </a:rPr>
              <a:t> OVES</a:t>
            </a:r>
            <a:r>
              <a:rPr lang="cs-CZ" sz="2400" dirty="0" smtClean="0"/>
              <a:t>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16  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0"/>
            <a:ext cx="5575300" cy="1217613"/>
          </a:xfrm>
          <a:prstGeom prst="rect">
            <a:avLst/>
          </a:prstGeom>
          <a:noFill/>
        </p:spPr>
      </p:pic>
      <p:pic>
        <p:nvPicPr>
          <p:cNvPr id="8" name="Obrázek 7" descr="Soubor:Potato plant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Soubor:Wild rye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950140" y="859860"/>
            <a:ext cx="3200400" cy="26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Escourgeon-Hordeum vulgare subsp. vulgare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143000"/>
            <a:ext cx="2956560" cy="24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Soubor:Avena-sativa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8768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6872</TotalTime>
  <Words>851</Words>
  <Application>Microsoft Office PowerPoint</Application>
  <PresentationFormat>Předvádění na obrazovce (4:3)</PresentationFormat>
  <Paragraphs>211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Tok</vt:lpstr>
      <vt:lpstr>ČR – mírný podnebný pás (vegetace)</vt:lpstr>
      <vt:lpstr>Anotace:</vt:lpstr>
      <vt:lpstr>    Česká republika v mírném podnebném pásu Obr. 1</vt:lpstr>
      <vt:lpstr>VEGETACE V ČESKÉ REPUBLICE A) LESY</vt:lpstr>
      <vt:lpstr>  Obr. 4     Obr.5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231</cp:revision>
  <cp:lastPrinted>1601-01-01T00:00:00Z</cp:lastPrinted>
  <dcterms:created xsi:type="dcterms:W3CDTF">1601-01-01T00:00:00Z</dcterms:created>
  <dcterms:modified xsi:type="dcterms:W3CDTF">2013-09-18T13:01:05Z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