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15"/>
  </p:notesMasterIdLst>
  <p:sldIdLst>
    <p:sldId id="256" r:id="rId3"/>
    <p:sldId id="259" r:id="rId4"/>
    <p:sldId id="263" r:id="rId5"/>
    <p:sldId id="275" r:id="rId6"/>
    <p:sldId id="266" r:id="rId7"/>
    <p:sldId id="280" r:id="rId8"/>
    <p:sldId id="279" r:id="rId9"/>
    <p:sldId id="267" r:id="rId10"/>
    <p:sldId id="268" r:id="rId11"/>
    <p:sldId id="278" r:id="rId12"/>
    <p:sldId id="274" r:id="rId13"/>
    <p:sldId id="281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A7EDF9-0AB9-478A-B0E8-323193FB1D68}" type="doc">
      <dgm:prSet loTypeId="urn:microsoft.com/office/officeart/2005/8/layout/default#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cs-CZ"/>
        </a:p>
      </dgm:t>
    </dgm:pt>
    <dgm:pt modelId="{4AA6235F-3D70-47D9-B077-2BEFBEFF2C28}">
      <dgm:prSet phldrT="[Text]"/>
      <dgm:spPr/>
      <dgm:t>
        <a:bodyPr/>
        <a:lstStyle/>
        <a:p>
          <a:r>
            <a:rPr lang="cs-CZ" dirty="0" smtClean="0">
              <a:latin typeface="Arial" pitchFamily="34" charset="0"/>
              <a:cs typeface="Arial" pitchFamily="34" charset="0"/>
            </a:rPr>
            <a:t>Pohlavní dospělost už okolo 4. měsíce věku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2FE49C9E-4E1C-4D8B-BE2D-7824B955422B}" type="parTrans" cxnId="{FCB07AFF-73C1-4A0D-906E-17ED3CC5E245}">
      <dgm:prSet/>
      <dgm:spPr/>
      <dgm:t>
        <a:bodyPr/>
        <a:lstStyle/>
        <a:p>
          <a:endParaRPr lang="cs-CZ"/>
        </a:p>
      </dgm:t>
    </dgm:pt>
    <dgm:pt modelId="{38FC4D32-3926-445E-982D-0B6D30C6583C}" type="sibTrans" cxnId="{FCB07AFF-73C1-4A0D-906E-17ED3CC5E245}">
      <dgm:prSet/>
      <dgm:spPr/>
      <dgm:t>
        <a:bodyPr/>
        <a:lstStyle/>
        <a:p>
          <a:endParaRPr lang="cs-CZ"/>
        </a:p>
      </dgm:t>
    </dgm:pt>
    <dgm:pt modelId="{83795930-2C15-4104-A287-0444B7C9C673}">
      <dgm:prSet phldrT="[Text]"/>
      <dgm:spPr/>
      <dgm:t>
        <a:bodyPr/>
        <a:lstStyle/>
        <a:p>
          <a:r>
            <a:rPr lang="cs-CZ" dirty="0" smtClean="0">
              <a:latin typeface="Arial" pitchFamily="34" charset="0"/>
              <a:cs typeface="Arial" pitchFamily="34" charset="0"/>
            </a:rPr>
            <a:t>Březost trvá 28-30 dní.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837F81FF-74EC-40F7-BDB2-ABC22447BB98}" type="parTrans" cxnId="{F5F906B0-09D4-44AB-9D30-043C2B27A17F}">
      <dgm:prSet/>
      <dgm:spPr/>
      <dgm:t>
        <a:bodyPr/>
        <a:lstStyle/>
        <a:p>
          <a:endParaRPr lang="cs-CZ"/>
        </a:p>
      </dgm:t>
    </dgm:pt>
    <dgm:pt modelId="{8BBB91EC-7C2C-4714-AE99-250E83680781}" type="sibTrans" cxnId="{F5F906B0-09D4-44AB-9D30-043C2B27A17F}">
      <dgm:prSet/>
      <dgm:spPr/>
      <dgm:t>
        <a:bodyPr/>
        <a:lstStyle/>
        <a:p>
          <a:endParaRPr lang="cs-CZ"/>
        </a:p>
      </dgm:t>
    </dgm:pt>
    <dgm:pt modelId="{70BA64B2-F285-41CE-84B7-7A728E850779}">
      <dgm:prSet phldrT="[Text]"/>
      <dgm:spPr/>
      <dgm:t>
        <a:bodyPr/>
        <a:lstStyle/>
        <a:p>
          <a:r>
            <a:rPr lang="cs-CZ" dirty="0" smtClean="0">
              <a:latin typeface="Arial" pitchFamily="34" charset="0"/>
              <a:cs typeface="Arial" pitchFamily="34" charset="0"/>
            </a:rPr>
            <a:t>V jednom vrhu 3-11 mláďat.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BAC514F0-E310-476D-B08D-1D6DE604E07A}" type="parTrans" cxnId="{022149AF-3C75-46F1-ADDE-B201CE78A451}">
      <dgm:prSet/>
      <dgm:spPr/>
      <dgm:t>
        <a:bodyPr/>
        <a:lstStyle/>
        <a:p>
          <a:endParaRPr lang="cs-CZ"/>
        </a:p>
      </dgm:t>
    </dgm:pt>
    <dgm:pt modelId="{412CD503-75A1-411F-9F29-6AEB8152BD79}" type="sibTrans" cxnId="{022149AF-3C75-46F1-ADDE-B201CE78A451}">
      <dgm:prSet/>
      <dgm:spPr/>
      <dgm:t>
        <a:bodyPr/>
        <a:lstStyle/>
        <a:p>
          <a:endParaRPr lang="cs-CZ"/>
        </a:p>
      </dgm:t>
    </dgm:pt>
    <dgm:pt modelId="{D57BAE24-6ECB-4D18-B587-C4B9E477BB60}">
      <dgm:prSet phldrT="[Text]"/>
      <dgm:spPr/>
      <dgm:t>
        <a:bodyPr/>
        <a:lstStyle/>
        <a:p>
          <a:r>
            <a:rPr lang="cs-CZ" dirty="0" smtClean="0">
              <a:latin typeface="Arial" pitchFamily="34" charset="0"/>
              <a:cs typeface="Arial" pitchFamily="34" charset="0"/>
            </a:rPr>
            <a:t>Mladí jedinci jsou závislí na matce. Matka je kojí jedenkrát denně.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D8AD220A-572F-4D3C-960D-5890991D6BD4}" type="parTrans" cxnId="{3137344D-B493-4155-BC1D-74E2CC556648}">
      <dgm:prSet/>
      <dgm:spPr/>
      <dgm:t>
        <a:bodyPr/>
        <a:lstStyle/>
        <a:p>
          <a:endParaRPr lang="cs-CZ"/>
        </a:p>
      </dgm:t>
    </dgm:pt>
    <dgm:pt modelId="{49E03E45-7631-42BD-8656-2AB4E1B4A73D}" type="sibTrans" cxnId="{3137344D-B493-4155-BC1D-74E2CC556648}">
      <dgm:prSet/>
      <dgm:spPr/>
      <dgm:t>
        <a:bodyPr/>
        <a:lstStyle/>
        <a:p>
          <a:endParaRPr lang="cs-CZ"/>
        </a:p>
      </dgm:t>
    </dgm:pt>
    <dgm:pt modelId="{582673DA-C243-41D8-AB07-F2D705698201}" type="pres">
      <dgm:prSet presAssocID="{5BA7EDF9-0AB9-478A-B0E8-323193FB1D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954407B-C953-49BB-A0AB-E569D0CE876D}" type="pres">
      <dgm:prSet presAssocID="{4AA6235F-3D70-47D9-B077-2BEFBEFF2C2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5983D97-1FE0-4AFA-8822-F0C79C39B22D}" type="pres">
      <dgm:prSet presAssocID="{38FC4D32-3926-445E-982D-0B6D30C6583C}" presName="sibTrans" presStyleCnt="0"/>
      <dgm:spPr/>
      <dgm:t>
        <a:bodyPr/>
        <a:lstStyle/>
        <a:p>
          <a:endParaRPr lang="cs-CZ"/>
        </a:p>
      </dgm:t>
    </dgm:pt>
    <dgm:pt modelId="{053EF46E-5B45-40E3-B0E4-312522E7D10F}" type="pres">
      <dgm:prSet presAssocID="{83795930-2C15-4104-A287-0444B7C9C6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4E1685-2445-42B5-80D5-73808990F6D5}" type="pres">
      <dgm:prSet presAssocID="{8BBB91EC-7C2C-4714-AE99-250E83680781}" presName="sibTrans" presStyleCnt="0"/>
      <dgm:spPr/>
      <dgm:t>
        <a:bodyPr/>
        <a:lstStyle/>
        <a:p>
          <a:endParaRPr lang="cs-CZ"/>
        </a:p>
      </dgm:t>
    </dgm:pt>
    <dgm:pt modelId="{FA986C3D-46AF-43F3-A5CB-FEF3081A9838}" type="pres">
      <dgm:prSet presAssocID="{70BA64B2-F285-41CE-84B7-7A728E85077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B7AB1F0-B6A9-4228-9C3D-EEDFF00BB38A}" type="pres">
      <dgm:prSet presAssocID="{412CD503-75A1-411F-9F29-6AEB8152BD79}" presName="sibTrans" presStyleCnt="0"/>
      <dgm:spPr/>
    </dgm:pt>
    <dgm:pt modelId="{D3AA4B3D-5357-453E-B577-E91A9A1ED0B0}" type="pres">
      <dgm:prSet presAssocID="{D57BAE24-6ECB-4D18-B587-C4B9E477BB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1AA95F6-4D59-4549-BB01-F6419427B39C}" type="presOf" srcId="{70BA64B2-F285-41CE-84B7-7A728E850779}" destId="{FA986C3D-46AF-43F3-A5CB-FEF3081A9838}" srcOrd="0" destOrd="0" presId="urn:microsoft.com/office/officeart/2005/8/layout/default#1"/>
    <dgm:cxn modelId="{63E4A173-9B34-4934-A375-B93239B9221B}" type="presOf" srcId="{5BA7EDF9-0AB9-478A-B0E8-323193FB1D68}" destId="{582673DA-C243-41D8-AB07-F2D705698201}" srcOrd="0" destOrd="0" presId="urn:microsoft.com/office/officeart/2005/8/layout/default#1"/>
    <dgm:cxn modelId="{FCB07AFF-73C1-4A0D-906E-17ED3CC5E245}" srcId="{5BA7EDF9-0AB9-478A-B0E8-323193FB1D68}" destId="{4AA6235F-3D70-47D9-B077-2BEFBEFF2C28}" srcOrd="0" destOrd="0" parTransId="{2FE49C9E-4E1C-4D8B-BE2D-7824B955422B}" sibTransId="{38FC4D32-3926-445E-982D-0B6D30C6583C}"/>
    <dgm:cxn modelId="{022149AF-3C75-46F1-ADDE-B201CE78A451}" srcId="{5BA7EDF9-0AB9-478A-B0E8-323193FB1D68}" destId="{70BA64B2-F285-41CE-84B7-7A728E850779}" srcOrd="2" destOrd="0" parTransId="{BAC514F0-E310-476D-B08D-1D6DE604E07A}" sibTransId="{412CD503-75A1-411F-9F29-6AEB8152BD79}"/>
    <dgm:cxn modelId="{F5F906B0-09D4-44AB-9D30-043C2B27A17F}" srcId="{5BA7EDF9-0AB9-478A-B0E8-323193FB1D68}" destId="{83795930-2C15-4104-A287-0444B7C9C673}" srcOrd="1" destOrd="0" parTransId="{837F81FF-74EC-40F7-BDB2-ABC22447BB98}" sibTransId="{8BBB91EC-7C2C-4714-AE99-250E83680781}"/>
    <dgm:cxn modelId="{3137344D-B493-4155-BC1D-74E2CC556648}" srcId="{5BA7EDF9-0AB9-478A-B0E8-323193FB1D68}" destId="{D57BAE24-6ECB-4D18-B587-C4B9E477BB60}" srcOrd="3" destOrd="0" parTransId="{D8AD220A-572F-4D3C-960D-5890991D6BD4}" sibTransId="{49E03E45-7631-42BD-8656-2AB4E1B4A73D}"/>
    <dgm:cxn modelId="{AA4FD8E2-7C3B-4544-9F97-FBB285FE1E60}" type="presOf" srcId="{D57BAE24-6ECB-4D18-B587-C4B9E477BB60}" destId="{D3AA4B3D-5357-453E-B577-E91A9A1ED0B0}" srcOrd="0" destOrd="0" presId="urn:microsoft.com/office/officeart/2005/8/layout/default#1"/>
    <dgm:cxn modelId="{1D51E510-7F94-4562-B31C-2373D814D0A2}" type="presOf" srcId="{83795930-2C15-4104-A287-0444B7C9C673}" destId="{053EF46E-5B45-40E3-B0E4-312522E7D10F}" srcOrd="0" destOrd="0" presId="urn:microsoft.com/office/officeart/2005/8/layout/default#1"/>
    <dgm:cxn modelId="{D00C6BA2-9396-470A-9279-4A14EA46606B}" type="presOf" srcId="{4AA6235F-3D70-47D9-B077-2BEFBEFF2C28}" destId="{E954407B-C953-49BB-A0AB-E569D0CE876D}" srcOrd="0" destOrd="0" presId="urn:microsoft.com/office/officeart/2005/8/layout/default#1"/>
    <dgm:cxn modelId="{9E043085-2633-4412-9332-65511105ACC8}" type="presParOf" srcId="{582673DA-C243-41D8-AB07-F2D705698201}" destId="{E954407B-C953-49BB-A0AB-E569D0CE876D}" srcOrd="0" destOrd="0" presId="urn:microsoft.com/office/officeart/2005/8/layout/default#1"/>
    <dgm:cxn modelId="{4459EAEC-5163-439B-B36C-9B64F87B8069}" type="presParOf" srcId="{582673DA-C243-41D8-AB07-F2D705698201}" destId="{15983D97-1FE0-4AFA-8822-F0C79C39B22D}" srcOrd="1" destOrd="0" presId="urn:microsoft.com/office/officeart/2005/8/layout/default#1"/>
    <dgm:cxn modelId="{F6744795-D75E-412A-82DC-B1BB1AD540EC}" type="presParOf" srcId="{582673DA-C243-41D8-AB07-F2D705698201}" destId="{053EF46E-5B45-40E3-B0E4-312522E7D10F}" srcOrd="2" destOrd="0" presId="urn:microsoft.com/office/officeart/2005/8/layout/default#1"/>
    <dgm:cxn modelId="{BDE1BC25-E7D0-4B7B-A4A6-FAACDA29D737}" type="presParOf" srcId="{582673DA-C243-41D8-AB07-F2D705698201}" destId="{C34E1685-2445-42B5-80D5-73808990F6D5}" srcOrd="3" destOrd="0" presId="urn:microsoft.com/office/officeart/2005/8/layout/default#1"/>
    <dgm:cxn modelId="{004280C8-6F2E-41A2-AED2-EFD7C7069ADF}" type="presParOf" srcId="{582673DA-C243-41D8-AB07-F2D705698201}" destId="{FA986C3D-46AF-43F3-A5CB-FEF3081A9838}" srcOrd="4" destOrd="0" presId="urn:microsoft.com/office/officeart/2005/8/layout/default#1"/>
    <dgm:cxn modelId="{4CC5CD96-AE1F-4290-9EB7-8E76D7F332E4}" type="presParOf" srcId="{582673DA-C243-41D8-AB07-F2D705698201}" destId="{BB7AB1F0-B6A9-4228-9C3D-EEDFF00BB38A}" srcOrd="5" destOrd="0" presId="urn:microsoft.com/office/officeart/2005/8/layout/default#1"/>
    <dgm:cxn modelId="{B7406CCB-D972-45B8-A603-641F467B3253}" type="presParOf" srcId="{582673DA-C243-41D8-AB07-F2D705698201}" destId="{D3AA4B3D-5357-453E-B577-E91A9A1ED0B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6E7AC-1888-4DF7-B57C-FFABB57AFF51}" type="doc">
      <dgm:prSet loTypeId="urn:microsoft.com/office/officeart/2005/8/layout/matrix2" loCatId="matrix" qsTypeId="urn:microsoft.com/office/officeart/2005/8/quickstyle/simple1" qsCatId="simple" csTypeId="urn:microsoft.com/office/officeart/2005/8/colors/accent0_3" csCatId="mainScheme" phldr="1"/>
      <dgm:spPr/>
    </dgm:pt>
    <dgm:pt modelId="{2B55618D-D1BD-4AD5-8960-D9FAD98C1059}">
      <dgm:prSet phldrT="[Text]" custT="1"/>
      <dgm:spPr/>
      <dgm:t>
        <a:bodyPr/>
        <a:lstStyle/>
        <a:p>
          <a:r>
            <a:rPr lang="cs-CZ" sz="1600" dirty="0" smtClean="0">
              <a:latin typeface="Arial" pitchFamily="34" charset="0"/>
              <a:cs typeface="Arial" pitchFamily="34" charset="0"/>
            </a:rPr>
            <a:t>Mrkev, brambory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1640F398-49EE-422C-9F9C-1D55D7716B29}" type="parTrans" cxnId="{23406144-D8DB-4C47-8722-5F38738D31D6}">
      <dgm:prSet/>
      <dgm:spPr/>
      <dgm:t>
        <a:bodyPr/>
        <a:lstStyle/>
        <a:p>
          <a:endParaRPr lang="cs-CZ"/>
        </a:p>
      </dgm:t>
    </dgm:pt>
    <dgm:pt modelId="{55BA0695-6DFA-4EE8-95AF-A419E4F9639C}" type="sibTrans" cxnId="{23406144-D8DB-4C47-8722-5F38738D31D6}">
      <dgm:prSet/>
      <dgm:spPr/>
      <dgm:t>
        <a:bodyPr/>
        <a:lstStyle/>
        <a:p>
          <a:endParaRPr lang="cs-CZ"/>
        </a:p>
      </dgm:t>
    </dgm:pt>
    <dgm:pt modelId="{187A7216-7370-40D2-A08A-63243F5A6451}">
      <dgm:prSet phldrT="[Text]" custT="1"/>
      <dgm:spPr/>
      <dgm:t>
        <a:bodyPr/>
        <a:lstStyle/>
        <a:p>
          <a:pPr algn="l"/>
          <a:r>
            <a:rPr lang="cs-CZ" sz="1600" dirty="0" smtClean="0">
              <a:latin typeface="Arial" pitchFamily="34" charset="0"/>
              <a:cs typeface="Arial" pitchFamily="34" charset="0"/>
            </a:rPr>
            <a:t>Zelené krmivo: brokolice, pampeliška, salát aj</a:t>
          </a:r>
          <a:r>
            <a:rPr lang="cs-CZ" sz="1800" dirty="0" smtClean="0">
              <a:latin typeface="Arial" pitchFamily="34" charset="0"/>
              <a:cs typeface="Arial" pitchFamily="34" charset="0"/>
            </a:rPr>
            <a:t>.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F98AA18B-C8BB-4AB3-BBDE-FCB0648AF4FD}" type="parTrans" cxnId="{1A14F837-C7A0-48AB-B222-23DDB304811F}">
      <dgm:prSet/>
      <dgm:spPr/>
      <dgm:t>
        <a:bodyPr/>
        <a:lstStyle/>
        <a:p>
          <a:endParaRPr lang="cs-CZ"/>
        </a:p>
      </dgm:t>
    </dgm:pt>
    <dgm:pt modelId="{244F102B-F13E-46AD-B738-871BB4FAD8E5}" type="sibTrans" cxnId="{1A14F837-C7A0-48AB-B222-23DDB304811F}">
      <dgm:prSet/>
      <dgm:spPr/>
      <dgm:t>
        <a:bodyPr/>
        <a:lstStyle/>
        <a:p>
          <a:endParaRPr lang="cs-CZ"/>
        </a:p>
      </dgm:t>
    </dgm:pt>
    <dgm:pt modelId="{39C8A2CB-609D-4654-BED0-D6F6E1619B06}">
      <dgm:prSet phldrT="[Text]" custT="1"/>
      <dgm:spPr/>
      <dgm:t>
        <a:bodyPr/>
        <a:lstStyle/>
        <a:p>
          <a:r>
            <a:rPr lang="cs-CZ" sz="1600" dirty="0" smtClean="0">
              <a:latin typeface="Arial" pitchFamily="34" charset="0"/>
              <a:cs typeface="Arial" pitchFamily="34" charset="0"/>
            </a:rPr>
            <a:t>Seno  a sláma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034DDD83-A74F-41E6-AEBC-6CB853228F86}" type="parTrans" cxnId="{2E7DC77C-599F-468C-9B3C-188482F19EAB}">
      <dgm:prSet/>
      <dgm:spPr/>
      <dgm:t>
        <a:bodyPr/>
        <a:lstStyle/>
        <a:p>
          <a:endParaRPr lang="cs-CZ"/>
        </a:p>
      </dgm:t>
    </dgm:pt>
    <dgm:pt modelId="{B47C05D5-3750-42C2-807B-8854B1DCFBBD}" type="sibTrans" cxnId="{2E7DC77C-599F-468C-9B3C-188482F19EAB}">
      <dgm:prSet/>
      <dgm:spPr/>
      <dgm:t>
        <a:bodyPr/>
        <a:lstStyle/>
        <a:p>
          <a:endParaRPr lang="cs-CZ"/>
        </a:p>
      </dgm:t>
    </dgm:pt>
    <dgm:pt modelId="{38EEA40E-63EA-4DEE-AABF-70434D96E487}">
      <dgm:prSet custT="1"/>
      <dgm:spPr/>
      <dgm:t>
        <a:bodyPr/>
        <a:lstStyle/>
        <a:p>
          <a:r>
            <a:rPr lang="cs-CZ" sz="1600" dirty="0" smtClean="0">
              <a:latin typeface="Arial" pitchFamily="34" charset="0"/>
              <a:cs typeface="Arial" pitchFamily="34" charset="0"/>
            </a:rPr>
            <a:t>Oves, ječmen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C45B6642-C05E-4449-9188-CEFE5BBDE1F0}" type="parTrans" cxnId="{278B40AA-2098-4893-9A58-09EFAF9F62E2}">
      <dgm:prSet/>
      <dgm:spPr/>
      <dgm:t>
        <a:bodyPr/>
        <a:lstStyle/>
        <a:p>
          <a:endParaRPr lang="cs-CZ"/>
        </a:p>
      </dgm:t>
    </dgm:pt>
    <dgm:pt modelId="{0A8E3E87-76AB-45FF-B0C9-735315407E5A}" type="sibTrans" cxnId="{278B40AA-2098-4893-9A58-09EFAF9F62E2}">
      <dgm:prSet/>
      <dgm:spPr/>
      <dgm:t>
        <a:bodyPr/>
        <a:lstStyle/>
        <a:p>
          <a:endParaRPr lang="cs-CZ"/>
        </a:p>
      </dgm:t>
    </dgm:pt>
    <dgm:pt modelId="{A8D78D22-DA62-486F-A4B3-43C302F9E70F}" type="pres">
      <dgm:prSet presAssocID="{6126E7AC-1888-4DF7-B57C-FFABB57AFF51}" presName="matrix" presStyleCnt="0">
        <dgm:presLayoutVars>
          <dgm:chMax val="1"/>
          <dgm:dir/>
          <dgm:resizeHandles val="exact"/>
        </dgm:presLayoutVars>
      </dgm:prSet>
      <dgm:spPr/>
    </dgm:pt>
    <dgm:pt modelId="{4FFE7389-D7CE-449A-AC65-2001D750D6A1}" type="pres">
      <dgm:prSet presAssocID="{6126E7AC-1888-4DF7-B57C-FFABB57AFF51}" presName="axisShape" presStyleLbl="bgShp" presStyleIdx="0" presStyleCnt="1"/>
      <dgm:spPr/>
    </dgm:pt>
    <dgm:pt modelId="{C27DA25B-FA44-4052-BB18-E7177DCB1545}" type="pres">
      <dgm:prSet presAssocID="{6126E7AC-1888-4DF7-B57C-FFABB57AFF5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59688D-0470-4F09-8A20-AFFB357713DC}" type="pres">
      <dgm:prSet presAssocID="{6126E7AC-1888-4DF7-B57C-FFABB57AFF5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29711E-00CD-4C82-875E-588580674025}" type="pres">
      <dgm:prSet presAssocID="{6126E7AC-1888-4DF7-B57C-FFABB57AFF5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A6BA1A-893E-4240-BF5E-BD0A57115CCC}" type="pres">
      <dgm:prSet presAssocID="{6126E7AC-1888-4DF7-B57C-FFABB57AFF5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BFF4B74-C112-4243-B881-20BD55CCF459}" type="presOf" srcId="{187A7216-7370-40D2-A08A-63243F5A6451}" destId="{6C59688D-0470-4F09-8A20-AFFB357713DC}" srcOrd="0" destOrd="0" presId="urn:microsoft.com/office/officeart/2005/8/layout/matrix2"/>
    <dgm:cxn modelId="{F7D66C09-A24B-4A63-B494-D4F61D1A4C22}" type="presOf" srcId="{2B55618D-D1BD-4AD5-8960-D9FAD98C1059}" destId="{C27DA25B-FA44-4052-BB18-E7177DCB1545}" srcOrd="0" destOrd="0" presId="urn:microsoft.com/office/officeart/2005/8/layout/matrix2"/>
    <dgm:cxn modelId="{429BFEA9-8FDA-4529-876B-09B07ED11926}" type="presOf" srcId="{6126E7AC-1888-4DF7-B57C-FFABB57AFF51}" destId="{A8D78D22-DA62-486F-A4B3-43C302F9E70F}" srcOrd="0" destOrd="0" presId="urn:microsoft.com/office/officeart/2005/8/layout/matrix2"/>
    <dgm:cxn modelId="{23406144-D8DB-4C47-8722-5F38738D31D6}" srcId="{6126E7AC-1888-4DF7-B57C-FFABB57AFF51}" destId="{2B55618D-D1BD-4AD5-8960-D9FAD98C1059}" srcOrd="0" destOrd="0" parTransId="{1640F398-49EE-422C-9F9C-1D55D7716B29}" sibTransId="{55BA0695-6DFA-4EE8-95AF-A419E4F9639C}"/>
    <dgm:cxn modelId="{D93928C2-DBFB-4551-8549-A426A88D0266}" type="presOf" srcId="{39C8A2CB-609D-4654-BED0-D6F6E1619B06}" destId="{6929711E-00CD-4C82-875E-588580674025}" srcOrd="0" destOrd="0" presId="urn:microsoft.com/office/officeart/2005/8/layout/matrix2"/>
    <dgm:cxn modelId="{A5297F3D-AF5B-4A29-953A-CA3B2F22AA8C}" type="presOf" srcId="{38EEA40E-63EA-4DEE-AABF-70434D96E487}" destId="{E2A6BA1A-893E-4240-BF5E-BD0A57115CCC}" srcOrd="0" destOrd="0" presId="urn:microsoft.com/office/officeart/2005/8/layout/matrix2"/>
    <dgm:cxn modelId="{278B40AA-2098-4893-9A58-09EFAF9F62E2}" srcId="{6126E7AC-1888-4DF7-B57C-FFABB57AFF51}" destId="{38EEA40E-63EA-4DEE-AABF-70434D96E487}" srcOrd="3" destOrd="0" parTransId="{C45B6642-C05E-4449-9188-CEFE5BBDE1F0}" sibTransId="{0A8E3E87-76AB-45FF-B0C9-735315407E5A}"/>
    <dgm:cxn modelId="{2E7DC77C-599F-468C-9B3C-188482F19EAB}" srcId="{6126E7AC-1888-4DF7-B57C-FFABB57AFF51}" destId="{39C8A2CB-609D-4654-BED0-D6F6E1619B06}" srcOrd="2" destOrd="0" parTransId="{034DDD83-A74F-41E6-AEBC-6CB853228F86}" sibTransId="{B47C05D5-3750-42C2-807B-8854B1DCFBBD}"/>
    <dgm:cxn modelId="{1A14F837-C7A0-48AB-B222-23DDB304811F}" srcId="{6126E7AC-1888-4DF7-B57C-FFABB57AFF51}" destId="{187A7216-7370-40D2-A08A-63243F5A6451}" srcOrd="1" destOrd="0" parTransId="{F98AA18B-C8BB-4AB3-BBDE-FCB0648AF4FD}" sibTransId="{244F102B-F13E-46AD-B738-871BB4FAD8E5}"/>
    <dgm:cxn modelId="{0BAC4213-C281-494E-8639-7BB9F516481B}" type="presParOf" srcId="{A8D78D22-DA62-486F-A4B3-43C302F9E70F}" destId="{4FFE7389-D7CE-449A-AC65-2001D750D6A1}" srcOrd="0" destOrd="0" presId="urn:microsoft.com/office/officeart/2005/8/layout/matrix2"/>
    <dgm:cxn modelId="{F9238D10-2D8F-4C2F-A31E-96DFBB067C4D}" type="presParOf" srcId="{A8D78D22-DA62-486F-A4B3-43C302F9E70F}" destId="{C27DA25B-FA44-4052-BB18-E7177DCB1545}" srcOrd="1" destOrd="0" presId="urn:microsoft.com/office/officeart/2005/8/layout/matrix2"/>
    <dgm:cxn modelId="{A03F78F2-2628-45EA-8BCB-C4A9F8A04144}" type="presParOf" srcId="{A8D78D22-DA62-486F-A4B3-43C302F9E70F}" destId="{6C59688D-0470-4F09-8A20-AFFB357713DC}" srcOrd="2" destOrd="0" presId="urn:microsoft.com/office/officeart/2005/8/layout/matrix2"/>
    <dgm:cxn modelId="{BEE0DFF5-B726-45A8-B75F-97DA84962FAA}" type="presParOf" srcId="{A8D78D22-DA62-486F-A4B3-43C302F9E70F}" destId="{6929711E-00CD-4C82-875E-588580674025}" srcOrd="3" destOrd="0" presId="urn:microsoft.com/office/officeart/2005/8/layout/matrix2"/>
    <dgm:cxn modelId="{AFF4C1E3-8B9A-4A61-B879-C7C84D98DD17}" type="presParOf" srcId="{A8D78D22-DA62-486F-A4B3-43C302F9E70F}" destId="{E2A6BA1A-893E-4240-BF5E-BD0A57115CC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94FB5-4BB9-4FD3-B7C4-58EF01B8080E}" type="doc">
      <dgm:prSet loTypeId="urn:microsoft.com/office/officeart/2005/8/layout/default#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A4BA74E4-25B5-46A6-9AFD-701A5E9D5B5B}">
      <dgm:prSet phldrT="[Text]"/>
      <dgm:spPr/>
      <dgm:t>
        <a:bodyPr/>
        <a:lstStyle/>
        <a:p>
          <a:r>
            <a:rPr lang="cs-CZ" dirty="0" smtClean="0"/>
            <a:t>MYXOMATÓZA</a:t>
          </a:r>
          <a:endParaRPr lang="cs-CZ" dirty="0"/>
        </a:p>
      </dgm:t>
    </dgm:pt>
    <dgm:pt modelId="{A7CE7E07-5679-4B71-AAE5-939A2C70A14B}" type="parTrans" cxnId="{A317437A-1FA3-4955-B79D-B0930EF6331E}">
      <dgm:prSet/>
      <dgm:spPr/>
      <dgm:t>
        <a:bodyPr/>
        <a:lstStyle/>
        <a:p>
          <a:endParaRPr lang="cs-CZ"/>
        </a:p>
      </dgm:t>
    </dgm:pt>
    <dgm:pt modelId="{17057039-5F26-402F-B23F-D3E8632C207F}" type="sibTrans" cxnId="{A317437A-1FA3-4955-B79D-B0930EF6331E}">
      <dgm:prSet/>
      <dgm:spPr/>
      <dgm:t>
        <a:bodyPr/>
        <a:lstStyle/>
        <a:p>
          <a:endParaRPr lang="cs-CZ"/>
        </a:p>
      </dgm:t>
    </dgm:pt>
    <dgm:pt modelId="{88AFE2DE-24E0-41D9-BCCB-C4031C33E60F}">
      <dgm:prSet phldrT="[Text]"/>
      <dgm:spPr/>
      <dgm:t>
        <a:bodyPr/>
        <a:lstStyle/>
        <a:p>
          <a:r>
            <a:rPr lang="cs-CZ" dirty="0" smtClean="0"/>
            <a:t>KOKCIDIÓZA</a:t>
          </a:r>
          <a:endParaRPr lang="cs-CZ" dirty="0"/>
        </a:p>
      </dgm:t>
    </dgm:pt>
    <dgm:pt modelId="{3578890A-5B90-4162-A901-56A4883E512A}" type="parTrans" cxnId="{60EAB82E-BFEF-4080-B170-431EED0C0C53}">
      <dgm:prSet/>
      <dgm:spPr/>
      <dgm:t>
        <a:bodyPr/>
        <a:lstStyle/>
        <a:p>
          <a:endParaRPr lang="cs-CZ"/>
        </a:p>
      </dgm:t>
    </dgm:pt>
    <dgm:pt modelId="{D8D7D6C9-BB3B-4C3D-841A-7F1C647E7D81}" type="sibTrans" cxnId="{60EAB82E-BFEF-4080-B170-431EED0C0C53}">
      <dgm:prSet/>
      <dgm:spPr/>
      <dgm:t>
        <a:bodyPr/>
        <a:lstStyle/>
        <a:p>
          <a:endParaRPr lang="cs-CZ"/>
        </a:p>
      </dgm:t>
    </dgm:pt>
    <dgm:pt modelId="{D055EEC7-068A-4E9B-A701-806A501588C1}">
      <dgm:prSet phldrT="[Text]"/>
      <dgm:spPr/>
      <dgm:t>
        <a:bodyPr/>
        <a:lstStyle/>
        <a:p>
          <a:r>
            <a:rPr lang="cs-CZ" dirty="0" smtClean="0"/>
            <a:t>NADMUTÍ</a:t>
          </a:r>
          <a:endParaRPr lang="cs-CZ" dirty="0"/>
        </a:p>
      </dgm:t>
    </dgm:pt>
    <dgm:pt modelId="{D1ECD071-895F-417E-9EC9-F77CC9CFC43E}" type="parTrans" cxnId="{C6DA25B7-6213-4DBA-AD79-E313560C5B3D}">
      <dgm:prSet/>
      <dgm:spPr/>
      <dgm:t>
        <a:bodyPr/>
        <a:lstStyle/>
        <a:p>
          <a:endParaRPr lang="cs-CZ"/>
        </a:p>
      </dgm:t>
    </dgm:pt>
    <dgm:pt modelId="{C41D8CF0-9A04-43A1-A545-F3F98CD5B446}" type="sibTrans" cxnId="{C6DA25B7-6213-4DBA-AD79-E313560C5B3D}">
      <dgm:prSet/>
      <dgm:spPr/>
      <dgm:t>
        <a:bodyPr/>
        <a:lstStyle/>
        <a:p>
          <a:endParaRPr lang="cs-CZ"/>
        </a:p>
      </dgm:t>
    </dgm:pt>
    <dgm:pt modelId="{1D393025-9AFA-40F4-93B8-3EA08FD5AA8C}">
      <dgm:prSet phldrT="[Text]"/>
      <dgm:spPr/>
      <dgm:t>
        <a:bodyPr/>
        <a:lstStyle/>
        <a:p>
          <a:r>
            <a:rPr lang="cs-CZ" dirty="0" smtClean="0"/>
            <a:t>KRÁLIČÍ MOR (zánět plic)</a:t>
          </a:r>
          <a:endParaRPr lang="cs-CZ" dirty="0"/>
        </a:p>
      </dgm:t>
    </dgm:pt>
    <dgm:pt modelId="{1D7C012F-3AAD-4AA2-A4D5-856E9D9D90C6}" type="parTrans" cxnId="{4BD01D54-6494-4643-8D99-7C026F9EF2EE}">
      <dgm:prSet/>
      <dgm:spPr/>
      <dgm:t>
        <a:bodyPr/>
        <a:lstStyle/>
        <a:p>
          <a:endParaRPr lang="cs-CZ"/>
        </a:p>
      </dgm:t>
    </dgm:pt>
    <dgm:pt modelId="{45B72D64-5AAE-44A6-8C57-C7B583AA4784}" type="sibTrans" cxnId="{4BD01D54-6494-4643-8D99-7C026F9EF2EE}">
      <dgm:prSet/>
      <dgm:spPr/>
      <dgm:t>
        <a:bodyPr/>
        <a:lstStyle/>
        <a:p>
          <a:endParaRPr lang="cs-CZ"/>
        </a:p>
      </dgm:t>
    </dgm:pt>
    <dgm:pt modelId="{3323CE7B-3E03-4CD7-93E2-BB58CBA5A17C}">
      <dgm:prSet phldrT="[Text]"/>
      <dgm:spPr/>
      <dgm:t>
        <a:bodyPr/>
        <a:lstStyle/>
        <a:p>
          <a:r>
            <a:rPr lang="cs-CZ" dirty="0" smtClean="0"/>
            <a:t>INFEKČNÍ RÝMA</a:t>
          </a:r>
          <a:endParaRPr lang="cs-CZ" dirty="0"/>
        </a:p>
      </dgm:t>
    </dgm:pt>
    <dgm:pt modelId="{946447DD-F1D1-4B12-952C-C8D06A6A0EB1}" type="parTrans" cxnId="{718B5803-C564-484A-92E5-1D10B635E033}">
      <dgm:prSet/>
      <dgm:spPr/>
      <dgm:t>
        <a:bodyPr/>
        <a:lstStyle/>
        <a:p>
          <a:endParaRPr lang="cs-CZ"/>
        </a:p>
      </dgm:t>
    </dgm:pt>
    <dgm:pt modelId="{91A1F1E9-3B9A-4485-A7B4-56AD79CD4DFB}" type="sibTrans" cxnId="{718B5803-C564-484A-92E5-1D10B635E033}">
      <dgm:prSet/>
      <dgm:spPr/>
      <dgm:t>
        <a:bodyPr/>
        <a:lstStyle/>
        <a:p>
          <a:endParaRPr lang="cs-CZ"/>
        </a:p>
      </dgm:t>
    </dgm:pt>
    <dgm:pt modelId="{1E4CE2E1-7F19-4AF8-809F-1A396D89A0B5}">
      <dgm:prSet phldrT="[Text]"/>
      <dgm:spPr/>
      <dgm:t>
        <a:bodyPr/>
        <a:lstStyle/>
        <a:p>
          <a:r>
            <a:rPr lang="cs-CZ" dirty="0" smtClean="0"/>
            <a:t>PRAŠIVINA</a:t>
          </a:r>
          <a:endParaRPr lang="cs-CZ" dirty="0"/>
        </a:p>
      </dgm:t>
    </dgm:pt>
    <dgm:pt modelId="{98334D4C-8724-424F-BDC5-262807D34A5B}" type="parTrans" cxnId="{710BA5A2-8C37-41DF-B86E-F25DB05A283F}">
      <dgm:prSet/>
      <dgm:spPr/>
      <dgm:t>
        <a:bodyPr/>
        <a:lstStyle/>
        <a:p>
          <a:endParaRPr lang="cs-CZ"/>
        </a:p>
      </dgm:t>
    </dgm:pt>
    <dgm:pt modelId="{0744215F-F6DF-4A70-ADA7-2D2CAAE239C1}" type="sibTrans" cxnId="{710BA5A2-8C37-41DF-B86E-F25DB05A283F}">
      <dgm:prSet/>
      <dgm:spPr/>
      <dgm:t>
        <a:bodyPr/>
        <a:lstStyle/>
        <a:p>
          <a:endParaRPr lang="cs-CZ"/>
        </a:p>
      </dgm:t>
    </dgm:pt>
    <dgm:pt modelId="{56D22F47-1CFE-4403-908E-8AE293F14D5A}">
      <dgm:prSet phldrT="[Text]"/>
      <dgm:spPr/>
      <dgm:t>
        <a:bodyPr/>
        <a:lstStyle/>
        <a:p>
          <a:r>
            <a:rPr lang="cs-CZ" dirty="0" smtClean="0"/>
            <a:t>DRAVČÍKOVITOST</a:t>
          </a:r>
          <a:endParaRPr lang="cs-CZ" dirty="0"/>
        </a:p>
      </dgm:t>
    </dgm:pt>
    <dgm:pt modelId="{6763982A-B7EE-4888-9D37-017E2E409621}" type="parTrans" cxnId="{F4B88AA4-676A-4426-B5C0-F9F7E57452C8}">
      <dgm:prSet/>
      <dgm:spPr/>
      <dgm:t>
        <a:bodyPr/>
        <a:lstStyle/>
        <a:p>
          <a:endParaRPr lang="cs-CZ"/>
        </a:p>
      </dgm:t>
    </dgm:pt>
    <dgm:pt modelId="{62DB3B81-578A-45AE-B20F-1040DCCC302A}" type="sibTrans" cxnId="{F4B88AA4-676A-4426-B5C0-F9F7E57452C8}">
      <dgm:prSet/>
      <dgm:spPr/>
      <dgm:t>
        <a:bodyPr/>
        <a:lstStyle/>
        <a:p>
          <a:endParaRPr lang="cs-CZ"/>
        </a:p>
      </dgm:t>
    </dgm:pt>
    <dgm:pt modelId="{D03EEDCE-7588-4389-B606-B748DA73DC08}">
      <dgm:prSet phldrT="[Text]"/>
      <dgm:spPr/>
      <dgm:t>
        <a:bodyPr/>
        <a:lstStyle/>
        <a:p>
          <a:r>
            <a:rPr lang="cs-CZ" dirty="0" smtClean="0"/>
            <a:t>INFEKČNÍ RÝMA</a:t>
          </a:r>
          <a:endParaRPr lang="cs-CZ" dirty="0"/>
        </a:p>
      </dgm:t>
    </dgm:pt>
    <dgm:pt modelId="{34857BAF-91A5-47CB-A899-36B50CA9607F}" type="parTrans" cxnId="{70912560-70DD-4820-B744-3C5CBF0E7179}">
      <dgm:prSet/>
      <dgm:spPr/>
      <dgm:t>
        <a:bodyPr/>
        <a:lstStyle/>
        <a:p>
          <a:endParaRPr lang="cs-CZ"/>
        </a:p>
      </dgm:t>
    </dgm:pt>
    <dgm:pt modelId="{82617A89-3A3F-483F-BAB1-F2085042B232}" type="sibTrans" cxnId="{70912560-70DD-4820-B744-3C5CBF0E7179}">
      <dgm:prSet/>
      <dgm:spPr/>
      <dgm:t>
        <a:bodyPr/>
        <a:lstStyle/>
        <a:p>
          <a:endParaRPr lang="cs-CZ"/>
        </a:p>
      </dgm:t>
    </dgm:pt>
    <dgm:pt modelId="{B35534D2-425F-46B8-93F0-FEA443319340}" type="pres">
      <dgm:prSet presAssocID="{89D94FB5-4BB9-4FD3-B7C4-58EF01B808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1F64477-1E42-4285-A2B8-43BD7856B6C2}" type="pres">
      <dgm:prSet presAssocID="{A4BA74E4-25B5-46A6-9AFD-701A5E9D5B5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EB9664-CB0B-4EE2-A648-5031DF3840BE}" type="pres">
      <dgm:prSet presAssocID="{17057039-5F26-402F-B23F-D3E8632C207F}" presName="sibTrans" presStyleCnt="0"/>
      <dgm:spPr/>
    </dgm:pt>
    <dgm:pt modelId="{CFF55B46-8465-4DA8-A757-FC07FA1D265B}" type="pres">
      <dgm:prSet presAssocID="{88AFE2DE-24E0-41D9-BCCB-C4031C33E60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1B9F58-DFCF-410E-AB39-9F63BA923733}" type="pres">
      <dgm:prSet presAssocID="{D8D7D6C9-BB3B-4C3D-841A-7F1C647E7D81}" presName="sibTrans" presStyleCnt="0"/>
      <dgm:spPr/>
    </dgm:pt>
    <dgm:pt modelId="{9C3A5B6E-0EB4-4AD4-9A3D-014F0A80B472}" type="pres">
      <dgm:prSet presAssocID="{D055EEC7-068A-4E9B-A701-806A501588C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DF9852-61FB-418E-88B2-3D5E3AC253E8}" type="pres">
      <dgm:prSet presAssocID="{C41D8CF0-9A04-43A1-A545-F3F98CD5B446}" presName="sibTrans" presStyleCnt="0"/>
      <dgm:spPr/>
    </dgm:pt>
    <dgm:pt modelId="{6E89A769-9813-42C5-9258-8390B2D327F0}" type="pres">
      <dgm:prSet presAssocID="{1D393025-9AFA-40F4-93B8-3EA08FD5AA8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F153AC-2119-4D84-AA92-C960448BFC29}" type="pres">
      <dgm:prSet presAssocID="{45B72D64-5AAE-44A6-8C57-C7B583AA4784}" presName="sibTrans" presStyleCnt="0"/>
      <dgm:spPr/>
    </dgm:pt>
    <dgm:pt modelId="{F1BD7764-C919-4B24-B209-924FAE58AED5}" type="pres">
      <dgm:prSet presAssocID="{3323CE7B-3E03-4CD7-93E2-BB58CBA5A17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F4E3F3-8B2F-43AA-9198-5350BC55BE58}" type="pres">
      <dgm:prSet presAssocID="{91A1F1E9-3B9A-4485-A7B4-56AD79CD4DFB}" presName="sibTrans" presStyleCnt="0"/>
      <dgm:spPr/>
    </dgm:pt>
    <dgm:pt modelId="{5B27528C-337A-4D74-B7A2-D18F8FB73000}" type="pres">
      <dgm:prSet presAssocID="{1E4CE2E1-7F19-4AF8-809F-1A396D89A0B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09DB5A-2909-4625-B77E-E37D1C7725C7}" type="pres">
      <dgm:prSet presAssocID="{0744215F-F6DF-4A70-ADA7-2D2CAAE239C1}" presName="sibTrans" presStyleCnt="0"/>
      <dgm:spPr/>
    </dgm:pt>
    <dgm:pt modelId="{6D905002-351E-4172-94B0-960ACB247F02}" type="pres">
      <dgm:prSet presAssocID="{56D22F47-1CFE-4403-908E-8AE293F14D5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F474E5-FCB5-4915-922E-A75BBA880E0A}" type="pres">
      <dgm:prSet presAssocID="{62DB3B81-578A-45AE-B20F-1040DCCC302A}" presName="sibTrans" presStyleCnt="0"/>
      <dgm:spPr/>
    </dgm:pt>
    <dgm:pt modelId="{0CD021CA-7AB5-43AC-9AD2-D1C640373652}" type="pres">
      <dgm:prSet presAssocID="{D03EEDCE-7588-4389-B606-B748DA73DC0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90062DC-FBB2-42BA-8992-24015DBA2F56}" type="presOf" srcId="{D03EEDCE-7588-4389-B606-B748DA73DC08}" destId="{0CD021CA-7AB5-43AC-9AD2-D1C640373652}" srcOrd="0" destOrd="0" presId="urn:microsoft.com/office/officeart/2005/8/layout/default#2"/>
    <dgm:cxn modelId="{4BD01D54-6494-4643-8D99-7C026F9EF2EE}" srcId="{89D94FB5-4BB9-4FD3-B7C4-58EF01B8080E}" destId="{1D393025-9AFA-40F4-93B8-3EA08FD5AA8C}" srcOrd="3" destOrd="0" parTransId="{1D7C012F-3AAD-4AA2-A4D5-856E9D9D90C6}" sibTransId="{45B72D64-5AAE-44A6-8C57-C7B583AA4784}"/>
    <dgm:cxn modelId="{710BA5A2-8C37-41DF-B86E-F25DB05A283F}" srcId="{89D94FB5-4BB9-4FD3-B7C4-58EF01B8080E}" destId="{1E4CE2E1-7F19-4AF8-809F-1A396D89A0B5}" srcOrd="5" destOrd="0" parTransId="{98334D4C-8724-424F-BDC5-262807D34A5B}" sibTransId="{0744215F-F6DF-4A70-ADA7-2D2CAAE239C1}"/>
    <dgm:cxn modelId="{F4B88AA4-676A-4426-B5C0-F9F7E57452C8}" srcId="{89D94FB5-4BB9-4FD3-B7C4-58EF01B8080E}" destId="{56D22F47-1CFE-4403-908E-8AE293F14D5A}" srcOrd="6" destOrd="0" parTransId="{6763982A-B7EE-4888-9D37-017E2E409621}" sibTransId="{62DB3B81-578A-45AE-B20F-1040DCCC302A}"/>
    <dgm:cxn modelId="{70912560-70DD-4820-B744-3C5CBF0E7179}" srcId="{89D94FB5-4BB9-4FD3-B7C4-58EF01B8080E}" destId="{D03EEDCE-7588-4389-B606-B748DA73DC08}" srcOrd="7" destOrd="0" parTransId="{34857BAF-91A5-47CB-A899-36B50CA9607F}" sibTransId="{82617A89-3A3F-483F-BAB1-F2085042B232}"/>
    <dgm:cxn modelId="{FE42A831-A3B1-4437-BD68-52FCA6ECE39B}" type="presOf" srcId="{A4BA74E4-25B5-46A6-9AFD-701A5E9D5B5B}" destId="{C1F64477-1E42-4285-A2B8-43BD7856B6C2}" srcOrd="0" destOrd="0" presId="urn:microsoft.com/office/officeart/2005/8/layout/default#2"/>
    <dgm:cxn modelId="{07579D24-3E5C-44D0-A2A4-163FE3352196}" type="presOf" srcId="{89D94FB5-4BB9-4FD3-B7C4-58EF01B8080E}" destId="{B35534D2-425F-46B8-93F0-FEA443319340}" srcOrd="0" destOrd="0" presId="urn:microsoft.com/office/officeart/2005/8/layout/default#2"/>
    <dgm:cxn modelId="{60EAB82E-BFEF-4080-B170-431EED0C0C53}" srcId="{89D94FB5-4BB9-4FD3-B7C4-58EF01B8080E}" destId="{88AFE2DE-24E0-41D9-BCCB-C4031C33E60F}" srcOrd="1" destOrd="0" parTransId="{3578890A-5B90-4162-A901-56A4883E512A}" sibTransId="{D8D7D6C9-BB3B-4C3D-841A-7F1C647E7D81}"/>
    <dgm:cxn modelId="{A317437A-1FA3-4955-B79D-B0930EF6331E}" srcId="{89D94FB5-4BB9-4FD3-B7C4-58EF01B8080E}" destId="{A4BA74E4-25B5-46A6-9AFD-701A5E9D5B5B}" srcOrd="0" destOrd="0" parTransId="{A7CE7E07-5679-4B71-AAE5-939A2C70A14B}" sibTransId="{17057039-5F26-402F-B23F-D3E8632C207F}"/>
    <dgm:cxn modelId="{87982C43-F1D9-45D8-BC06-A111742AEBC3}" type="presOf" srcId="{1E4CE2E1-7F19-4AF8-809F-1A396D89A0B5}" destId="{5B27528C-337A-4D74-B7A2-D18F8FB73000}" srcOrd="0" destOrd="0" presId="urn:microsoft.com/office/officeart/2005/8/layout/default#2"/>
    <dgm:cxn modelId="{3D3C9994-02C7-486B-8A50-43B3AFCCD3E9}" type="presOf" srcId="{56D22F47-1CFE-4403-908E-8AE293F14D5A}" destId="{6D905002-351E-4172-94B0-960ACB247F02}" srcOrd="0" destOrd="0" presId="urn:microsoft.com/office/officeart/2005/8/layout/default#2"/>
    <dgm:cxn modelId="{FD436C69-07F8-4AA2-B791-4F08587122A4}" type="presOf" srcId="{D055EEC7-068A-4E9B-A701-806A501588C1}" destId="{9C3A5B6E-0EB4-4AD4-9A3D-014F0A80B472}" srcOrd="0" destOrd="0" presId="urn:microsoft.com/office/officeart/2005/8/layout/default#2"/>
    <dgm:cxn modelId="{B9CB36CC-84B4-419B-BCCF-5C8CE7C02114}" type="presOf" srcId="{3323CE7B-3E03-4CD7-93E2-BB58CBA5A17C}" destId="{F1BD7764-C919-4B24-B209-924FAE58AED5}" srcOrd="0" destOrd="0" presId="urn:microsoft.com/office/officeart/2005/8/layout/default#2"/>
    <dgm:cxn modelId="{167DE57E-12E3-460B-9ECE-00C602EB7215}" type="presOf" srcId="{1D393025-9AFA-40F4-93B8-3EA08FD5AA8C}" destId="{6E89A769-9813-42C5-9258-8390B2D327F0}" srcOrd="0" destOrd="0" presId="urn:microsoft.com/office/officeart/2005/8/layout/default#2"/>
    <dgm:cxn modelId="{0DC03322-54EF-4F46-8436-C20723F39A84}" type="presOf" srcId="{88AFE2DE-24E0-41D9-BCCB-C4031C33E60F}" destId="{CFF55B46-8465-4DA8-A757-FC07FA1D265B}" srcOrd="0" destOrd="0" presId="urn:microsoft.com/office/officeart/2005/8/layout/default#2"/>
    <dgm:cxn modelId="{718B5803-C564-484A-92E5-1D10B635E033}" srcId="{89D94FB5-4BB9-4FD3-B7C4-58EF01B8080E}" destId="{3323CE7B-3E03-4CD7-93E2-BB58CBA5A17C}" srcOrd="4" destOrd="0" parTransId="{946447DD-F1D1-4B12-952C-C8D06A6A0EB1}" sibTransId="{91A1F1E9-3B9A-4485-A7B4-56AD79CD4DFB}"/>
    <dgm:cxn modelId="{C6DA25B7-6213-4DBA-AD79-E313560C5B3D}" srcId="{89D94FB5-4BB9-4FD3-B7C4-58EF01B8080E}" destId="{D055EEC7-068A-4E9B-A701-806A501588C1}" srcOrd="2" destOrd="0" parTransId="{D1ECD071-895F-417E-9EC9-F77CC9CFC43E}" sibTransId="{C41D8CF0-9A04-43A1-A545-F3F98CD5B446}"/>
    <dgm:cxn modelId="{75AD8037-B427-4D80-AF18-F8C0EA9DB325}" type="presParOf" srcId="{B35534D2-425F-46B8-93F0-FEA443319340}" destId="{C1F64477-1E42-4285-A2B8-43BD7856B6C2}" srcOrd="0" destOrd="0" presId="urn:microsoft.com/office/officeart/2005/8/layout/default#2"/>
    <dgm:cxn modelId="{37E1BB17-32D7-4F0F-A463-BD8523CB6B89}" type="presParOf" srcId="{B35534D2-425F-46B8-93F0-FEA443319340}" destId="{29EB9664-CB0B-4EE2-A648-5031DF3840BE}" srcOrd="1" destOrd="0" presId="urn:microsoft.com/office/officeart/2005/8/layout/default#2"/>
    <dgm:cxn modelId="{C92BF637-FCC0-437F-85BD-0BC72F4E0544}" type="presParOf" srcId="{B35534D2-425F-46B8-93F0-FEA443319340}" destId="{CFF55B46-8465-4DA8-A757-FC07FA1D265B}" srcOrd="2" destOrd="0" presId="urn:microsoft.com/office/officeart/2005/8/layout/default#2"/>
    <dgm:cxn modelId="{F26C901E-4685-4E9F-85CB-742179E118A9}" type="presParOf" srcId="{B35534D2-425F-46B8-93F0-FEA443319340}" destId="{A11B9F58-DFCF-410E-AB39-9F63BA923733}" srcOrd="3" destOrd="0" presId="urn:microsoft.com/office/officeart/2005/8/layout/default#2"/>
    <dgm:cxn modelId="{41E0B66D-88F9-4BE4-B466-2B41094EE505}" type="presParOf" srcId="{B35534D2-425F-46B8-93F0-FEA443319340}" destId="{9C3A5B6E-0EB4-4AD4-9A3D-014F0A80B472}" srcOrd="4" destOrd="0" presId="urn:microsoft.com/office/officeart/2005/8/layout/default#2"/>
    <dgm:cxn modelId="{B4DF3FD1-9257-4C1C-8325-124E39E8A563}" type="presParOf" srcId="{B35534D2-425F-46B8-93F0-FEA443319340}" destId="{CADF9852-61FB-418E-88B2-3D5E3AC253E8}" srcOrd="5" destOrd="0" presId="urn:microsoft.com/office/officeart/2005/8/layout/default#2"/>
    <dgm:cxn modelId="{694FB12B-1852-48AC-B89C-AE7901139916}" type="presParOf" srcId="{B35534D2-425F-46B8-93F0-FEA443319340}" destId="{6E89A769-9813-42C5-9258-8390B2D327F0}" srcOrd="6" destOrd="0" presId="urn:microsoft.com/office/officeart/2005/8/layout/default#2"/>
    <dgm:cxn modelId="{383852D0-E0BC-48B5-84A2-C9D637250F8E}" type="presParOf" srcId="{B35534D2-425F-46B8-93F0-FEA443319340}" destId="{5BF153AC-2119-4D84-AA92-C960448BFC29}" srcOrd="7" destOrd="0" presId="urn:microsoft.com/office/officeart/2005/8/layout/default#2"/>
    <dgm:cxn modelId="{FA6CCE83-8E89-4836-BCCA-CB81EC68E60F}" type="presParOf" srcId="{B35534D2-425F-46B8-93F0-FEA443319340}" destId="{F1BD7764-C919-4B24-B209-924FAE58AED5}" srcOrd="8" destOrd="0" presId="urn:microsoft.com/office/officeart/2005/8/layout/default#2"/>
    <dgm:cxn modelId="{BF45FD3A-AC4E-4330-8B8F-37C1CBE71BAA}" type="presParOf" srcId="{B35534D2-425F-46B8-93F0-FEA443319340}" destId="{83F4E3F3-8B2F-43AA-9198-5350BC55BE58}" srcOrd="9" destOrd="0" presId="urn:microsoft.com/office/officeart/2005/8/layout/default#2"/>
    <dgm:cxn modelId="{3DDE457F-9041-4CB6-BC41-497F520DCF9A}" type="presParOf" srcId="{B35534D2-425F-46B8-93F0-FEA443319340}" destId="{5B27528C-337A-4D74-B7A2-D18F8FB73000}" srcOrd="10" destOrd="0" presId="urn:microsoft.com/office/officeart/2005/8/layout/default#2"/>
    <dgm:cxn modelId="{BE25A3D4-09D6-4600-A756-284E984E3096}" type="presParOf" srcId="{B35534D2-425F-46B8-93F0-FEA443319340}" destId="{B909DB5A-2909-4625-B77E-E37D1C7725C7}" srcOrd="11" destOrd="0" presId="urn:microsoft.com/office/officeart/2005/8/layout/default#2"/>
    <dgm:cxn modelId="{C6260072-73C3-491C-947E-2330D23CBFDB}" type="presParOf" srcId="{B35534D2-425F-46B8-93F0-FEA443319340}" destId="{6D905002-351E-4172-94B0-960ACB247F02}" srcOrd="12" destOrd="0" presId="urn:microsoft.com/office/officeart/2005/8/layout/default#2"/>
    <dgm:cxn modelId="{6FB3F6A7-6C84-4E18-8737-463DFDEA8492}" type="presParOf" srcId="{B35534D2-425F-46B8-93F0-FEA443319340}" destId="{21F474E5-FCB5-4915-922E-A75BBA880E0A}" srcOrd="13" destOrd="0" presId="urn:microsoft.com/office/officeart/2005/8/layout/default#2"/>
    <dgm:cxn modelId="{1EE01DB4-8602-4E58-A327-E9CA23DD19CB}" type="presParOf" srcId="{B35534D2-425F-46B8-93F0-FEA443319340}" destId="{0CD021CA-7AB5-43AC-9AD2-D1C640373652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4407B-C953-49BB-A0AB-E569D0CE876D}">
      <dsp:nvSpPr>
        <dsp:cNvPr id="0" name=""/>
        <dsp:cNvSpPr/>
      </dsp:nvSpPr>
      <dsp:spPr>
        <a:xfrm>
          <a:off x="1090817" y="353"/>
          <a:ext cx="2226840" cy="1336104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Arial" pitchFamily="34" charset="0"/>
              <a:cs typeface="Arial" pitchFamily="34" charset="0"/>
            </a:rPr>
            <a:t>Pohlavní dospělost už okolo 4. měsíce věku</a:t>
          </a:r>
          <a:endParaRPr lang="cs-CZ" sz="2100" kern="1200" dirty="0">
            <a:latin typeface="Arial" pitchFamily="34" charset="0"/>
            <a:cs typeface="Arial" pitchFamily="34" charset="0"/>
          </a:endParaRPr>
        </a:p>
      </dsp:txBody>
      <dsp:txXfrm>
        <a:off x="1090817" y="353"/>
        <a:ext cx="2226840" cy="1336104"/>
      </dsp:txXfrm>
    </dsp:sp>
    <dsp:sp modelId="{053EF46E-5B45-40E3-B0E4-312522E7D10F}">
      <dsp:nvSpPr>
        <dsp:cNvPr id="0" name=""/>
        <dsp:cNvSpPr/>
      </dsp:nvSpPr>
      <dsp:spPr>
        <a:xfrm>
          <a:off x="3540342" y="353"/>
          <a:ext cx="2226840" cy="1336104"/>
        </a:xfrm>
        <a:prstGeom prst="rect">
          <a:avLst/>
        </a:prstGeom>
        <a:solidFill>
          <a:schemeClr val="accent2">
            <a:shade val="50000"/>
            <a:hueOff val="53946"/>
            <a:satOff val="-11292"/>
            <a:lumOff val="26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Arial" pitchFamily="34" charset="0"/>
              <a:cs typeface="Arial" pitchFamily="34" charset="0"/>
            </a:rPr>
            <a:t>Březost trvá 28-30 dní.</a:t>
          </a:r>
          <a:endParaRPr lang="cs-CZ" sz="2100" kern="1200" dirty="0">
            <a:latin typeface="Arial" pitchFamily="34" charset="0"/>
            <a:cs typeface="Arial" pitchFamily="34" charset="0"/>
          </a:endParaRPr>
        </a:p>
      </dsp:txBody>
      <dsp:txXfrm>
        <a:off x="3540342" y="353"/>
        <a:ext cx="2226840" cy="1336104"/>
      </dsp:txXfrm>
    </dsp:sp>
    <dsp:sp modelId="{FA986C3D-46AF-43F3-A5CB-FEF3081A9838}">
      <dsp:nvSpPr>
        <dsp:cNvPr id="0" name=""/>
        <dsp:cNvSpPr/>
      </dsp:nvSpPr>
      <dsp:spPr>
        <a:xfrm>
          <a:off x="1090817" y="1559142"/>
          <a:ext cx="2226840" cy="1336104"/>
        </a:xfrm>
        <a:prstGeom prst="rect">
          <a:avLst/>
        </a:prstGeom>
        <a:solidFill>
          <a:schemeClr val="accent2">
            <a:shade val="50000"/>
            <a:hueOff val="107891"/>
            <a:satOff val="-22585"/>
            <a:lumOff val="52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Arial" pitchFamily="34" charset="0"/>
              <a:cs typeface="Arial" pitchFamily="34" charset="0"/>
            </a:rPr>
            <a:t>V jednom vrhu 3-11 mláďat.</a:t>
          </a:r>
          <a:endParaRPr lang="cs-CZ" sz="2100" kern="1200" dirty="0">
            <a:latin typeface="Arial" pitchFamily="34" charset="0"/>
            <a:cs typeface="Arial" pitchFamily="34" charset="0"/>
          </a:endParaRPr>
        </a:p>
      </dsp:txBody>
      <dsp:txXfrm>
        <a:off x="1090817" y="1559142"/>
        <a:ext cx="2226840" cy="1336104"/>
      </dsp:txXfrm>
    </dsp:sp>
    <dsp:sp modelId="{D3AA4B3D-5357-453E-B577-E91A9A1ED0B0}">
      <dsp:nvSpPr>
        <dsp:cNvPr id="0" name=""/>
        <dsp:cNvSpPr/>
      </dsp:nvSpPr>
      <dsp:spPr>
        <a:xfrm>
          <a:off x="3540342" y="1559142"/>
          <a:ext cx="2226840" cy="1336104"/>
        </a:xfrm>
        <a:prstGeom prst="rect">
          <a:avLst/>
        </a:prstGeom>
        <a:solidFill>
          <a:schemeClr val="accent2">
            <a:shade val="50000"/>
            <a:hueOff val="53946"/>
            <a:satOff val="-11292"/>
            <a:lumOff val="26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Arial" pitchFamily="34" charset="0"/>
              <a:cs typeface="Arial" pitchFamily="34" charset="0"/>
            </a:rPr>
            <a:t>Mladí jedinci jsou závislí na matce. Matka je kojí jedenkrát denně.</a:t>
          </a:r>
          <a:endParaRPr lang="cs-CZ" sz="2100" kern="1200" dirty="0">
            <a:latin typeface="Arial" pitchFamily="34" charset="0"/>
            <a:cs typeface="Arial" pitchFamily="34" charset="0"/>
          </a:endParaRPr>
        </a:p>
      </dsp:txBody>
      <dsp:txXfrm>
        <a:off x="3540342" y="1559142"/>
        <a:ext cx="2226840" cy="1336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E7389-D7CE-449A-AC65-2001D750D6A1}">
      <dsp:nvSpPr>
        <dsp:cNvPr id="0" name=""/>
        <dsp:cNvSpPr/>
      </dsp:nvSpPr>
      <dsp:spPr>
        <a:xfrm>
          <a:off x="952500" y="0"/>
          <a:ext cx="4724399" cy="472439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DA25B-FA44-4052-BB18-E7177DCB1545}">
      <dsp:nvSpPr>
        <dsp:cNvPr id="0" name=""/>
        <dsp:cNvSpPr/>
      </dsp:nvSpPr>
      <dsp:spPr>
        <a:xfrm>
          <a:off x="1259586" y="307086"/>
          <a:ext cx="1889760" cy="1889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Mrkev, brambory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1351836" y="399336"/>
        <a:ext cx="1705260" cy="1705260"/>
      </dsp:txXfrm>
    </dsp:sp>
    <dsp:sp modelId="{6C59688D-0470-4F09-8A20-AFFB357713DC}">
      <dsp:nvSpPr>
        <dsp:cNvPr id="0" name=""/>
        <dsp:cNvSpPr/>
      </dsp:nvSpPr>
      <dsp:spPr>
        <a:xfrm>
          <a:off x="3480054" y="307086"/>
          <a:ext cx="1889760" cy="1889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Zelené krmivo: brokolice, pampeliška, salát aj</a:t>
          </a:r>
          <a:r>
            <a:rPr lang="cs-CZ" sz="1800" kern="1200" dirty="0" smtClean="0">
              <a:latin typeface="Arial" pitchFamily="34" charset="0"/>
              <a:cs typeface="Arial" pitchFamily="34" charset="0"/>
            </a:rPr>
            <a:t>.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3572304" y="399336"/>
        <a:ext cx="1705260" cy="1705260"/>
      </dsp:txXfrm>
    </dsp:sp>
    <dsp:sp modelId="{6929711E-00CD-4C82-875E-588580674025}">
      <dsp:nvSpPr>
        <dsp:cNvPr id="0" name=""/>
        <dsp:cNvSpPr/>
      </dsp:nvSpPr>
      <dsp:spPr>
        <a:xfrm>
          <a:off x="1259586" y="2527554"/>
          <a:ext cx="1889760" cy="1889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Seno  a sláma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1351836" y="2619804"/>
        <a:ext cx="1705260" cy="1705260"/>
      </dsp:txXfrm>
    </dsp:sp>
    <dsp:sp modelId="{E2A6BA1A-893E-4240-BF5E-BD0A57115CCC}">
      <dsp:nvSpPr>
        <dsp:cNvPr id="0" name=""/>
        <dsp:cNvSpPr/>
      </dsp:nvSpPr>
      <dsp:spPr>
        <a:xfrm>
          <a:off x="3480054" y="2527554"/>
          <a:ext cx="1889760" cy="1889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Oves, ječmen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3572304" y="2619804"/>
        <a:ext cx="1705260" cy="1705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651D7-A799-448F-A1A1-7536DD080EBC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07785-9C85-42A9-8999-744196EF2D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57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CB93-CF19-4603-AAE0-295C96E64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D1297-BF99-455D-B2BB-082F4F1370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1FDC0-D398-49DB-9BD6-A1BF72325A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ECB93-CF19-4603-AAE0-295C96E64B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06BF4-254B-4364-915C-EFD939073E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6C8E3-B1D8-45C7-A2AE-4085DB9D2C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92F1D-AC17-4DE5-8895-BF6664EE08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E751-7A9E-485C-AC22-95C7C059AC6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E0DB-2C5F-4048-B5EB-12D84C5373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F6BC-8483-4119-95B3-7F3C7973E9F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5988B-CEB8-4B96-A8B4-EEBD23D228E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6BF4-254B-4364-915C-EFD939073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869AED6-1D15-4B41-A473-036903002E0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D1297-BF99-455D-B2BB-082F4F1370E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1FDC0-D398-49DB-9BD6-A1BF72325A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C8E3-B1D8-45C7-A2AE-4085DB9D2C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2F1D-AC17-4DE5-8895-BF6664EE08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E751-7A9E-485C-AC22-95C7C059A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5E0DB-2C5F-4048-B5EB-12D84C5373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F6BC-8483-4119-95B3-7F3C7973E9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988B-CEB8-4B96-A8B4-EEBD23D228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AED6-1D15-4B41-A473-036903002E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38C384-3522-4CCA-AE81-C02420E97A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038C384-3522-4CCA-AE81-C02420E97A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g3FdQ0BNC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r%C3%A1l%C3%ADk_(4).jpg?uselang=cs" TargetMode="External"/><Relationship Id="rId2" Type="http://schemas.openxmlformats.org/officeDocument/2006/relationships/hyperlink" Target="http://cs.wikipedia.org/wiki/Soubor:Bigger_hutch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aliciveli.ic.cz/nemoci.htm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hyperlink" Target="http://www.youtube.com/watch?v=qg3FdQ0BNC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Kaninchen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e/Kr%C3%A1l%C3%ADk_(4)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3/Bigger_hutch.jpg" TargetMode="External"/><Relationship Id="rId7" Type="http://schemas.openxmlformats.org/officeDocument/2006/relationships/hyperlink" Target="http://www.kraliciveli.ic.cz/anatfyz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hyperlink" Target="//upload.wikimedia.org/wikipedia/commons/5/58/SqueletteLapinChauveau1990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viratkodoma.cz/kralik/rozmnozovani-kraliku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hyperlink" Target="//upload.wikimedia.org/wikipedia/commons/4/49/B%C3%A9b%C3%A9s_lapins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wmf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://www.kraliciveli.ic.cz/nemoci.htm" TargetMode="External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Králík domácí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Pří_229_Savci_Králík domácí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Martina Vaculová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</a:t>
            </a:r>
            <a:r>
              <a:rPr lang="cs-CZ" dirty="0" smtClean="0"/>
              <a:t>a Mateřská škola </a:t>
            </a:r>
            <a:r>
              <a:rPr lang="cs-CZ" smtClean="0"/>
              <a:t>Kašava, </a:t>
            </a:r>
            <a:r>
              <a:rPr lang="cs-CZ" dirty="0"/>
              <a:t>okres Zlín, příspěvková </a:t>
            </a:r>
            <a:r>
              <a:rPr lang="cs-CZ" dirty="0" smtClean="0"/>
              <a:t>organizace                             </a:t>
            </a:r>
            <a:endParaRPr lang="cs-CZ" dirty="0"/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8000" dirty="0" smtClean="0">
                <a:latin typeface="Arial" pitchFamily="34" charset="0"/>
                <a:cs typeface="Arial" pitchFamily="34" charset="0"/>
              </a:rPr>
              <a:t>Konec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800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3"/>
          <p:cNvSpPr txBox="1">
            <a:spLocks/>
          </p:cNvSpPr>
          <p:nvPr/>
        </p:nvSpPr>
        <p:spPr>
          <a:xfrm>
            <a:off x="682752" y="14691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56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Pokud někdo z vás neviděl králíky naživo, tak mrkněte na  toto video pro stručnou ukázku: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cs-CZ" sz="2800" b="1" i="0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cs-CZ" sz="28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981200" y="21336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?v=qg3FdQ0BNCo</a:t>
            </a:r>
            <a:endParaRPr lang="cs-CZ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Zdroj obrázků: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389120"/>
          </a:xfrm>
        </p:spPr>
        <p:txBody>
          <a:bodyPr>
            <a:normAutofit fontScale="55000" lnSpcReduction="20000"/>
          </a:bodyPr>
          <a:lstStyle/>
          <a:p>
            <a:r>
              <a:rPr lang="cs-CZ" sz="2900" dirty="0" smtClean="0">
                <a:latin typeface="Arial" pitchFamily="34" charset="0"/>
                <a:cs typeface="Arial" pitchFamily="34" charset="0"/>
              </a:rPr>
              <a:t>Klipart: www.office.microsoft.com</a:t>
            </a:r>
          </a:p>
          <a:p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9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Bigger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hutch.jpg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29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[online]. 2001-, 8.4.2007 [cit. 2013-01-20]. Dostupné z: </a:t>
            </a:r>
            <a:r>
              <a:rPr lang="cs-CZ" sz="2900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http://cs.wikipedia.org/wiki/Soubor:Bigger_hutch.jpg</a:t>
            </a:r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900" dirty="0" smtClean="0">
                <a:latin typeface="Arial" pitchFamily="34" charset="0"/>
                <a:cs typeface="Arial" pitchFamily="34" charset="0"/>
              </a:rPr>
              <a:t>File:Králík (4).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29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[online]. 2001-, 8. 3. 2010 [cit. 2013-01-28]. Dostupné z: </a:t>
            </a:r>
            <a:r>
              <a:rPr lang="cs-CZ" sz="2900" dirty="0" smtClean="0">
                <a:latin typeface="Arial" pitchFamily="34" charset="0"/>
                <a:cs typeface="Arial" pitchFamily="34" charset="0"/>
                <a:hlinkClick r:id="rId3"/>
              </a:rPr>
              <a:t>http://commons.wikimedia.org/wiki/File:Kr%C3%A1l%C3%ADk_(4).jpg?uselang=cs</a:t>
            </a:r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dirty="0" smtClean="0">
                <a:latin typeface="Arial" pitchFamily="34" charset="0"/>
                <a:cs typeface="Arial" pitchFamily="34" charset="0"/>
              </a:rPr>
              <a:t>File:SqueletteLapinChauveau1990.JPG. In: </a:t>
            </a:r>
            <a:r>
              <a:rPr lang="en-US" sz="2900" i="1" dirty="0" smtClean="0">
                <a:latin typeface="Arial" pitchFamily="34" charset="0"/>
                <a:cs typeface="Arial" pitchFamily="34" charset="0"/>
              </a:rPr>
              <a:t>Wikipedia: the free encyclopedia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[online]. San Francisco (CA), 2001-, 11. 3. 2011 [cit. 2013-01-28].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Dostupné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z: http://commons.wikimedia.org/wiki/File:SqueletteLapinChauveau1990.JPG?uselang=cs</a:t>
            </a:r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900" dirty="0" smtClean="0">
                <a:latin typeface="Arial" pitchFamily="34" charset="0"/>
                <a:cs typeface="Arial" pitchFamily="34" charset="0"/>
              </a:rPr>
              <a:t>File:Bébés </a:t>
            </a:r>
            <a:r>
              <a:rPr lang="cs-CZ" sz="2900" dirty="0" err="1" smtClean="0">
                <a:latin typeface="Arial" pitchFamily="34" charset="0"/>
                <a:cs typeface="Arial" pitchFamily="34" charset="0"/>
              </a:rPr>
              <a:t>lapins.jpg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29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[online]. 2001-, 3. 3. 2010 [cit. 2013-01-28]. Dostupné z: http://commons.wikimedia.org/wiki/File:B%C3%A9b%C3%A9s_lapins.jpg?uselang=cs</a:t>
            </a:r>
          </a:p>
          <a:p>
            <a:endParaRPr lang="pl-PL" sz="29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900" dirty="0" smtClean="0">
                <a:latin typeface="Arial" pitchFamily="34" charset="0"/>
                <a:cs typeface="Arial" pitchFamily="34" charset="0"/>
              </a:rPr>
              <a:t>Soubor:Kaninchen3.jpg. In: </a:t>
            </a:r>
            <a:r>
              <a:rPr lang="cs-CZ" sz="29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2900" dirty="0" smtClean="0">
                <a:latin typeface="Arial" pitchFamily="34" charset="0"/>
                <a:cs typeface="Arial" pitchFamily="34" charset="0"/>
              </a:rPr>
              <a:t> [online]. 2001-, 5. 1. 2006 [cit. 2013-01-28]. Dostupné z: http://cs.wikipedia.org/wiki/Soubor:Kaninchen3.jpg</a:t>
            </a:r>
            <a:endParaRPr lang="pl-PL" sz="2900" dirty="0" smtClean="0">
              <a:latin typeface="Arial" pitchFamily="34" charset="0"/>
              <a:cs typeface="Arial" pitchFamily="34" charset="0"/>
            </a:endParaRPr>
          </a:p>
          <a:p>
            <a:endParaRPr lang="cs-CZ" sz="2900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cs-CZ" dirty="0"/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Další zdroje: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370332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  <a:hlinkClick r:id="rId2"/>
              </a:rPr>
              <a:t>www.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2"/>
              </a:rPr>
              <a:t>wikipedia.org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  <a:hlinkClick r:id="rId3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3"/>
              </a:rPr>
              <a:t>kraliciveli.ic.cz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3"/>
              </a:rPr>
              <a:t>/nemoci.</a:t>
            </a:r>
            <a:r>
              <a:rPr lang="cs-CZ" dirty="0" err="1" smtClean="0">
                <a:latin typeface="Arial" pitchFamily="34" charset="0"/>
                <a:cs typeface="Arial" pitchFamily="34" charset="0"/>
                <a:hlinkClick r:id="rId3"/>
              </a:rPr>
              <a:t>htm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http://www.zviratkodoma.cz/kralik/rozmnozovani-kraliku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  <a:hlinkClick r:id="rId4"/>
              </a:rPr>
              <a:t>http://www.youtube.com/watch?v=qg3FdQ0BNCo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kraliciveli.ic.cz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anatfyz.htm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cs-CZ" dirty="0"/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seznámení žáků pátého ročníku s učivem o savcích.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rozšiřuje základní probíranou látku o savcích.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přírodověda </a:t>
            </a:r>
            <a:r>
              <a:rPr lang="cs-CZ" dirty="0" smtClean="0"/>
              <a:t>5. 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JURČÁK, Jaroslav. </a:t>
            </a:r>
            <a:r>
              <a:rPr lang="cs-CZ" i="1" dirty="0" smtClean="0"/>
              <a:t>Přírodověda 5. ročník</a:t>
            </a:r>
            <a:r>
              <a:rPr lang="cs-CZ" dirty="0" smtClean="0"/>
              <a:t>. Olomouc: PRODOS, 1996. ISBN 80-85806-41-X.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0" y="1371600"/>
            <a:ext cx="7280920" cy="974576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Králík domácí</a:t>
            </a:r>
            <a:endParaRPr lang="cs-CZ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524000" y="3429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				</a:t>
            </a:r>
            <a:endParaRPr lang="cs-CZ" sz="4000" dirty="0"/>
          </a:p>
        </p:txBody>
      </p:sp>
      <p:pic>
        <p:nvPicPr>
          <p:cNvPr id="11274" name="Picture 10" descr="Popis obrázku chybí">
            <a:hlinkClick r:id="rId3" tooltip="Popis obrázku chybí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667000"/>
            <a:ext cx="4441080" cy="33396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38200" y="1905000"/>
            <a:ext cx="57912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b="1" u="sng" dirty="0" smtClean="0">
                <a:latin typeface="Arial" pitchFamily="34" charset="0"/>
                <a:cs typeface="Arial" pitchFamily="34" charset="0"/>
              </a:rPr>
              <a:t>Králík domácí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patří mezi savce</a:t>
            </a:r>
          </a:p>
          <a:p>
            <a:pPr>
              <a:buFontTx/>
              <a:buChar char="-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domestikovaný králík divoký</a:t>
            </a:r>
          </a:p>
          <a:p>
            <a:pPr>
              <a:buFontTx/>
              <a:buChar char="-"/>
            </a:pPr>
            <a:endParaRPr lang="cs-CZ" sz="2800" dirty="0"/>
          </a:p>
        </p:txBody>
      </p:sp>
      <p:pic>
        <p:nvPicPr>
          <p:cNvPr id="1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Skupina 11"/>
          <p:cNvGrpSpPr/>
          <p:nvPr/>
        </p:nvGrpSpPr>
        <p:grpSpPr>
          <a:xfrm>
            <a:off x="2362200" y="5334000"/>
            <a:ext cx="5486400" cy="936000"/>
            <a:chOff x="0" y="0"/>
            <a:chExt cx="6096000" cy="936000"/>
          </a:xfrm>
        </p:grpSpPr>
        <p:sp>
          <p:nvSpPr>
            <p:cNvPr id="13" name="Zaoblený obdélník 12"/>
            <p:cNvSpPr/>
            <p:nvPr/>
          </p:nvSpPr>
          <p:spPr>
            <a:xfrm>
              <a:off x="0" y="0"/>
              <a:ext cx="6096000" cy="93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ený obdélník 4"/>
            <p:cNvSpPr/>
            <p:nvPr/>
          </p:nvSpPr>
          <p:spPr>
            <a:xfrm>
              <a:off x="45692" y="45692"/>
              <a:ext cx="6004616" cy="844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900" kern="1200"/>
            </a:p>
          </p:txBody>
        </p:sp>
      </p:grpSp>
      <p:sp>
        <p:nvSpPr>
          <p:cNvPr id="20" name="Obdélník 19"/>
          <p:cNvSpPr/>
          <p:nvPr/>
        </p:nvSpPr>
        <p:spPr>
          <a:xfrm>
            <a:off x="381000" y="40386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i="1" dirty="0" smtClean="0">
                <a:latin typeface="Arial" pitchFamily="34" charset="0"/>
                <a:cs typeface="Arial" pitchFamily="34" charset="0"/>
              </a:rPr>
              <a:t>Domestikace je:</a:t>
            </a:r>
          </a:p>
          <a:p>
            <a:pPr marL="457200" indent="-457200" algn="ctr">
              <a:buAutoNum type="alphaLcParenR"/>
            </a:pPr>
            <a:r>
              <a:rPr lang="cs-CZ" i="1" dirty="0" smtClean="0">
                <a:latin typeface="Arial" pitchFamily="34" charset="0"/>
                <a:cs typeface="Arial" pitchFamily="34" charset="0"/>
              </a:rPr>
              <a:t>zdomácnění, ochočení</a:t>
            </a:r>
          </a:p>
          <a:p>
            <a:pPr marL="457200" indent="-457200" algn="ctr">
              <a:buAutoNum type="alphaLcParenR"/>
            </a:pPr>
            <a:r>
              <a:rPr lang="cs-CZ" i="1" dirty="0" smtClean="0">
                <a:latin typeface="Arial" pitchFamily="34" charset="0"/>
                <a:cs typeface="Arial" pitchFamily="34" charset="0"/>
              </a:rPr>
              <a:t>oživení </a:t>
            </a:r>
          </a:p>
          <a:p>
            <a:pPr marL="457200" indent="-457200" algn="ctr">
              <a:buAutoNum type="alphaLcParenR"/>
            </a:pPr>
            <a:r>
              <a:rPr lang="cs-CZ" i="1" dirty="0" smtClean="0">
                <a:latin typeface="Arial" pitchFamily="34" charset="0"/>
                <a:cs typeface="Arial" pitchFamily="34" charset="0"/>
              </a:rPr>
              <a:t>domovní prohlídka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274320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i="1" dirty="0" smtClean="0">
                <a:latin typeface="Arial" pitchFamily="34" charset="0"/>
                <a:cs typeface="Arial" pitchFamily="34" charset="0"/>
              </a:rPr>
              <a:t>Savci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 = obratlovci – společný znak: kojení mláďat, srst  u většiny obratlovců 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File:Králík (4)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8956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build="allAtOnce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14800" y="4038600"/>
            <a:ext cx="4572000" cy="2286000"/>
          </a:xfrm>
        </p:spPr>
        <p:txBody>
          <a:bodyPr>
            <a:normAutofit fontScale="70000" lnSpcReduction="20000"/>
          </a:bodyPr>
          <a:lstStyle/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7">
              <a:buNone/>
            </a:pPr>
            <a:r>
              <a:rPr lang="cs-CZ" sz="1500" dirty="0" smtClean="0"/>
              <a:t>		</a:t>
            </a:r>
          </a:p>
          <a:p>
            <a:pPr lvl="7">
              <a:buNone/>
            </a:pPr>
            <a:endParaRPr lang="cs-CZ" sz="1500" dirty="0" smtClean="0"/>
          </a:p>
          <a:p>
            <a:pPr lvl="7">
              <a:buNone/>
            </a:pP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Soubor:Bigger hutch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7280" y="1905000"/>
            <a:ext cx="423672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4495800" y="1524000"/>
            <a:ext cx="30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KRÁLÍKÁRNA</a:t>
            </a:r>
            <a:endParaRPr lang="cs-CZ" sz="2400" dirty="0"/>
          </a:p>
        </p:txBody>
      </p:sp>
      <p:pic>
        <p:nvPicPr>
          <p:cNvPr id="8194" name="Picture 2" descr="File:SqueletteLapinChauveau1990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b="17005"/>
          <a:stretch>
            <a:fillRect/>
          </a:stretch>
        </p:blipFill>
        <p:spPr bwMode="auto">
          <a:xfrm>
            <a:off x="0" y="1371600"/>
            <a:ext cx="3970263" cy="16764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990600" y="3124200"/>
            <a:ext cx="1752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Kostra králíka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52400" y="3581400"/>
            <a:ext cx="4031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Popsaná kostra králíka na:</a:t>
            </a:r>
          </a:p>
          <a:p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kraliciveli.ic.cz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anatfyz.htm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33400" y="4572000"/>
            <a:ext cx="3581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Hádej!!!</a:t>
            </a: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Kolik kostí má kostra králíka?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Možnosti:</a:t>
            </a:r>
          </a:p>
          <a:p>
            <a:pPr marL="342900" indent="-342900" algn="ctr"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302</a:t>
            </a:r>
          </a:p>
          <a:p>
            <a:pPr marL="342900" indent="-342900" algn="ctr"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200</a:t>
            </a:r>
          </a:p>
          <a:p>
            <a:pPr marL="342900" indent="-342900" algn="ctr">
              <a:buAutoNum type="alphaLcParenR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212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181600" y="5257800"/>
            <a:ext cx="3429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LÍNÁNÍ = výměna srsti.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Dospělý králík lína 2 x do roka.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10200" y="1447800"/>
            <a:ext cx="2743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Obydlí králíka domácího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nodeType="click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7" grpId="0" animBg="1"/>
      <p:bldP spid="9" grpId="0" build="allAtOnce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 lvl="2"/>
            <a:endParaRPr lang="cs-CZ" sz="20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 descr="teacher pointing at blackboard"/>
          <p:cNvPicPr/>
          <p:nvPr/>
        </p:nvPicPr>
        <p:blipFill>
          <a:blip r:embed="rId3"/>
          <a:srcRect l="40000" t="2589" b="37864"/>
          <a:stretch>
            <a:fillRect/>
          </a:stretch>
        </p:blipFill>
        <p:spPr bwMode="auto">
          <a:xfrm>
            <a:off x="3429000" y="167640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4495800" y="2133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Víš, jak se nazývá samice od králíka?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09600" y="1295400"/>
            <a:ext cx="19812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 </a:t>
            </a:r>
            <a:r>
              <a:rPr lang="cs-CZ" dirty="0" err="1" smtClean="0"/>
              <a:t>kralice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09600" y="2819400"/>
            <a:ext cx="19812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b) </a:t>
            </a:r>
            <a:r>
              <a:rPr lang="cs-CZ" dirty="0" err="1" smtClean="0"/>
              <a:t>králičnice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5257800" y="4953000"/>
            <a:ext cx="19812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e) micka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971800" y="4953000"/>
            <a:ext cx="19812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d) ramlice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609600" y="4267200"/>
            <a:ext cx="19812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c) kraslice</a:t>
            </a:r>
            <a:endParaRPr lang="cs-CZ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r>
              <a:rPr lang="cs-CZ" i="1" dirty="0" smtClean="0">
                <a:latin typeface="Arial" pitchFamily="34" charset="0"/>
                <a:cs typeface="Arial" pitchFamily="34" charset="0"/>
              </a:rPr>
              <a:t>Rozmnožování králíků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Diagram 19"/>
          <p:cNvGraphicFramePr/>
          <p:nvPr/>
        </p:nvGraphicFramePr>
        <p:xfrm>
          <a:off x="2514600" y="1981200"/>
          <a:ext cx="6858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bdélník 20"/>
          <p:cNvSpPr/>
          <p:nvPr/>
        </p:nvSpPr>
        <p:spPr>
          <a:xfrm>
            <a:off x="33528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Více o rozmnožování králíků: </a:t>
            </a:r>
            <a:r>
              <a:rPr lang="cs-CZ" dirty="0" smtClean="0">
                <a:hlinkClick r:id="rId8"/>
              </a:rPr>
              <a:t>http://www.</a:t>
            </a:r>
            <a:r>
              <a:rPr lang="cs-CZ" dirty="0" err="1" smtClean="0">
                <a:hlinkClick r:id="rId8"/>
              </a:rPr>
              <a:t>zviratkodoma.cz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kralik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rozmnozovani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kraliku</a:t>
            </a:r>
            <a:endParaRPr lang="cs-CZ" dirty="0"/>
          </a:p>
        </p:txBody>
      </p:sp>
      <p:pic>
        <p:nvPicPr>
          <p:cNvPr id="6146" name="Picture 2" descr="File:Bébés lapins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2133600"/>
            <a:ext cx="3279775" cy="255805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304800" y="4953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Narozená mláďata</a:t>
            </a:r>
          </a:p>
          <a:p>
            <a:pPr>
              <a:buFontTx/>
              <a:buChar char="-"/>
            </a:pPr>
            <a:r>
              <a:rPr lang="cs-CZ" dirty="0" smtClean="0"/>
              <a:t> Samice před porodem chystá hnízdo.</a:t>
            </a:r>
          </a:p>
          <a:p>
            <a:pPr>
              <a:buFontTx/>
              <a:buChar char="-"/>
            </a:pPr>
            <a:r>
              <a:rPr lang="cs-CZ" dirty="0" smtClean="0"/>
              <a:t> Narozená mláďata bývají holá a slepá.</a:t>
            </a:r>
            <a:endParaRPr lang="cs-CZ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0" grpId="0">
        <p:bldAsOne/>
      </p:bldGraphic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/>
          <p:cNvSpPr txBox="1"/>
          <p:nvPr/>
        </p:nvSpPr>
        <p:spPr>
          <a:xfrm>
            <a:off x="6858000" y="2209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Králík potřebuje mít neustále </a:t>
            </a:r>
            <a:r>
              <a:rPr lang="cs-CZ" b="1" dirty="0" smtClean="0"/>
              <a:t>vodu.</a:t>
            </a:r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9144000" cy="1143000"/>
          </a:xfrm>
        </p:spPr>
        <p:txBody>
          <a:bodyPr>
            <a:normAutofit/>
          </a:bodyPr>
          <a:lstStyle/>
          <a:p>
            <a:r>
              <a:rPr lang="cs-CZ" i="1" dirty="0" smtClean="0">
                <a:latin typeface="Arial" pitchFamily="34" charset="0"/>
                <a:cs typeface="Arial" pitchFamily="34" charset="0"/>
              </a:rPr>
              <a:t>Potrava králíka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Diagram 14"/>
          <p:cNvGraphicFramePr/>
          <p:nvPr/>
        </p:nvGraphicFramePr>
        <p:xfrm>
          <a:off x="0" y="1905000"/>
          <a:ext cx="6629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3" name="Picture 3" descr="C:\Users\Martinka\AppData\Local\Microsoft\Windows\Temporary Internet Files\Content.IE5\D05GAY8J\MP900439552[1].jpg"/>
          <p:cNvPicPr>
            <a:picLocks noChangeAspect="1" noChangeArrowheads="1"/>
          </p:cNvPicPr>
          <p:nvPr/>
        </p:nvPicPr>
        <p:blipFill>
          <a:blip r:embed="rId8" cstate="print"/>
          <a:srcRect l="22921" b="125"/>
          <a:stretch>
            <a:fillRect/>
          </a:stretch>
        </p:blipFill>
        <p:spPr bwMode="auto">
          <a:xfrm>
            <a:off x="6096000" y="4191000"/>
            <a:ext cx="2818748" cy="2438400"/>
          </a:xfrm>
          <a:prstGeom prst="rect">
            <a:avLst/>
          </a:prstGeom>
          <a:noFill/>
        </p:spPr>
      </p:pic>
      <p:sp>
        <p:nvSpPr>
          <p:cNvPr id="11" name="Obláček 10"/>
          <p:cNvSpPr/>
          <p:nvPr/>
        </p:nvSpPr>
        <p:spPr>
          <a:xfrm>
            <a:off x="6324600" y="1143000"/>
            <a:ext cx="2819400" cy="2438400"/>
          </a:xfrm>
          <a:prstGeom prst="cloudCallout">
            <a:avLst>
              <a:gd name="adj1" fmla="val -17445"/>
              <a:gd name="adj2" fmla="val 1145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Nezapomněli jsme na něco? Popřemýšlej.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15" grpId="0">
        <p:bldAsOne/>
      </p:bldGraphic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"/>
            <a:ext cx="5029200" cy="10983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6" name="Nadpis 35"/>
          <p:cNvSpPr>
            <a:spLocks noGrp="1"/>
          </p:cNvSpPr>
          <p:nvPr>
            <p:ph type="title"/>
          </p:nvPr>
        </p:nvSpPr>
        <p:spPr>
          <a:xfrm>
            <a:off x="304800" y="704088"/>
            <a:ext cx="8382000" cy="1143000"/>
          </a:xfrm>
        </p:spPr>
        <p:txBody>
          <a:bodyPr/>
          <a:lstStyle/>
          <a:p>
            <a:r>
              <a:rPr lang="cs-CZ" i="1" dirty="0" smtClean="0">
                <a:latin typeface="Arial" pitchFamily="34" charset="0"/>
                <a:cs typeface="Arial" pitchFamily="34" charset="0"/>
              </a:rPr>
              <a:t>Nemoci králíků</a:t>
            </a:r>
            <a:endParaRPr lang="cs-CZ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artinka\AppData\Local\Microsoft\Windows\Temporary Internet Files\Content.IE5\Q5S6CVFZ\MC90041103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648200"/>
            <a:ext cx="2133600" cy="2075220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7391400" y="5688449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2"/>
                </a:solidFill>
                <a:hlinkClick r:id="rId4"/>
              </a:rPr>
              <a:t>Více o nemocích králíků na: </a:t>
            </a:r>
          </a:p>
          <a:p>
            <a:r>
              <a:rPr lang="cs-CZ" sz="1400" dirty="0" smtClean="0">
                <a:hlinkClick r:id="rId4"/>
              </a:rPr>
              <a:t>http://www.</a:t>
            </a:r>
            <a:r>
              <a:rPr lang="cs-CZ" sz="1400" dirty="0" err="1" smtClean="0">
                <a:hlinkClick r:id="rId4"/>
              </a:rPr>
              <a:t>kraliciveli.ic.cz</a:t>
            </a:r>
            <a:r>
              <a:rPr lang="cs-CZ" sz="1400" dirty="0" smtClean="0">
                <a:hlinkClick r:id="rId4"/>
              </a:rPr>
              <a:t>/nemoci.</a:t>
            </a:r>
            <a:r>
              <a:rPr lang="cs-CZ" sz="1400" dirty="0" err="1" smtClean="0">
                <a:hlinkClick r:id="rId4"/>
              </a:rPr>
              <a:t>htm</a:t>
            </a:r>
            <a:endParaRPr lang="cs-CZ" sz="1400" dirty="0"/>
          </a:p>
        </p:txBody>
      </p:sp>
      <p:graphicFrame>
        <p:nvGraphicFramePr>
          <p:cNvPr id="18" name="Diagram 17"/>
          <p:cNvGraphicFramePr/>
          <p:nvPr/>
        </p:nvGraphicFramePr>
        <p:xfrm>
          <a:off x="19812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ovéPole 18"/>
          <p:cNvSpPr txBox="1"/>
          <p:nvPr/>
        </p:nvSpPr>
        <p:spPr>
          <a:xfrm>
            <a:off x="2971800" y="593467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!!!!! </a:t>
            </a:r>
            <a:r>
              <a:rPr lang="cs-CZ" dirty="0" smtClean="0"/>
              <a:t>Úkol: Rozdělte si nemoci králíků do skupin a zjistěte více informací o těchto nemocech.</a:t>
            </a:r>
            <a:r>
              <a:rPr lang="cs-CZ" dirty="0" smtClean="0">
                <a:solidFill>
                  <a:srgbClr val="FF0000"/>
                </a:solidFill>
              </a:rPr>
              <a:t>!!!!! </a:t>
            </a:r>
            <a:r>
              <a:rPr lang="cs-CZ" sz="1400" i="1" dirty="0" smtClean="0"/>
              <a:t>(Pomůcka internetový odkaz.)</a:t>
            </a:r>
            <a:endParaRPr lang="cs-CZ" sz="1400" i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4" grpId="0"/>
      <p:bldGraphic spid="18" grpId="0">
        <p:bldAsOne/>
      </p:bldGraphic>
      <p:bldP spid="1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6852</TotalTime>
  <Words>528</Words>
  <Application>Microsoft Office PowerPoint</Application>
  <PresentationFormat>Předvádění na obrazovce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Výchozí návrh</vt:lpstr>
      <vt:lpstr>Tok</vt:lpstr>
      <vt:lpstr>Králík domácí</vt:lpstr>
      <vt:lpstr>Anotace:</vt:lpstr>
      <vt:lpstr>Králík domácí</vt:lpstr>
      <vt:lpstr>Prezentace aplikace PowerPoint</vt:lpstr>
      <vt:lpstr>Prezentace aplikace PowerPoint</vt:lpstr>
      <vt:lpstr>Prezentace aplikace PowerPoint</vt:lpstr>
      <vt:lpstr>Rozmnožování králíků</vt:lpstr>
      <vt:lpstr>Potrava králíka</vt:lpstr>
      <vt:lpstr>Nemoci králíků</vt:lpstr>
      <vt:lpstr>Prezentace aplikace PowerPoint</vt:lpstr>
      <vt:lpstr>Zdroj obrázků:</vt:lpstr>
      <vt:lpstr>Další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Helenečka</dc:creator>
  <cp:lastModifiedBy>ucitel</cp:lastModifiedBy>
  <cp:revision>231</cp:revision>
  <cp:lastPrinted>1601-01-01T00:00:00Z</cp:lastPrinted>
  <dcterms:created xsi:type="dcterms:W3CDTF">1601-01-01T00:00:00Z</dcterms:created>
  <dcterms:modified xsi:type="dcterms:W3CDTF">2013-08-22T12:24:21Z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