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15"/>
  </p:notesMasterIdLst>
  <p:sldIdLst>
    <p:sldId id="256" r:id="rId3"/>
    <p:sldId id="259" r:id="rId4"/>
    <p:sldId id="263" r:id="rId5"/>
    <p:sldId id="275" r:id="rId6"/>
    <p:sldId id="266" r:id="rId7"/>
    <p:sldId id="280" r:id="rId8"/>
    <p:sldId id="279" r:id="rId9"/>
    <p:sldId id="267" r:id="rId10"/>
    <p:sldId id="282" r:id="rId11"/>
    <p:sldId id="268" r:id="rId12"/>
    <p:sldId id="278" r:id="rId13"/>
    <p:sldId id="27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E958A6-7EC0-45BB-992D-F294182C6B70}" type="doc">
      <dgm:prSet loTypeId="urn:microsoft.com/office/officeart/2005/8/layout/cycle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BF79BE50-CFB2-4774-8FCD-0C0018B8B793}">
      <dgm:prSet phldrT="[Text]"/>
      <dgm:spPr/>
      <dgm:t>
        <a:bodyPr/>
        <a:lstStyle/>
        <a:p>
          <a:r>
            <a:rPr lang="cs-CZ" dirty="0" smtClean="0"/>
            <a:t>zrak</a:t>
          </a:r>
          <a:endParaRPr lang="cs-CZ" dirty="0"/>
        </a:p>
      </dgm:t>
    </dgm:pt>
    <dgm:pt modelId="{31A5DC56-3070-4ED3-94B8-618EF9F38085}" type="parTrans" cxnId="{46120FDC-139C-4A4F-BF22-79770DB2DBA7}">
      <dgm:prSet/>
      <dgm:spPr/>
      <dgm:t>
        <a:bodyPr/>
        <a:lstStyle/>
        <a:p>
          <a:endParaRPr lang="cs-CZ"/>
        </a:p>
      </dgm:t>
    </dgm:pt>
    <dgm:pt modelId="{B43B10C8-2121-4A57-8DD9-9865562BC515}" type="sibTrans" cxnId="{46120FDC-139C-4A4F-BF22-79770DB2DBA7}">
      <dgm:prSet/>
      <dgm:spPr/>
      <dgm:t>
        <a:bodyPr/>
        <a:lstStyle/>
        <a:p>
          <a:endParaRPr lang="cs-CZ"/>
        </a:p>
      </dgm:t>
    </dgm:pt>
    <dgm:pt modelId="{7BA51CD0-AF04-4748-B8B8-E7C11338434D}">
      <dgm:prSet phldrT="[Text]"/>
      <dgm:spPr/>
      <dgm:t>
        <a:bodyPr/>
        <a:lstStyle/>
        <a:p>
          <a:r>
            <a:rPr lang="cs-CZ" dirty="0" smtClean="0"/>
            <a:t>hmat</a:t>
          </a:r>
          <a:endParaRPr lang="cs-CZ" dirty="0"/>
        </a:p>
      </dgm:t>
    </dgm:pt>
    <dgm:pt modelId="{D0E6D7C0-3AE9-40E8-BE24-C5187EF2C3C9}" type="parTrans" cxnId="{1E8860F1-CD56-4C02-8F1F-7CEF7A8A4029}">
      <dgm:prSet/>
      <dgm:spPr/>
      <dgm:t>
        <a:bodyPr/>
        <a:lstStyle/>
        <a:p>
          <a:endParaRPr lang="cs-CZ"/>
        </a:p>
      </dgm:t>
    </dgm:pt>
    <dgm:pt modelId="{0046075A-E444-4892-BC08-FCF2218DA0F9}" type="sibTrans" cxnId="{1E8860F1-CD56-4C02-8F1F-7CEF7A8A4029}">
      <dgm:prSet/>
      <dgm:spPr/>
      <dgm:t>
        <a:bodyPr/>
        <a:lstStyle/>
        <a:p>
          <a:endParaRPr lang="cs-CZ"/>
        </a:p>
      </dgm:t>
    </dgm:pt>
    <dgm:pt modelId="{C1ADC8F6-BEA1-4E87-9285-6DF8618E22A6}">
      <dgm:prSet phldrT="[Text]"/>
      <dgm:spPr/>
      <dgm:t>
        <a:bodyPr/>
        <a:lstStyle/>
        <a:p>
          <a:r>
            <a:rPr lang="cs-CZ" dirty="0" smtClean="0"/>
            <a:t>sluch</a:t>
          </a:r>
          <a:endParaRPr lang="cs-CZ" dirty="0"/>
        </a:p>
      </dgm:t>
    </dgm:pt>
    <dgm:pt modelId="{08272049-8611-4259-8FF4-BF0C997E9C67}" type="parTrans" cxnId="{ADE7C18E-2012-46C4-BEBF-18654197CB88}">
      <dgm:prSet/>
      <dgm:spPr/>
      <dgm:t>
        <a:bodyPr/>
        <a:lstStyle/>
        <a:p>
          <a:endParaRPr lang="cs-CZ"/>
        </a:p>
      </dgm:t>
    </dgm:pt>
    <dgm:pt modelId="{65B7649E-5C74-41EE-A29D-C84813B05541}" type="sibTrans" cxnId="{ADE7C18E-2012-46C4-BEBF-18654197CB88}">
      <dgm:prSet/>
      <dgm:spPr/>
      <dgm:t>
        <a:bodyPr/>
        <a:lstStyle/>
        <a:p>
          <a:endParaRPr lang="cs-CZ"/>
        </a:p>
      </dgm:t>
    </dgm:pt>
    <dgm:pt modelId="{5C996ADE-CE44-48D6-99F6-0C0A9A1A2182}">
      <dgm:prSet phldrT="[Text]"/>
      <dgm:spPr/>
      <dgm:t>
        <a:bodyPr/>
        <a:lstStyle/>
        <a:p>
          <a:r>
            <a:rPr lang="cs-CZ" dirty="0" smtClean="0"/>
            <a:t>čich</a:t>
          </a:r>
          <a:endParaRPr lang="cs-CZ" dirty="0"/>
        </a:p>
      </dgm:t>
    </dgm:pt>
    <dgm:pt modelId="{53791D05-D1CC-4B05-887D-5902A6D867F1}" type="parTrans" cxnId="{73C0DD46-08DA-4DC5-ABA4-EB650B15B6E1}">
      <dgm:prSet/>
      <dgm:spPr/>
      <dgm:t>
        <a:bodyPr/>
        <a:lstStyle/>
        <a:p>
          <a:endParaRPr lang="cs-CZ"/>
        </a:p>
      </dgm:t>
    </dgm:pt>
    <dgm:pt modelId="{A4679164-AF85-4349-BE9E-05805ED8DBDA}" type="sibTrans" cxnId="{73C0DD46-08DA-4DC5-ABA4-EB650B15B6E1}">
      <dgm:prSet/>
      <dgm:spPr/>
      <dgm:t>
        <a:bodyPr/>
        <a:lstStyle/>
        <a:p>
          <a:endParaRPr lang="cs-CZ"/>
        </a:p>
      </dgm:t>
    </dgm:pt>
    <dgm:pt modelId="{73EF5917-7DB8-431D-9C63-B34F62AF828F}">
      <dgm:prSet phldrT="[Text]"/>
      <dgm:spPr/>
      <dgm:t>
        <a:bodyPr/>
        <a:lstStyle/>
        <a:p>
          <a:r>
            <a:rPr lang="cs-CZ" dirty="0" smtClean="0"/>
            <a:t>chuť</a:t>
          </a:r>
          <a:endParaRPr lang="cs-CZ" dirty="0"/>
        </a:p>
      </dgm:t>
    </dgm:pt>
    <dgm:pt modelId="{0843A4D4-C3B5-4DB1-9EDA-37A186D5FAA6}" type="parTrans" cxnId="{5D96E439-F728-4B7C-A811-2A3153B23FE1}">
      <dgm:prSet/>
      <dgm:spPr/>
      <dgm:t>
        <a:bodyPr/>
        <a:lstStyle/>
        <a:p>
          <a:endParaRPr lang="cs-CZ"/>
        </a:p>
      </dgm:t>
    </dgm:pt>
    <dgm:pt modelId="{937C9BAB-CCDA-433D-8369-9E1582D97016}" type="sibTrans" cxnId="{5D96E439-F728-4B7C-A811-2A3153B23FE1}">
      <dgm:prSet/>
      <dgm:spPr/>
      <dgm:t>
        <a:bodyPr/>
        <a:lstStyle/>
        <a:p>
          <a:endParaRPr lang="cs-CZ"/>
        </a:p>
      </dgm:t>
    </dgm:pt>
    <dgm:pt modelId="{6A8DBA90-F0A2-42A0-9834-B6E7A37E4473}" type="pres">
      <dgm:prSet presAssocID="{F4E958A6-7EC0-45BB-992D-F294182C6B7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7007D50-F859-4A06-BEB9-A2B023FECA9A}" type="pres">
      <dgm:prSet presAssocID="{BF79BE50-CFB2-4774-8FCD-0C0018B8B793}" presName="node" presStyleLbl="node1" presStyleIdx="0" presStyleCnt="5" custRadScaleRad="100006" custRadScaleInc="-252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AB78D0-79D5-4988-A07A-19995C0D5CD3}" type="pres">
      <dgm:prSet presAssocID="{BF79BE50-CFB2-4774-8FCD-0C0018B8B793}" presName="spNode" presStyleCnt="0"/>
      <dgm:spPr/>
    </dgm:pt>
    <dgm:pt modelId="{DDB9163C-78D5-4C46-9C55-D40EE02E9D66}" type="pres">
      <dgm:prSet presAssocID="{B43B10C8-2121-4A57-8DD9-9865562BC515}" presName="sibTrans" presStyleLbl="sibTrans1D1" presStyleIdx="0" presStyleCnt="5"/>
      <dgm:spPr/>
      <dgm:t>
        <a:bodyPr/>
        <a:lstStyle/>
        <a:p>
          <a:endParaRPr lang="cs-CZ"/>
        </a:p>
      </dgm:t>
    </dgm:pt>
    <dgm:pt modelId="{AF4D582F-816B-4049-A9A9-276256F8318F}" type="pres">
      <dgm:prSet presAssocID="{7BA51CD0-AF04-4748-B8B8-E7C11338434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319B1D-5F85-49F4-8CA2-2F4DA1E109D8}" type="pres">
      <dgm:prSet presAssocID="{7BA51CD0-AF04-4748-B8B8-E7C11338434D}" presName="spNode" presStyleCnt="0"/>
      <dgm:spPr/>
    </dgm:pt>
    <dgm:pt modelId="{A1520303-6270-41D7-A1E8-75E0907D7713}" type="pres">
      <dgm:prSet presAssocID="{0046075A-E444-4892-BC08-FCF2218DA0F9}" presName="sibTrans" presStyleLbl="sibTrans1D1" presStyleIdx="1" presStyleCnt="5"/>
      <dgm:spPr/>
      <dgm:t>
        <a:bodyPr/>
        <a:lstStyle/>
        <a:p>
          <a:endParaRPr lang="cs-CZ"/>
        </a:p>
      </dgm:t>
    </dgm:pt>
    <dgm:pt modelId="{71FA5C65-CA19-41BA-8FFA-26CD648CABD2}" type="pres">
      <dgm:prSet presAssocID="{C1ADC8F6-BEA1-4E87-9285-6DF8618E22A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91CAC1-4405-45BA-A5DC-A0174718FB9A}" type="pres">
      <dgm:prSet presAssocID="{C1ADC8F6-BEA1-4E87-9285-6DF8618E22A6}" presName="spNode" presStyleCnt="0"/>
      <dgm:spPr/>
    </dgm:pt>
    <dgm:pt modelId="{C7C057B4-C1A1-47F3-AB9F-0397657796CD}" type="pres">
      <dgm:prSet presAssocID="{65B7649E-5C74-41EE-A29D-C84813B05541}" presName="sibTrans" presStyleLbl="sibTrans1D1" presStyleIdx="2" presStyleCnt="5"/>
      <dgm:spPr/>
      <dgm:t>
        <a:bodyPr/>
        <a:lstStyle/>
        <a:p>
          <a:endParaRPr lang="cs-CZ"/>
        </a:p>
      </dgm:t>
    </dgm:pt>
    <dgm:pt modelId="{22BB3C0D-43D5-4824-9131-1BF7E27410A8}" type="pres">
      <dgm:prSet presAssocID="{5C996ADE-CE44-48D6-99F6-0C0A9A1A218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3AAECB-2FE7-426F-AA14-68F6FCF02EBC}" type="pres">
      <dgm:prSet presAssocID="{5C996ADE-CE44-48D6-99F6-0C0A9A1A2182}" presName="spNode" presStyleCnt="0"/>
      <dgm:spPr/>
    </dgm:pt>
    <dgm:pt modelId="{868EE454-D8BF-4AF4-8167-1158CB0300AF}" type="pres">
      <dgm:prSet presAssocID="{A4679164-AF85-4349-BE9E-05805ED8DBDA}" presName="sibTrans" presStyleLbl="sibTrans1D1" presStyleIdx="3" presStyleCnt="5"/>
      <dgm:spPr/>
      <dgm:t>
        <a:bodyPr/>
        <a:lstStyle/>
        <a:p>
          <a:endParaRPr lang="cs-CZ"/>
        </a:p>
      </dgm:t>
    </dgm:pt>
    <dgm:pt modelId="{FAB2FF96-DC5F-47C7-BDFB-FD65DFFCA52F}" type="pres">
      <dgm:prSet presAssocID="{73EF5917-7DB8-431D-9C63-B34F62AF828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FF9CBB-7788-4E9A-B581-379749245C9B}" type="pres">
      <dgm:prSet presAssocID="{73EF5917-7DB8-431D-9C63-B34F62AF828F}" presName="spNode" presStyleCnt="0"/>
      <dgm:spPr/>
    </dgm:pt>
    <dgm:pt modelId="{8971DF0A-D01A-471D-9F8F-DE33A54C8D3A}" type="pres">
      <dgm:prSet presAssocID="{937C9BAB-CCDA-433D-8369-9E1582D97016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A4BAD76D-1D23-4894-BF5D-4FDD8899D296}" type="presOf" srcId="{0046075A-E444-4892-BC08-FCF2218DA0F9}" destId="{A1520303-6270-41D7-A1E8-75E0907D7713}" srcOrd="0" destOrd="0" presId="urn:microsoft.com/office/officeart/2005/8/layout/cycle5"/>
    <dgm:cxn modelId="{285272AE-A0AD-4FFA-A76F-7790FD36664E}" type="presOf" srcId="{BF79BE50-CFB2-4774-8FCD-0C0018B8B793}" destId="{27007D50-F859-4A06-BEB9-A2B023FECA9A}" srcOrd="0" destOrd="0" presId="urn:microsoft.com/office/officeart/2005/8/layout/cycle5"/>
    <dgm:cxn modelId="{944EBC84-C9CC-450A-A946-EAFFFD4ED35F}" type="presOf" srcId="{7BA51CD0-AF04-4748-B8B8-E7C11338434D}" destId="{AF4D582F-816B-4049-A9A9-276256F8318F}" srcOrd="0" destOrd="0" presId="urn:microsoft.com/office/officeart/2005/8/layout/cycle5"/>
    <dgm:cxn modelId="{AE15F9F5-0868-4893-A98D-3C18F5841999}" type="presOf" srcId="{B43B10C8-2121-4A57-8DD9-9865562BC515}" destId="{DDB9163C-78D5-4C46-9C55-D40EE02E9D66}" srcOrd="0" destOrd="0" presId="urn:microsoft.com/office/officeart/2005/8/layout/cycle5"/>
    <dgm:cxn modelId="{CC235B39-2291-497D-8D84-698D36167CE3}" type="presOf" srcId="{F4E958A6-7EC0-45BB-992D-F294182C6B70}" destId="{6A8DBA90-F0A2-42A0-9834-B6E7A37E4473}" srcOrd="0" destOrd="0" presId="urn:microsoft.com/office/officeart/2005/8/layout/cycle5"/>
    <dgm:cxn modelId="{46CFDBCA-23F6-45C9-9727-8F4F7755F2A9}" type="presOf" srcId="{5C996ADE-CE44-48D6-99F6-0C0A9A1A2182}" destId="{22BB3C0D-43D5-4824-9131-1BF7E27410A8}" srcOrd="0" destOrd="0" presId="urn:microsoft.com/office/officeart/2005/8/layout/cycle5"/>
    <dgm:cxn modelId="{2C698027-874F-40F7-8BE3-99FBFF20B730}" type="presOf" srcId="{937C9BAB-CCDA-433D-8369-9E1582D97016}" destId="{8971DF0A-D01A-471D-9F8F-DE33A54C8D3A}" srcOrd="0" destOrd="0" presId="urn:microsoft.com/office/officeart/2005/8/layout/cycle5"/>
    <dgm:cxn modelId="{CC9B9912-37FF-42C8-82AB-075C3BBBE383}" type="presOf" srcId="{C1ADC8F6-BEA1-4E87-9285-6DF8618E22A6}" destId="{71FA5C65-CA19-41BA-8FFA-26CD648CABD2}" srcOrd="0" destOrd="0" presId="urn:microsoft.com/office/officeart/2005/8/layout/cycle5"/>
    <dgm:cxn modelId="{46120FDC-139C-4A4F-BF22-79770DB2DBA7}" srcId="{F4E958A6-7EC0-45BB-992D-F294182C6B70}" destId="{BF79BE50-CFB2-4774-8FCD-0C0018B8B793}" srcOrd="0" destOrd="0" parTransId="{31A5DC56-3070-4ED3-94B8-618EF9F38085}" sibTransId="{B43B10C8-2121-4A57-8DD9-9865562BC515}"/>
    <dgm:cxn modelId="{ADE7C18E-2012-46C4-BEBF-18654197CB88}" srcId="{F4E958A6-7EC0-45BB-992D-F294182C6B70}" destId="{C1ADC8F6-BEA1-4E87-9285-6DF8618E22A6}" srcOrd="2" destOrd="0" parTransId="{08272049-8611-4259-8FF4-BF0C997E9C67}" sibTransId="{65B7649E-5C74-41EE-A29D-C84813B05541}"/>
    <dgm:cxn modelId="{5D96E439-F728-4B7C-A811-2A3153B23FE1}" srcId="{F4E958A6-7EC0-45BB-992D-F294182C6B70}" destId="{73EF5917-7DB8-431D-9C63-B34F62AF828F}" srcOrd="4" destOrd="0" parTransId="{0843A4D4-C3B5-4DB1-9EDA-37A186D5FAA6}" sibTransId="{937C9BAB-CCDA-433D-8369-9E1582D97016}"/>
    <dgm:cxn modelId="{73C0DD46-08DA-4DC5-ABA4-EB650B15B6E1}" srcId="{F4E958A6-7EC0-45BB-992D-F294182C6B70}" destId="{5C996ADE-CE44-48D6-99F6-0C0A9A1A2182}" srcOrd="3" destOrd="0" parTransId="{53791D05-D1CC-4B05-887D-5902A6D867F1}" sibTransId="{A4679164-AF85-4349-BE9E-05805ED8DBDA}"/>
    <dgm:cxn modelId="{1E8860F1-CD56-4C02-8F1F-7CEF7A8A4029}" srcId="{F4E958A6-7EC0-45BB-992D-F294182C6B70}" destId="{7BA51CD0-AF04-4748-B8B8-E7C11338434D}" srcOrd="1" destOrd="0" parTransId="{D0E6D7C0-3AE9-40E8-BE24-C5187EF2C3C9}" sibTransId="{0046075A-E444-4892-BC08-FCF2218DA0F9}"/>
    <dgm:cxn modelId="{26F90DD3-58DC-4766-8358-68F1062F5C8D}" type="presOf" srcId="{73EF5917-7DB8-431D-9C63-B34F62AF828F}" destId="{FAB2FF96-DC5F-47C7-BDFB-FD65DFFCA52F}" srcOrd="0" destOrd="0" presId="urn:microsoft.com/office/officeart/2005/8/layout/cycle5"/>
    <dgm:cxn modelId="{BF1D153B-B57D-4246-9599-99457C292726}" type="presOf" srcId="{65B7649E-5C74-41EE-A29D-C84813B05541}" destId="{C7C057B4-C1A1-47F3-AB9F-0397657796CD}" srcOrd="0" destOrd="0" presId="urn:microsoft.com/office/officeart/2005/8/layout/cycle5"/>
    <dgm:cxn modelId="{C863F9FA-1F7C-4F69-AC9D-B5E3DC21B77E}" type="presOf" srcId="{A4679164-AF85-4349-BE9E-05805ED8DBDA}" destId="{868EE454-D8BF-4AF4-8167-1158CB0300AF}" srcOrd="0" destOrd="0" presId="urn:microsoft.com/office/officeart/2005/8/layout/cycle5"/>
    <dgm:cxn modelId="{CFD9B57F-96BF-459D-8615-A3CFC48BB04F}" type="presParOf" srcId="{6A8DBA90-F0A2-42A0-9834-B6E7A37E4473}" destId="{27007D50-F859-4A06-BEB9-A2B023FECA9A}" srcOrd="0" destOrd="0" presId="urn:microsoft.com/office/officeart/2005/8/layout/cycle5"/>
    <dgm:cxn modelId="{61E6B678-9A73-465A-BD14-C2F9154B088F}" type="presParOf" srcId="{6A8DBA90-F0A2-42A0-9834-B6E7A37E4473}" destId="{0DAB78D0-79D5-4988-A07A-19995C0D5CD3}" srcOrd="1" destOrd="0" presId="urn:microsoft.com/office/officeart/2005/8/layout/cycle5"/>
    <dgm:cxn modelId="{26F9A354-E78E-41F4-9546-FE044536D8C2}" type="presParOf" srcId="{6A8DBA90-F0A2-42A0-9834-B6E7A37E4473}" destId="{DDB9163C-78D5-4C46-9C55-D40EE02E9D66}" srcOrd="2" destOrd="0" presId="urn:microsoft.com/office/officeart/2005/8/layout/cycle5"/>
    <dgm:cxn modelId="{B8AEBFEB-BB75-4B21-9C18-3A0F07183BA7}" type="presParOf" srcId="{6A8DBA90-F0A2-42A0-9834-B6E7A37E4473}" destId="{AF4D582F-816B-4049-A9A9-276256F8318F}" srcOrd="3" destOrd="0" presId="urn:microsoft.com/office/officeart/2005/8/layout/cycle5"/>
    <dgm:cxn modelId="{4FE6C5CA-6CC7-4770-B507-798658234B28}" type="presParOf" srcId="{6A8DBA90-F0A2-42A0-9834-B6E7A37E4473}" destId="{B6319B1D-5F85-49F4-8CA2-2F4DA1E109D8}" srcOrd="4" destOrd="0" presId="urn:microsoft.com/office/officeart/2005/8/layout/cycle5"/>
    <dgm:cxn modelId="{51799259-9AE3-495F-A1B7-8263563E2015}" type="presParOf" srcId="{6A8DBA90-F0A2-42A0-9834-B6E7A37E4473}" destId="{A1520303-6270-41D7-A1E8-75E0907D7713}" srcOrd="5" destOrd="0" presId="urn:microsoft.com/office/officeart/2005/8/layout/cycle5"/>
    <dgm:cxn modelId="{DE2ECA43-DD1A-45AD-802D-A73D9437658C}" type="presParOf" srcId="{6A8DBA90-F0A2-42A0-9834-B6E7A37E4473}" destId="{71FA5C65-CA19-41BA-8FFA-26CD648CABD2}" srcOrd="6" destOrd="0" presId="urn:microsoft.com/office/officeart/2005/8/layout/cycle5"/>
    <dgm:cxn modelId="{2378E44B-40E8-44DA-A5FA-767D1897DD85}" type="presParOf" srcId="{6A8DBA90-F0A2-42A0-9834-B6E7A37E4473}" destId="{1791CAC1-4405-45BA-A5DC-A0174718FB9A}" srcOrd="7" destOrd="0" presId="urn:microsoft.com/office/officeart/2005/8/layout/cycle5"/>
    <dgm:cxn modelId="{A967FA10-76EC-40B7-9003-AED20C4BE501}" type="presParOf" srcId="{6A8DBA90-F0A2-42A0-9834-B6E7A37E4473}" destId="{C7C057B4-C1A1-47F3-AB9F-0397657796CD}" srcOrd="8" destOrd="0" presId="urn:microsoft.com/office/officeart/2005/8/layout/cycle5"/>
    <dgm:cxn modelId="{E4C7CE41-5082-44EE-8F07-D930316C3AA3}" type="presParOf" srcId="{6A8DBA90-F0A2-42A0-9834-B6E7A37E4473}" destId="{22BB3C0D-43D5-4824-9131-1BF7E27410A8}" srcOrd="9" destOrd="0" presId="urn:microsoft.com/office/officeart/2005/8/layout/cycle5"/>
    <dgm:cxn modelId="{DD8F2C10-F929-44C6-9CC8-CB575A0EB3F5}" type="presParOf" srcId="{6A8DBA90-F0A2-42A0-9834-B6E7A37E4473}" destId="{113AAECB-2FE7-426F-AA14-68F6FCF02EBC}" srcOrd="10" destOrd="0" presId="urn:microsoft.com/office/officeart/2005/8/layout/cycle5"/>
    <dgm:cxn modelId="{6434D8B0-AE88-45B9-A0D4-8F07B51468A9}" type="presParOf" srcId="{6A8DBA90-F0A2-42A0-9834-B6E7A37E4473}" destId="{868EE454-D8BF-4AF4-8167-1158CB0300AF}" srcOrd="11" destOrd="0" presId="urn:microsoft.com/office/officeart/2005/8/layout/cycle5"/>
    <dgm:cxn modelId="{A3E4D9EF-BD8A-403F-B42C-479CB8E2DFD3}" type="presParOf" srcId="{6A8DBA90-F0A2-42A0-9834-B6E7A37E4473}" destId="{FAB2FF96-DC5F-47C7-BDFB-FD65DFFCA52F}" srcOrd="12" destOrd="0" presId="urn:microsoft.com/office/officeart/2005/8/layout/cycle5"/>
    <dgm:cxn modelId="{A1245DD9-2BC9-40F7-9F53-166C0AAEE858}" type="presParOf" srcId="{6A8DBA90-F0A2-42A0-9834-B6E7A37E4473}" destId="{96FF9CBB-7788-4E9A-B581-379749245C9B}" srcOrd="13" destOrd="0" presId="urn:microsoft.com/office/officeart/2005/8/layout/cycle5"/>
    <dgm:cxn modelId="{40A02663-C874-4075-963B-A4A438E851D0}" type="presParOf" srcId="{6A8DBA90-F0A2-42A0-9834-B6E7A37E4473}" destId="{8971DF0A-D01A-471D-9F8F-DE33A54C8D3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8F6452-5B86-44D4-B014-2E6B9F921486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EB50EB3E-A164-468E-9C05-876F655FCBC7}">
      <dgm:prSet/>
      <dgm:spPr/>
      <dgm:t>
        <a:bodyPr/>
        <a:lstStyle/>
        <a:p>
          <a:r>
            <a:rPr lang="cs-CZ" b="1" dirty="0" smtClean="0">
              <a:latin typeface="Arial" pitchFamily="34" charset="0"/>
              <a:cs typeface="Arial" pitchFamily="34" charset="0"/>
            </a:rPr>
            <a:t>- oko</a:t>
          </a:r>
          <a:r>
            <a:rPr lang="cs-CZ" dirty="0" smtClean="0">
              <a:latin typeface="Arial" pitchFamily="34" charset="0"/>
              <a:cs typeface="Arial" pitchFamily="34" charset="0"/>
            </a:rPr>
            <a:t> – smyslový orgán</a:t>
          </a:r>
        </a:p>
        <a:p>
          <a:r>
            <a:rPr lang="cs-CZ" dirty="0" smtClean="0">
              <a:latin typeface="Arial" pitchFamily="34" charset="0"/>
              <a:cs typeface="Arial" pitchFamily="34" charset="0"/>
            </a:rPr>
            <a:t>       - reaguje na světlo</a:t>
          </a:r>
        </a:p>
        <a:p>
          <a:r>
            <a:rPr lang="cs-CZ" dirty="0" smtClean="0">
              <a:latin typeface="Arial" pitchFamily="34" charset="0"/>
              <a:cs typeface="Arial" pitchFamily="34" charset="0"/>
            </a:rPr>
            <a:t>       - umožňuje vnímat světlo,tvary, barvy</a:t>
          </a:r>
        </a:p>
        <a:p>
          <a:r>
            <a:rPr lang="cs-CZ" dirty="0" smtClean="0">
              <a:latin typeface="Arial" pitchFamily="34" charset="0"/>
              <a:cs typeface="Arial" pitchFamily="34" charset="0"/>
            </a:rPr>
            <a:t>       - člověk jím přijímá </a:t>
          </a:r>
          <a:r>
            <a:rPr lang="cs-CZ" b="1" dirty="0" smtClean="0">
              <a:latin typeface="Arial" pitchFamily="34" charset="0"/>
              <a:cs typeface="Arial" pitchFamily="34" charset="0"/>
            </a:rPr>
            <a:t>80 % </a:t>
          </a:r>
          <a:r>
            <a:rPr lang="cs-CZ" dirty="0" smtClean="0">
              <a:latin typeface="Arial" pitchFamily="34" charset="0"/>
              <a:cs typeface="Arial" pitchFamily="34" charset="0"/>
            </a:rPr>
            <a:t>informací z                  	okolí</a:t>
          </a:r>
        </a:p>
      </dgm:t>
    </dgm:pt>
    <dgm:pt modelId="{912E3191-B1AA-4FF3-93D5-685E36A874C9}" type="parTrans" cxnId="{358E0D17-2513-4A85-A2EC-1609394B6893}">
      <dgm:prSet/>
      <dgm:spPr/>
      <dgm:t>
        <a:bodyPr/>
        <a:lstStyle/>
        <a:p>
          <a:endParaRPr lang="cs-CZ"/>
        </a:p>
      </dgm:t>
    </dgm:pt>
    <dgm:pt modelId="{59DF57FE-DC0D-44D9-81A5-AFC04BF70E8B}" type="sibTrans" cxnId="{358E0D17-2513-4A85-A2EC-1609394B6893}">
      <dgm:prSet/>
      <dgm:spPr/>
      <dgm:t>
        <a:bodyPr/>
        <a:lstStyle/>
        <a:p>
          <a:endParaRPr lang="cs-CZ"/>
        </a:p>
      </dgm:t>
    </dgm:pt>
    <dgm:pt modelId="{C3B630F3-85AF-4961-933D-5F4A79CEDF2F}">
      <dgm:prSet/>
      <dgm:spPr/>
      <dgm:t>
        <a:bodyPr/>
        <a:lstStyle/>
        <a:p>
          <a:endParaRPr lang="cs-CZ" dirty="0" smtClean="0">
            <a:latin typeface="Arial" pitchFamily="34" charset="0"/>
            <a:cs typeface="Arial" pitchFamily="34" charset="0"/>
          </a:endParaRPr>
        </a:p>
      </dgm:t>
    </dgm:pt>
    <dgm:pt modelId="{F667B041-BDDD-4CBF-BA27-9EE52CFB8BA9}" type="parTrans" cxnId="{CEEF9358-B96A-419E-BE2A-6646BB4A5D82}">
      <dgm:prSet/>
      <dgm:spPr/>
      <dgm:t>
        <a:bodyPr/>
        <a:lstStyle/>
        <a:p>
          <a:endParaRPr lang="cs-CZ"/>
        </a:p>
      </dgm:t>
    </dgm:pt>
    <dgm:pt modelId="{66A4064C-564F-47AE-AAEC-601B67EDD9B1}" type="sibTrans" cxnId="{CEEF9358-B96A-419E-BE2A-6646BB4A5D82}">
      <dgm:prSet/>
      <dgm:spPr/>
      <dgm:t>
        <a:bodyPr/>
        <a:lstStyle/>
        <a:p>
          <a:endParaRPr lang="cs-CZ"/>
        </a:p>
      </dgm:t>
    </dgm:pt>
    <dgm:pt modelId="{C49096A3-510C-4E12-B4E3-489F4E5743E5}" type="pres">
      <dgm:prSet presAssocID="{AD8F6452-5B86-44D4-B014-2E6B9F9214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403B6A-AE5F-4057-8429-4823E0E9A481}" type="pres">
      <dgm:prSet presAssocID="{EB50EB3E-A164-468E-9C05-876F655FCBC7}" presName="parentText" presStyleLbl="node1" presStyleIdx="0" presStyleCnt="1" custLinFactNeighborX="6494" custLinFactNeighborY="-4305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5C512C-39D4-4375-9B5F-BEC524F3EE0A}" type="pres">
      <dgm:prSet presAssocID="{EB50EB3E-A164-468E-9C05-876F655FCBC7}" presName="childText" presStyleLbl="revTx" presStyleIdx="0" presStyleCnt="1" custScaleY="16066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65CB4FB-F52A-4A23-81A5-34734C86D8D0}" type="presOf" srcId="{C3B630F3-85AF-4961-933D-5F4A79CEDF2F}" destId="{995C512C-39D4-4375-9B5F-BEC524F3EE0A}" srcOrd="0" destOrd="0" presId="urn:microsoft.com/office/officeart/2005/8/layout/vList2"/>
    <dgm:cxn modelId="{A9EF97A4-1270-4ECE-9738-B897EF7FBF84}" type="presOf" srcId="{EB50EB3E-A164-468E-9C05-876F655FCBC7}" destId="{EB403B6A-AE5F-4057-8429-4823E0E9A481}" srcOrd="0" destOrd="0" presId="urn:microsoft.com/office/officeart/2005/8/layout/vList2"/>
    <dgm:cxn modelId="{CEEF9358-B96A-419E-BE2A-6646BB4A5D82}" srcId="{EB50EB3E-A164-468E-9C05-876F655FCBC7}" destId="{C3B630F3-85AF-4961-933D-5F4A79CEDF2F}" srcOrd="0" destOrd="0" parTransId="{F667B041-BDDD-4CBF-BA27-9EE52CFB8BA9}" sibTransId="{66A4064C-564F-47AE-AAEC-601B67EDD9B1}"/>
    <dgm:cxn modelId="{BDA7FE85-AB9E-484D-BA5E-79E2A2EC5C97}" type="presOf" srcId="{AD8F6452-5B86-44D4-B014-2E6B9F921486}" destId="{C49096A3-510C-4E12-B4E3-489F4E5743E5}" srcOrd="0" destOrd="0" presId="urn:microsoft.com/office/officeart/2005/8/layout/vList2"/>
    <dgm:cxn modelId="{358E0D17-2513-4A85-A2EC-1609394B6893}" srcId="{AD8F6452-5B86-44D4-B014-2E6B9F921486}" destId="{EB50EB3E-A164-468E-9C05-876F655FCBC7}" srcOrd="0" destOrd="0" parTransId="{912E3191-B1AA-4FF3-93D5-685E36A874C9}" sibTransId="{59DF57FE-DC0D-44D9-81A5-AFC04BF70E8B}"/>
    <dgm:cxn modelId="{3CE81A38-F6DD-450E-B112-5B03EC6B5129}" type="presParOf" srcId="{C49096A3-510C-4E12-B4E3-489F4E5743E5}" destId="{EB403B6A-AE5F-4057-8429-4823E0E9A481}" srcOrd="0" destOrd="0" presId="urn:microsoft.com/office/officeart/2005/8/layout/vList2"/>
    <dgm:cxn modelId="{CDA5B76F-4D53-4848-90BE-70A96F28380C}" type="presParOf" srcId="{C49096A3-510C-4E12-B4E3-489F4E5743E5}" destId="{995C512C-39D4-4375-9B5F-BEC524F3EE0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01AAD4-D12F-4963-A59A-BA19FDC1FBDA}" type="doc">
      <dgm:prSet loTypeId="urn:microsoft.com/office/officeart/2005/8/layout/cycle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96F49F90-DC8B-4C11-9E2E-C383CB8C5F3F}">
      <dgm:prSet phldrT="[Text]"/>
      <dgm:spPr/>
      <dgm:t>
        <a:bodyPr/>
        <a:lstStyle/>
        <a:p>
          <a:r>
            <a:rPr lang="cs-CZ" dirty="0" smtClean="0"/>
            <a:t> </a:t>
          </a:r>
          <a:r>
            <a:rPr lang="cs-CZ" dirty="0" smtClean="0">
              <a:latin typeface="Arial" pitchFamily="34" charset="0"/>
              <a:cs typeface="Arial" pitchFamily="34" charset="0"/>
            </a:rPr>
            <a:t>Proč je tento smysl pro nás důležitý?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3D2FB494-B844-4175-988E-319773B4A7ED}" type="parTrans" cxnId="{18F839D7-DAF1-4FE1-B4D5-DB84DFBE54F8}">
      <dgm:prSet/>
      <dgm:spPr/>
      <dgm:t>
        <a:bodyPr/>
        <a:lstStyle/>
        <a:p>
          <a:endParaRPr lang="cs-CZ"/>
        </a:p>
      </dgm:t>
    </dgm:pt>
    <dgm:pt modelId="{97DB395A-17EE-4F98-AAC1-B0705B3DEE8E}" type="sibTrans" cxnId="{18F839D7-DAF1-4FE1-B4D5-DB84DFBE54F8}">
      <dgm:prSet/>
      <dgm:spPr/>
      <dgm:t>
        <a:bodyPr/>
        <a:lstStyle/>
        <a:p>
          <a:endParaRPr lang="cs-CZ"/>
        </a:p>
      </dgm:t>
    </dgm:pt>
    <dgm:pt modelId="{8661044B-2DDC-482B-AE2E-71CA5F8237A1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Dokázal bys žít bez ,,slyšení“? Co by to obnášelo?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D409D2B-591D-427F-AE3F-735F425FF870}" type="parTrans" cxnId="{A1098DE4-8209-4F4B-AF05-466A02C5D000}">
      <dgm:prSet/>
      <dgm:spPr/>
      <dgm:t>
        <a:bodyPr/>
        <a:lstStyle/>
        <a:p>
          <a:endParaRPr lang="cs-CZ"/>
        </a:p>
      </dgm:t>
    </dgm:pt>
    <dgm:pt modelId="{B43D76FD-8D63-4AF0-B240-71D9FAE6BDC9}" type="sibTrans" cxnId="{A1098DE4-8209-4F4B-AF05-466A02C5D000}">
      <dgm:prSet/>
      <dgm:spPr/>
      <dgm:t>
        <a:bodyPr/>
        <a:lstStyle/>
        <a:p>
          <a:endParaRPr lang="cs-CZ"/>
        </a:p>
      </dgm:t>
    </dgm:pt>
    <dgm:pt modelId="{15F633EC-18B5-439A-91B0-B484A38C528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Který smyslový orgán  je důležitý pro ,,slyšení“?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E2E09A75-51F8-4355-88D5-49EB88A8E17E}" type="parTrans" cxnId="{0E0DB61A-4C4F-4D38-B9D4-9C275FB52743}">
      <dgm:prSet/>
      <dgm:spPr/>
      <dgm:t>
        <a:bodyPr/>
        <a:lstStyle/>
        <a:p>
          <a:endParaRPr lang="cs-CZ"/>
        </a:p>
      </dgm:t>
    </dgm:pt>
    <dgm:pt modelId="{71C0850A-34F5-4446-B0BB-C6213CA78115}" type="sibTrans" cxnId="{0E0DB61A-4C4F-4D38-B9D4-9C275FB52743}">
      <dgm:prSet/>
      <dgm:spPr/>
      <dgm:t>
        <a:bodyPr/>
        <a:lstStyle/>
        <a:p>
          <a:endParaRPr lang="cs-CZ"/>
        </a:p>
      </dgm:t>
    </dgm:pt>
    <dgm:pt modelId="{ED924299-6317-4836-B4C4-DCA340680BC7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Jaké informace přijímáme díky tomuto smyslu z okolí?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202FCE84-5E34-43A4-8E3B-6783D54E1F3E}" type="parTrans" cxnId="{B52AB573-D06C-4223-99DD-CF26859572DA}">
      <dgm:prSet/>
      <dgm:spPr/>
      <dgm:t>
        <a:bodyPr/>
        <a:lstStyle/>
        <a:p>
          <a:endParaRPr lang="cs-CZ"/>
        </a:p>
      </dgm:t>
    </dgm:pt>
    <dgm:pt modelId="{D2654C0B-65AA-4910-9207-E881ADCCCE0F}" type="sibTrans" cxnId="{B52AB573-D06C-4223-99DD-CF26859572DA}">
      <dgm:prSet/>
      <dgm:spPr/>
      <dgm:t>
        <a:bodyPr/>
        <a:lstStyle/>
        <a:p>
          <a:endParaRPr lang="cs-CZ"/>
        </a:p>
      </dgm:t>
    </dgm:pt>
    <dgm:pt modelId="{26C75C6A-FBDF-45AE-900F-531EDAF50D7F}" type="pres">
      <dgm:prSet presAssocID="{E701AAD4-D12F-4963-A59A-BA19FDC1FBD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49A1C3-193A-4EB3-BF5A-E66C863EF886}" type="pres">
      <dgm:prSet presAssocID="{96F49F90-DC8B-4C11-9E2E-C383CB8C5F3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C62C75-50F3-4998-9502-B93A6EA0B94B}" type="pres">
      <dgm:prSet presAssocID="{96F49F90-DC8B-4C11-9E2E-C383CB8C5F3F}" presName="spNode" presStyleCnt="0"/>
      <dgm:spPr/>
    </dgm:pt>
    <dgm:pt modelId="{48F6AE9D-236D-467F-AD0A-59D66B9A63D2}" type="pres">
      <dgm:prSet presAssocID="{97DB395A-17EE-4F98-AAC1-B0705B3DEE8E}" presName="sibTrans" presStyleLbl="sibTrans1D1" presStyleIdx="0" presStyleCnt="4"/>
      <dgm:spPr/>
      <dgm:t>
        <a:bodyPr/>
        <a:lstStyle/>
        <a:p>
          <a:endParaRPr lang="cs-CZ"/>
        </a:p>
      </dgm:t>
    </dgm:pt>
    <dgm:pt modelId="{8165BA05-BA07-4C9D-AEF6-C104D71730A2}" type="pres">
      <dgm:prSet presAssocID="{8661044B-2DDC-482B-AE2E-71CA5F8237A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AC68A-54F2-40CE-8DEC-1E8B5618ED68}" type="pres">
      <dgm:prSet presAssocID="{8661044B-2DDC-482B-AE2E-71CA5F8237A1}" presName="spNode" presStyleCnt="0"/>
      <dgm:spPr/>
    </dgm:pt>
    <dgm:pt modelId="{DE41F74F-0CA6-4A40-86B4-6DC383BF8728}" type="pres">
      <dgm:prSet presAssocID="{B43D76FD-8D63-4AF0-B240-71D9FAE6BDC9}" presName="sibTrans" presStyleLbl="sibTrans1D1" presStyleIdx="1" presStyleCnt="4"/>
      <dgm:spPr/>
      <dgm:t>
        <a:bodyPr/>
        <a:lstStyle/>
        <a:p>
          <a:endParaRPr lang="cs-CZ"/>
        </a:p>
      </dgm:t>
    </dgm:pt>
    <dgm:pt modelId="{04803CF7-B97F-4AC4-AC97-9FDA5012718E}" type="pres">
      <dgm:prSet presAssocID="{15F633EC-18B5-439A-91B0-B484A38C528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B849C9-43AC-46DE-B7D0-9AB71A53B86B}" type="pres">
      <dgm:prSet presAssocID="{15F633EC-18B5-439A-91B0-B484A38C5283}" presName="spNode" presStyleCnt="0"/>
      <dgm:spPr/>
    </dgm:pt>
    <dgm:pt modelId="{B900FA91-7FD9-49E9-BA52-EE2F84ED85C2}" type="pres">
      <dgm:prSet presAssocID="{71C0850A-34F5-4446-B0BB-C6213CA78115}" presName="sibTrans" presStyleLbl="sibTrans1D1" presStyleIdx="2" presStyleCnt="4"/>
      <dgm:spPr/>
      <dgm:t>
        <a:bodyPr/>
        <a:lstStyle/>
        <a:p>
          <a:endParaRPr lang="cs-CZ"/>
        </a:p>
      </dgm:t>
    </dgm:pt>
    <dgm:pt modelId="{98DC925D-EE27-43F4-90A6-426BAB99CCE8}" type="pres">
      <dgm:prSet presAssocID="{ED924299-6317-4836-B4C4-DCA340680BC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B22D35-1E6E-432D-959E-DEA53A235861}" type="pres">
      <dgm:prSet presAssocID="{ED924299-6317-4836-B4C4-DCA340680BC7}" presName="spNode" presStyleCnt="0"/>
      <dgm:spPr/>
    </dgm:pt>
    <dgm:pt modelId="{FCAE63B7-882B-4A08-9DBC-F63207B0A2B2}" type="pres">
      <dgm:prSet presAssocID="{D2654C0B-65AA-4910-9207-E881ADCCCE0F}" presName="sibTrans" presStyleLbl="sibTrans1D1" presStyleIdx="3" presStyleCnt="4"/>
      <dgm:spPr/>
      <dgm:t>
        <a:bodyPr/>
        <a:lstStyle/>
        <a:p>
          <a:endParaRPr lang="cs-CZ"/>
        </a:p>
      </dgm:t>
    </dgm:pt>
  </dgm:ptLst>
  <dgm:cxnLst>
    <dgm:cxn modelId="{1BC044E8-261D-4689-8384-830409B9BF6F}" type="presOf" srcId="{97DB395A-17EE-4F98-AAC1-B0705B3DEE8E}" destId="{48F6AE9D-236D-467F-AD0A-59D66B9A63D2}" srcOrd="0" destOrd="0" presId="urn:microsoft.com/office/officeart/2005/8/layout/cycle6"/>
    <dgm:cxn modelId="{62630841-130C-455A-9BC7-647D9726FFE8}" type="presOf" srcId="{8661044B-2DDC-482B-AE2E-71CA5F8237A1}" destId="{8165BA05-BA07-4C9D-AEF6-C104D71730A2}" srcOrd="0" destOrd="0" presId="urn:microsoft.com/office/officeart/2005/8/layout/cycle6"/>
    <dgm:cxn modelId="{296757BD-79AE-4A81-AF96-8BB7DC7B5397}" type="presOf" srcId="{71C0850A-34F5-4446-B0BB-C6213CA78115}" destId="{B900FA91-7FD9-49E9-BA52-EE2F84ED85C2}" srcOrd="0" destOrd="0" presId="urn:microsoft.com/office/officeart/2005/8/layout/cycle6"/>
    <dgm:cxn modelId="{FC2C93D4-3ADE-4DB5-922B-234C530A3245}" type="presOf" srcId="{15F633EC-18B5-439A-91B0-B484A38C5283}" destId="{04803CF7-B97F-4AC4-AC97-9FDA5012718E}" srcOrd="0" destOrd="0" presId="urn:microsoft.com/office/officeart/2005/8/layout/cycle6"/>
    <dgm:cxn modelId="{FEF55A5B-C640-4A2B-A41A-585B41C039AC}" type="presOf" srcId="{96F49F90-DC8B-4C11-9E2E-C383CB8C5F3F}" destId="{C749A1C3-193A-4EB3-BF5A-E66C863EF886}" srcOrd="0" destOrd="0" presId="urn:microsoft.com/office/officeart/2005/8/layout/cycle6"/>
    <dgm:cxn modelId="{B52AB573-D06C-4223-99DD-CF26859572DA}" srcId="{E701AAD4-D12F-4963-A59A-BA19FDC1FBDA}" destId="{ED924299-6317-4836-B4C4-DCA340680BC7}" srcOrd="3" destOrd="0" parTransId="{202FCE84-5E34-43A4-8E3B-6783D54E1F3E}" sibTransId="{D2654C0B-65AA-4910-9207-E881ADCCCE0F}"/>
    <dgm:cxn modelId="{A1098DE4-8209-4F4B-AF05-466A02C5D000}" srcId="{E701AAD4-D12F-4963-A59A-BA19FDC1FBDA}" destId="{8661044B-2DDC-482B-AE2E-71CA5F8237A1}" srcOrd="1" destOrd="0" parTransId="{CD409D2B-591D-427F-AE3F-735F425FF870}" sibTransId="{B43D76FD-8D63-4AF0-B240-71D9FAE6BDC9}"/>
    <dgm:cxn modelId="{B163CD7D-D071-44AC-AA3C-7EE307F6741E}" type="presOf" srcId="{ED924299-6317-4836-B4C4-DCA340680BC7}" destId="{98DC925D-EE27-43F4-90A6-426BAB99CCE8}" srcOrd="0" destOrd="0" presId="urn:microsoft.com/office/officeart/2005/8/layout/cycle6"/>
    <dgm:cxn modelId="{C1A50265-3C36-4739-9C79-8F17EBE7C7DA}" type="presOf" srcId="{B43D76FD-8D63-4AF0-B240-71D9FAE6BDC9}" destId="{DE41F74F-0CA6-4A40-86B4-6DC383BF8728}" srcOrd="0" destOrd="0" presId="urn:microsoft.com/office/officeart/2005/8/layout/cycle6"/>
    <dgm:cxn modelId="{0E0DB61A-4C4F-4D38-B9D4-9C275FB52743}" srcId="{E701AAD4-D12F-4963-A59A-BA19FDC1FBDA}" destId="{15F633EC-18B5-439A-91B0-B484A38C5283}" srcOrd="2" destOrd="0" parTransId="{E2E09A75-51F8-4355-88D5-49EB88A8E17E}" sibTransId="{71C0850A-34F5-4446-B0BB-C6213CA78115}"/>
    <dgm:cxn modelId="{C5A8042C-43EF-4DA0-B811-603FDDA6623E}" type="presOf" srcId="{E701AAD4-D12F-4963-A59A-BA19FDC1FBDA}" destId="{26C75C6A-FBDF-45AE-900F-531EDAF50D7F}" srcOrd="0" destOrd="0" presId="urn:microsoft.com/office/officeart/2005/8/layout/cycle6"/>
    <dgm:cxn modelId="{02D29FAF-9B44-4C41-8D8F-3D1D84A440CD}" type="presOf" srcId="{D2654C0B-65AA-4910-9207-E881ADCCCE0F}" destId="{FCAE63B7-882B-4A08-9DBC-F63207B0A2B2}" srcOrd="0" destOrd="0" presId="urn:microsoft.com/office/officeart/2005/8/layout/cycle6"/>
    <dgm:cxn modelId="{18F839D7-DAF1-4FE1-B4D5-DB84DFBE54F8}" srcId="{E701AAD4-D12F-4963-A59A-BA19FDC1FBDA}" destId="{96F49F90-DC8B-4C11-9E2E-C383CB8C5F3F}" srcOrd="0" destOrd="0" parTransId="{3D2FB494-B844-4175-988E-319773B4A7ED}" sibTransId="{97DB395A-17EE-4F98-AAC1-B0705B3DEE8E}"/>
    <dgm:cxn modelId="{6D40DF8A-8A39-48E8-ABC7-4DC5607E872E}" type="presParOf" srcId="{26C75C6A-FBDF-45AE-900F-531EDAF50D7F}" destId="{C749A1C3-193A-4EB3-BF5A-E66C863EF886}" srcOrd="0" destOrd="0" presId="urn:microsoft.com/office/officeart/2005/8/layout/cycle6"/>
    <dgm:cxn modelId="{B532B559-3962-4BD0-BAE0-3A1B8EBAF932}" type="presParOf" srcId="{26C75C6A-FBDF-45AE-900F-531EDAF50D7F}" destId="{D5C62C75-50F3-4998-9502-B93A6EA0B94B}" srcOrd="1" destOrd="0" presId="urn:microsoft.com/office/officeart/2005/8/layout/cycle6"/>
    <dgm:cxn modelId="{346FE2C8-DDF0-4F6D-BD8E-B261843EF8A6}" type="presParOf" srcId="{26C75C6A-FBDF-45AE-900F-531EDAF50D7F}" destId="{48F6AE9D-236D-467F-AD0A-59D66B9A63D2}" srcOrd="2" destOrd="0" presId="urn:microsoft.com/office/officeart/2005/8/layout/cycle6"/>
    <dgm:cxn modelId="{821A8FEE-7C4A-4908-941C-04A93A02A8B7}" type="presParOf" srcId="{26C75C6A-FBDF-45AE-900F-531EDAF50D7F}" destId="{8165BA05-BA07-4C9D-AEF6-C104D71730A2}" srcOrd="3" destOrd="0" presId="urn:microsoft.com/office/officeart/2005/8/layout/cycle6"/>
    <dgm:cxn modelId="{D1BF02FB-21C2-4C30-9790-BF04378FB5ED}" type="presParOf" srcId="{26C75C6A-FBDF-45AE-900F-531EDAF50D7F}" destId="{B3BAC68A-54F2-40CE-8DEC-1E8B5618ED68}" srcOrd="4" destOrd="0" presId="urn:microsoft.com/office/officeart/2005/8/layout/cycle6"/>
    <dgm:cxn modelId="{01D4BBD9-43F2-4042-8AAD-46C9F0C5FE56}" type="presParOf" srcId="{26C75C6A-FBDF-45AE-900F-531EDAF50D7F}" destId="{DE41F74F-0CA6-4A40-86B4-6DC383BF8728}" srcOrd="5" destOrd="0" presId="urn:microsoft.com/office/officeart/2005/8/layout/cycle6"/>
    <dgm:cxn modelId="{15A5AD65-44D8-44F6-8207-EDE4C84962EA}" type="presParOf" srcId="{26C75C6A-FBDF-45AE-900F-531EDAF50D7F}" destId="{04803CF7-B97F-4AC4-AC97-9FDA5012718E}" srcOrd="6" destOrd="0" presId="urn:microsoft.com/office/officeart/2005/8/layout/cycle6"/>
    <dgm:cxn modelId="{FF5C1F07-9E16-482C-9AE4-C8A6719D5759}" type="presParOf" srcId="{26C75C6A-FBDF-45AE-900F-531EDAF50D7F}" destId="{3FB849C9-43AC-46DE-B7D0-9AB71A53B86B}" srcOrd="7" destOrd="0" presId="urn:microsoft.com/office/officeart/2005/8/layout/cycle6"/>
    <dgm:cxn modelId="{EBDD5631-2187-4E76-B1D6-DCB1682CF783}" type="presParOf" srcId="{26C75C6A-FBDF-45AE-900F-531EDAF50D7F}" destId="{B900FA91-7FD9-49E9-BA52-EE2F84ED85C2}" srcOrd="8" destOrd="0" presId="urn:microsoft.com/office/officeart/2005/8/layout/cycle6"/>
    <dgm:cxn modelId="{F563E637-BD92-429E-816D-1451E4540159}" type="presParOf" srcId="{26C75C6A-FBDF-45AE-900F-531EDAF50D7F}" destId="{98DC925D-EE27-43F4-90A6-426BAB99CCE8}" srcOrd="9" destOrd="0" presId="urn:microsoft.com/office/officeart/2005/8/layout/cycle6"/>
    <dgm:cxn modelId="{B8A64098-F8D6-4D87-9E1C-7981C4A5AF25}" type="presParOf" srcId="{26C75C6A-FBDF-45AE-900F-531EDAF50D7F}" destId="{44B22D35-1E6E-432D-959E-DEA53A235861}" srcOrd="10" destOrd="0" presId="urn:microsoft.com/office/officeart/2005/8/layout/cycle6"/>
    <dgm:cxn modelId="{95584C3D-6AF2-4AA5-93DC-339139EB4D5F}" type="presParOf" srcId="{26C75C6A-FBDF-45AE-900F-531EDAF50D7F}" destId="{FCAE63B7-882B-4A08-9DBC-F63207B0A2B2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B4716A-B5EE-410E-AC82-9B65D40047B8}" type="doc">
      <dgm:prSet loTypeId="urn:microsoft.com/office/officeart/2005/8/layout/default#1" loCatId="list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cs-CZ"/>
        </a:p>
      </dgm:t>
    </dgm:pt>
    <dgm:pt modelId="{AED7CEB3-AC57-40A1-927D-E70B0CE32E4D}">
      <dgm:prSet phldrT="[Text]" custT="1"/>
      <dgm:spPr/>
      <dgm:t>
        <a:bodyPr/>
        <a:lstStyle/>
        <a:p>
          <a:r>
            <a:rPr lang="cs-CZ" sz="1800" dirty="0" smtClean="0">
              <a:solidFill>
                <a:schemeClr val="bg1"/>
              </a:solidFill>
            </a:rPr>
            <a:t>    </a:t>
          </a:r>
          <a:r>
            <a:rPr lang="cs-CZ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smysl, kterým získáváme </a:t>
          </a:r>
          <a:r>
            <a:rPr lang="cs-CZ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informace z okolí – tlak, chlad, teplo, otřes, aj</a:t>
          </a:r>
          <a:r>
            <a:rPr lang="cs-CZ" sz="1800" b="1" dirty="0" smtClean="0">
              <a:solidFill>
                <a:schemeClr val="bg1"/>
              </a:solidFill>
            </a:rPr>
            <a:t>.</a:t>
          </a:r>
          <a:endParaRPr lang="cs-CZ" sz="1800" b="1" dirty="0">
            <a:solidFill>
              <a:schemeClr val="bg1"/>
            </a:solidFill>
          </a:endParaRPr>
        </a:p>
      </dgm:t>
    </dgm:pt>
    <dgm:pt modelId="{F5251834-09D1-41E5-865B-1B36DE9ECC3B}" type="parTrans" cxnId="{A6429544-8069-4DE6-BA46-B53EFAF3B2C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55DAA3E9-2544-44F4-94EE-4C01B2AE270E}" type="sibTrans" cxnId="{A6429544-8069-4DE6-BA46-B53EFAF3B2C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DB895E48-A6B3-41BE-B5A9-B70510C29C22}">
      <dgm:prSet phldrT="[Text]" custT="1"/>
      <dgm:spPr/>
      <dgm:t>
        <a:bodyPr/>
        <a:lstStyle/>
        <a:p>
          <a:pPr algn="ctr"/>
          <a:r>
            <a:rPr lang="cs-CZ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nevidomí lidé využívají hmat ke čtení </a:t>
          </a:r>
          <a:endParaRPr lang="cs-CZ" sz="18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576F590-AFC7-454F-879D-396A21BC88E5}" type="sibTrans" cxnId="{FED181B9-4475-4B69-8B89-050A0EA9B4C1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33344D8D-EB31-430F-AAD6-831C2C2C2D72}" type="parTrans" cxnId="{FED181B9-4475-4B69-8B89-050A0EA9B4C1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43186EAA-6BF4-4C93-B81B-50D38D38BCFF}">
      <dgm:prSet phldrT="[Text]" custT="1"/>
      <dgm:spPr/>
      <dgm:t>
        <a:bodyPr/>
        <a:lstStyle/>
        <a:p>
          <a:r>
            <a:rPr lang="cs-CZ" sz="18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cs-CZ" sz="1800" i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nejvíce citlivá hmatová místa</a:t>
          </a:r>
          <a:r>
            <a:rPr lang="cs-CZ" sz="18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: špička jazyka a konečky prstů</a:t>
          </a:r>
          <a:endParaRPr lang="cs-CZ" sz="18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CFCED4C-E298-47A2-9ECA-1A7860C7DC90}" type="parTrans" cxnId="{76A8BCD6-5726-4F0D-A8A1-A3689A13DFF9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B3C478A8-D118-443B-900A-945CFB956DC9}" type="sibTrans" cxnId="{76A8BCD6-5726-4F0D-A8A1-A3689A13DFF9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D883E8E3-ED45-4D31-9F33-33139EFA7E16}">
      <dgm:prSet phldrT="[Text]" custT="1"/>
      <dgm:spPr/>
      <dgm:t>
        <a:bodyPr/>
        <a:lstStyle/>
        <a:p>
          <a:r>
            <a:rPr lang="cs-CZ" sz="18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cs-CZ" sz="1800" i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nejméně citlivé hmatové místo</a:t>
          </a:r>
          <a:r>
            <a:rPr lang="cs-CZ" sz="18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: záda</a:t>
          </a:r>
          <a:endParaRPr lang="cs-CZ" sz="18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BAA7043-D902-4900-BDE7-2F7659C3F815}" type="parTrans" cxnId="{B4A0145C-0E3C-418C-B066-49797265EC3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0E2927E0-3B33-4534-862E-C2C5D2B4245A}" type="sibTrans" cxnId="{B4A0145C-0E3C-418C-B066-49797265EC3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AA04A5EC-B0D5-4177-9449-3AF60B2A590E}" type="pres">
      <dgm:prSet presAssocID="{6DB4716A-B5EE-410E-AC82-9B65D40047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42C859-9459-4826-800E-8ED72C14ED59}" type="pres">
      <dgm:prSet presAssocID="{AED7CEB3-AC57-40A1-927D-E70B0CE32E4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F3DCEF-1D2E-44B3-BAF0-6D8497950D3F}" type="pres">
      <dgm:prSet presAssocID="{55DAA3E9-2544-44F4-94EE-4C01B2AE270E}" presName="sibTrans" presStyleCnt="0"/>
      <dgm:spPr/>
      <dgm:t>
        <a:bodyPr/>
        <a:lstStyle/>
        <a:p>
          <a:endParaRPr lang="cs-CZ"/>
        </a:p>
      </dgm:t>
    </dgm:pt>
    <dgm:pt modelId="{2EF071F1-5444-4F11-B836-19D9A8FC7E1D}" type="pres">
      <dgm:prSet presAssocID="{DB895E48-A6B3-41BE-B5A9-B70510C29C2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5B9E42-BBAB-4FE2-999D-05C24A9AAC8A}" type="pres">
      <dgm:prSet presAssocID="{E576F590-AFC7-454F-879D-396A21BC88E5}" presName="sibTrans" presStyleCnt="0"/>
      <dgm:spPr/>
      <dgm:t>
        <a:bodyPr/>
        <a:lstStyle/>
        <a:p>
          <a:endParaRPr lang="cs-CZ"/>
        </a:p>
      </dgm:t>
    </dgm:pt>
    <dgm:pt modelId="{10C63943-70BF-4298-A99F-06D5B3C0B786}" type="pres">
      <dgm:prSet presAssocID="{43186EAA-6BF4-4C93-B81B-50D38D38BCF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913929-2E4F-4A66-BD06-973108F0A40C}" type="pres">
      <dgm:prSet presAssocID="{B3C478A8-D118-443B-900A-945CFB956DC9}" presName="sibTrans" presStyleCnt="0"/>
      <dgm:spPr/>
      <dgm:t>
        <a:bodyPr/>
        <a:lstStyle/>
        <a:p>
          <a:endParaRPr lang="cs-CZ"/>
        </a:p>
      </dgm:t>
    </dgm:pt>
    <dgm:pt modelId="{4BCAE9B9-CFDB-4ED6-867D-3749B6F949C9}" type="pres">
      <dgm:prSet presAssocID="{D883E8E3-ED45-4D31-9F33-33139EFA7E1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6429544-8069-4DE6-BA46-B53EFAF3B2CE}" srcId="{6DB4716A-B5EE-410E-AC82-9B65D40047B8}" destId="{AED7CEB3-AC57-40A1-927D-E70B0CE32E4D}" srcOrd="0" destOrd="0" parTransId="{F5251834-09D1-41E5-865B-1B36DE9ECC3B}" sibTransId="{55DAA3E9-2544-44F4-94EE-4C01B2AE270E}"/>
    <dgm:cxn modelId="{76A8BCD6-5726-4F0D-A8A1-A3689A13DFF9}" srcId="{6DB4716A-B5EE-410E-AC82-9B65D40047B8}" destId="{43186EAA-6BF4-4C93-B81B-50D38D38BCFF}" srcOrd="2" destOrd="0" parTransId="{ECFCED4C-E298-47A2-9ECA-1A7860C7DC90}" sibTransId="{B3C478A8-D118-443B-900A-945CFB956DC9}"/>
    <dgm:cxn modelId="{16D8F212-3425-48C2-91ED-891A311B965B}" type="presOf" srcId="{6DB4716A-B5EE-410E-AC82-9B65D40047B8}" destId="{AA04A5EC-B0D5-4177-9449-3AF60B2A590E}" srcOrd="0" destOrd="0" presId="urn:microsoft.com/office/officeart/2005/8/layout/default#1"/>
    <dgm:cxn modelId="{D39E0E58-84A6-4CCA-8E1B-3490D995FDFD}" type="presOf" srcId="{DB895E48-A6B3-41BE-B5A9-B70510C29C22}" destId="{2EF071F1-5444-4F11-B836-19D9A8FC7E1D}" srcOrd="0" destOrd="0" presId="urn:microsoft.com/office/officeart/2005/8/layout/default#1"/>
    <dgm:cxn modelId="{FED181B9-4475-4B69-8B89-050A0EA9B4C1}" srcId="{6DB4716A-B5EE-410E-AC82-9B65D40047B8}" destId="{DB895E48-A6B3-41BE-B5A9-B70510C29C22}" srcOrd="1" destOrd="0" parTransId="{33344D8D-EB31-430F-AAD6-831C2C2C2D72}" sibTransId="{E576F590-AFC7-454F-879D-396A21BC88E5}"/>
    <dgm:cxn modelId="{06DE5D3B-7C67-4941-B413-A072A6B3ABC2}" type="presOf" srcId="{AED7CEB3-AC57-40A1-927D-E70B0CE32E4D}" destId="{A542C859-9459-4826-800E-8ED72C14ED59}" srcOrd="0" destOrd="0" presId="urn:microsoft.com/office/officeart/2005/8/layout/default#1"/>
    <dgm:cxn modelId="{C7A35086-C17B-43D0-BC58-13DFFB25C685}" type="presOf" srcId="{43186EAA-6BF4-4C93-B81B-50D38D38BCFF}" destId="{10C63943-70BF-4298-A99F-06D5B3C0B786}" srcOrd="0" destOrd="0" presId="urn:microsoft.com/office/officeart/2005/8/layout/default#1"/>
    <dgm:cxn modelId="{B4A0145C-0E3C-418C-B066-49797265EC36}" srcId="{6DB4716A-B5EE-410E-AC82-9B65D40047B8}" destId="{D883E8E3-ED45-4D31-9F33-33139EFA7E16}" srcOrd="3" destOrd="0" parTransId="{0BAA7043-D902-4900-BDE7-2F7659C3F815}" sibTransId="{0E2927E0-3B33-4534-862E-C2C5D2B4245A}"/>
    <dgm:cxn modelId="{EDD76BD8-95C9-4729-BE53-B76D720088A5}" type="presOf" srcId="{D883E8E3-ED45-4D31-9F33-33139EFA7E16}" destId="{4BCAE9B9-CFDB-4ED6-867D-3749B6F949C9}" srcOrd="0" destOrd="0" presId="urn:microsoft.com/office/officeart/2005/8/layout/default#1"/>
    <dgm:cxn modelId="{0598F122-93EF-42B0-A969-38B8BE05D40F}" type="presParOf" srcId="{AA04A5EC-B0D5-4177-9449-3AF60B2A590E}" destId="{A542C859-9459-4826-800E-8ED72C14ED59}" srcOrd="0" destOrd="0" presId="urn:microsoft.com/office/officeart/2005/8/layout/default#1"/>
    <dgm:cxn modelId="{228E2E59-C9EF-4EAB-96B6-A575255409D5}" type="presParOf" srcId="{AA04A5EC-B0D5-4177-9449-3AF60B2A590E}" destId="{DFF3DCEF-1D2E-44B3-BAF0-6D8497950D3F}" srcOrd="1" destOrd="0" presId="urn:microsoft.com/office/officeart/2005/8/layout/default#1"/>
    <dgm:cxn modelId="{3647FC45-F550-460A-8CB5-A701FE7BC93E}" type="presParOf" srcId="{AA04A5EC-B0D5-4177-9449-3AF60B2A590E}" destId="{2EF071F1-5444-4F11-B836-19D9A8FC7E1D}" srcOrd="2" destOrd="0" presId="urn:microsoft.com/office/officeart/2005/8/layout/default#1"/>
    <dgm:cxn modelId="{36751698-B794-45AC-8D26-13199C50B38C}" type="presParOf" srcId="{AA04A5EC-B0D5-4177-9449-3AF60B2A590E}" destId="{FE5B9E42-BBAB-4FE2-999D-05C24A9AAC8A}" srcOrd="3" destOrd="0" presId="urn:microsoft.com/office/officeart/2005/8/layout/default#1"/>
    <dgm:cxn modelId="{FA352665-7573-4A56-B3B7-DC9FA3486721}" type="presParOf" srcId="{AA04A5EC-B0D5-4177-9449-3AF60B2A590E}" destId="{10C63943-70BF-4298-A99F-06D5B3C0B786}" srcOrd="4" destOrd="0" presId="urn:microsoft.com/office/officeart/2005/8/layout/default#1"/>
    <dgm:cxn modelId="{50C88F82-B50E-4BA0-9616-C90BF33A660C}" type="presParOf" srcId="{AA04A5EC-B0D5-4177-9449-3AF60B2A590E}" destId="{C9913929-2E4F-4A66-BD06-973108F0A40C}" srcOrd="5" destOrd="0" presId="urn:microsoft.com/office/officeart/2005/8/layout/default#1"/>
    <dgm:cxn modelId="{E787920F-04B3-4416-9BBB-80A7483C7515}" type="presParOf" srcId="{AA04A5EC-B0D5-4177-9449-3AF60B2A590E}" destId="{4BCAE9B9-CFDB-4ED6-867D-3749B6F949C9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007D50-F859-4A06-BEB9-A2B023FECA9A}">
      <dsp:nvSpPr>
        <dsp:cNvPr id="0" name=""/>
        <dsp:cNvSpPr/>
      </dsp:nvSpPr>
      <dsp:spPr>
        <a:xfrm>
          <a:off x="2362201" y="2363"/>
          <a:ext cx="1334988" cy="8677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zrak</a:t>
          </a:r>
          <a:endParaRPr lang="cs-CZ" sz="3300" kern="1200" dirty="0"/>
        </a:p>
      </dsp:txBody>
      <dsp:txXfrm>
        <a:off x="2404561" y="44723"/>
        <a:ext cx="1250268" cy="783022"/>
      </dsp:txXfrm>
    </dsp:sp>
    <dsp:sp modelId="{DDB9163C-78D5-4C46-9C55-D40EE02E9D66}">
      <dsp:nvSpPr>
        <dsp:cNvPr id="0" name=""/>
        <dsp:cNvSpPr/>
      </dsp:nvSpPr>
      <dsp:spPr>
        <a:xfrm>
          <a:off x="1315301" y="436087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64784" y="212942"/>
              </a:moveTo>
              <a:arcTo wR="1732594" hR="1732594" stAng="17922357" swAng="123519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D582F-816B-4049-A9A9-276256F8318F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hmat</a:t>
          </a:r>
          <a:endParaRPr lang="cs-CZ" sz="3300" kern="1200" dirty="0"/>
        </a:p>
      </dsp:txBody>
      <dsp:txXfrm>
        <a:off x="4070661" y="1241923"/>
        <a:ext cx="1250268" cy="783022"/>
      </dsp:txXfrm>
    </dsp:sp>
    <dsp:sp modelId="{A1520303-6270-41D7-A1E8-75E0907D771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A5C65-CA19-41BA-8FFA-26CD648CABD2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sluch</a:t>
          </a:r>
          <a:endParaRPr lang="cs-CZ" sz="3300" kern="1200" dirty="0"/>
        </a:p>
      </dsp:txBody>
      <dsp:txXfrm>
        <a:off x="3441259" y="3179023"/>
        <a:ext cx="1250268" cy="783022"/>
      </dsp:txXfrm>
    </dsp:sp>
    <dsp:sp modelId="{C7C057B4-C1A1-47F3-AB9F-0397657796C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BB3C0D-43D5-4824-9131-1BF7E27410A8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čich</a:t>
          </a:r>
          <a:endParaRPr lang="cs-CZ" sz="3300" kern="1200" dirty="0"/>
        </a:p>
      </dsp:txBody>
      <dsp:txXfrm>
        <a:off x="1404472" y="3179023"/>
        <a:ext cx="1250268" cy="783022"/>
      </dsp:txXfrm>
    </dsp:sp>
    <dsp:sp modelId="{868EE454-D8BF-4AF4-8167-1158CB0300AF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2FF96-DC5F-47C7-BDFB-FD65DFFCA52F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chuť</a:t>
          </a:r>
          <a:endParaRPr lang="cs-CZ" sz="3300" kern="1200" dirty="0"/>
        </a:p>
      </dsp:txBody>
      <dsp:txXfrm>
        <a:off x="775070" y="1241923"/>
        <a:ext cx="1250268" cy="783022"/>
      </dsp:txXfrm>
    </dsp:sp>
    <dsp:sp modelId="{8971DF0A-D01A-471D-9F8F-DE33A54C8D3A}">
      <dsp:nvSpPr>
        <dsp:cNvPr id="0" name=""/>
        <dsp:cNvSpPr/>
      </dsp:nvSpPr>
      <dsp:spPr>
        <a:xfrm>
          <a:off x="1315513" y="436082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4253" y="608379"/>
              </a:moveTo>
              <a:arcTo wR="1732594" hR="1732594" stAng="13227352" swAng="1186647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403B6A-AE5F-4057-8429-4823E0E9A481}">
      <dsp:nvSpPr>
        <dsp:cNvPr id="0" name=""/>
        <dsp:cNvSpPr/>
      </dsp:nvSpPr>
      <dsp:spPr>
        <a:xfrm>
          <a:off x="0" y="0"/>
          <a:ext cx="6477000" cy="2457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>
              <a:latin typeface="Arial" pitchFamily="34" charset="0"/>
              <a:cs typeface="Arial" pitchFamily="34" charset="0"/>
            </a:rPr>
            <a:t>- oko</a:t>
          </a:r>
          <a:r>
            <a:rPr lang="cs-CZ" sz="2500" kern="1200" dirty="0" smtClean="0">
              <a:latin typeface="Arial" pitchFamily="34" charset="0"/>
              <a:cs typeface="Arial" pitchFamily="34" charset="0"/>
            </a:rPr>
            <a:t> – smyslový orgán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latin typeface="Arial" pitchFamily="34" charset="0"/>
              <a:cs typeface="Arial" pitchFamily="34" charset="0"/>
            </a:rPr>
            <a:t>       - reaguje na světlo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latin typeface="Arial" pitchFamily="34" charset="0"/>
              <a:cs typeface="Arial" pitchFamily="34" charset="0"/>
            </a:rPr>
            <a:t>       - umožňuje vnímat světlo,tvary, barvy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latin typeface="Arial" pitchFamily="34" charset="0"/>
              <a:cs typeface="Arial" pitchFamily="34" charset="0"/>
            </a:rPr>
            <a:t>       - člověk jím přijímá </a:t>
          </a:r>
          <a:r>
            <a:rPr lang="cs-CZ" sz="2500" b="1" kern="1200" dirty="0" smtClean="0">
              <a:latin typeface="Arial" pitchFamily="34" charset="0"/>
              <a:cs typeface="Arial" pitchFamily="34" charset="0"/>
            </a:rPr>
            <a:t>80 % </a:t>
          </a:r>
          <a:r>
            <a:rPr lang="cs-CZ" sz="2500" kern="1200" dirty="0" smtClean="0">
              <a:latin typeface="Arial" pitchFamily="34" charset="0"/>
              <a:cs typeface="Arial" pitchFamily="34" charset="0"/>
            </a:rPr>
            <a:t>informací z                  	okolí</a:t>
          </a:r>
        </a:p>
      </dsp:txBody>
      <dsp:txXfrm>
        <a:off x="119941" y="119941"/>
        <a:ext cx="6237118" cy="2217118"/>
      </dsp:txXfrm>
    </dsp:sp>
    <dsp:sp modelId="{995C512C-39D4-4375-9B5F-BEC524F3EE0A}">
      <dsp:nvSpPr>
        <dsp:cNvPr id="0" name=""/>
        <dsp:cNvSpPr/>
      </dsp:nvSpPr>
      <dsp:spPr>
        <a:xfrm>
          <a:off x="0" y="2572317"/>
          <a:ext cx="6477000" cy="665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645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000" kern="1200" dirty="0" smtClean="0">
            <a:latin typeface="Arial" pitchFamily="34" charset="0"/>
            <a:cs typeface="Arial" pitchFamily="34" charset="0"/>
          </a:endParaRPr>
        </a:p>
      </dsp:txBody>
      <dsp:txXfrm>
        <a:off x="0" y="2572317"/>
        <a:ext cx="6477000" cy="6651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9A1C3-193A-4EB3-BF5A-E66C863EF886}">
      <dsp:nvSpPr>
        <dsp:cNvPr id="0" name=""/>
        <dsp:cNvSpPr/>
      </dsp:nvSpPr>
      <dsp:spPr>
        <a:xfrm>
          <a:off x="2296492" y="1220"/>
          <a:ext cx="1579215" cy="10264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 </a:t>
          </a:r>
          <a:r>
            <a:rPr lang="cs-CZ" sz="1500" kern="1200" dirty="0" smtClean="0">
              <a:latin typeface="Arial" pitchFamily="34" charset="0"/>
              <a:cs typeface="Arial" pitchFamily="34" charset="0"/>
            </a:rPr>
            <a:t>Proč je tento smysl pro nás důležitý?</a:t>
          </a:r>
          <a:endParaRPr lang="cs-CZ" sz="1500" kern="1200" dirty="0">
            <a:latin typeface="Arial" pitchFamily="34" charset="0"/>
            <a:cs typeface="Arial" pitchFamily="34" charset="0"/>
          </a:endParaRPr>
        </a:p>
      </dsp:txBody>
      <dsp:txXfrm>
        <a:off x="2346601" y="51329"/>
        <a:ext cx="1478997" cy="926271"/>
      </dsp:txXfrm>
    </dsp:sp>
    <dsp:sp modelId="{48F6AE9D-236D-467F-AD0A-59D66B9A63D2}">
      <dsp:nvSpPr>
        <dsp:cNvPr id="0" name=""/>
        <dsp:cNvSpPr/>
      </dsp:nvSpPr>
      <dsp:spPr>
        <a:xfrm>
          <a:off x="1390765" y="514465"/>
          <a:ext cx="3390669" cy="3390669"/>
        </a:xfrm>
        <a:custGeom>
          <a:avLst/>
          <a:gdLst/>
          <a:ahLst/>
          <a:cxnLst/>
          <a:rect l="0" t="0" r="0" b="0"/>
          <a:pathLst>
            <a:path>
              <a:moveTo>
                <a:pt x="2496309" y="201146"/>
              </a:moveTo>
              <a:arcTo wR="1695334" hR="1695334" stAng="17891639" swAng="262492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5BA05-BA07-4C9D-AEF6-C104D71730A2}">
      <dsp:nvSpPr>
        <dsp:cNvPr id="0" name=""/>
        <dsp:cNvSpPr/>
      </dsp:nvSpPr>
      <dsp:spPr>
        <a:xfrm>
          <a:off x="3991827" y="1696555"/>
          <a:ext cx="1579215" cy="1026489"/>
        </a:xfrm>
        <a:prstGeom prst="roundRect">
          <a:avLst/>
        </a:prstGeom>
        <a:solidFill>
          <a:schemeClr val="accent2">
            <a:hueOff val="-279374"/>
            <a:satOff val="-3219"/>
            <a:lumOff val="7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latin typeface="Arial" pitchFamily="34" charset="0"/>
              <a:cs typeface="Arial" pitchFamily="34" charset="0"/>
            </a:rPr>
            <a:t>Dokázal bys žít bez ,,slyšení“? Co by to obnášelo?</a:t>
          </a:r>
          <a:endParaRPr lang="cs-CZ" sz="1500" kern="1200" dirty="0">
            <a:latin typeface="Arial" pitchFamily="34" charset="0"/>
            <a:cs typeface="Arial" pitchFamily="34" charset="0"/>
          </a:endParaRPr>
        </a:p>
      </dsp:txBody>
      <dsp:txXfrm>
        <a:off x="4041936" y="1746664"/>
        <a:ext cx="1478997" cy="926271"/>
      </dsp:txXfrm>
    </dsp:sp>
    <dsp:sp modelId="{DE41F74F-0CA6-4A40-86B4-6DC383BF8728}">
      <dsp:nvSpPr>
        <dsp:cNvPr id="0" name=""/>
        <dsp:cNvSpPr/>
      </dsp:nvSpPr>
      <dsp:spPr>
        <a:xfrm>
          <a:off x="1390765" y="514465"/>
          <a:ext cx="3390669" cy="3390669"/>
        </a:xfrm>
        <a:custGeom>
          <a:avLst/>
          <a:gdLst/>
          <a:ahLst/>
          <a:cxnLst/>
          <a:rect l="0" t="0" r="0" b="0"/>
          <a:pathLst>
            <a:path>
              <a:moveTo>
                <a:pt x="3307170" y="2220832"/>
              </a:moveTo>
              <a:arcTo wR="1695334" hR="1695334" stAng="1083433" swAng="2624928"/>
            </a:path>
          </a:pathLst>
        </a:custGeom>
        <a:noFill/>
        <a:ln w="9525" cap="flat" cmpd="sng" algn="ctr">
          <a:solidFill>
            <a:schemeClr val="accent2">
              <a:hueOff val="-279374"/>
              <a:satOff val="-3219"/>
              <a:lumOff val="72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03CF7-B97F-4AC4-AC97-9FDA5012718E}">
      <dsp:nvSpPr>
        <dsp:cNvPr id="0" name=""/>
        <dsp:cNvSpPr/>
      </dsp:nvSpPr>
      <dsp:spPr>
        <a:xfrm>
          <a:off x="2296492" y="3391889"/>
          <a:ext cx="1579215" cy="1026489"/>
        </a:xfrm>
        <a:prstGeom prst="roundRect">
          <a:avLst/>
        </a:prstGeom>
        <a:solidFill>
          <a:schemeClr val="accent2">
            <a:hueOff val="-558749"/>
            <a:satOff val="-6439"/>
            <a:lumOff val="14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latin typeface="Arial" pitchFamily="34" charset="0"/>
              <a:cs typeface="Arial" pitchFamily="34" charset="0"/>
            </a:rPr>
            <a:t>Který smyslový orgán  je důležitý pro ,,slyšení“?</a:t>
          </a:r>
          <a:endParaRPr lang="cs-CZ" sz="1500" kern="1200" dirty="0">
            <a:latin typeface="Arial" pitchFamily="34" charset="0"/>
            <a:cs typeface="Arial" pitchFamily="34" charset="0"/>
          </a:endParaRPr>
        </a:p>
      </dsp:txBody>
      <dsp:txXfrm>
        <a:off x="2346601" y="3441998"/>
        <a:ext cx="1478997" cy="926271"/>
      </dsp:txXfrm>
    </dsp:sp>
    <dsp:sp modelId="{B900FA91-7FD9-49E9-BA52-EE2F84ED85C2}">
      <dsp:nvSpPr>
        <dsp:cNvPr id="0" name=""/>
        <dsp:cNvSpPr/>
      </dsp:nvSpPr>
      <dsp:spPr>
        <a:xfrm>
          <a:off x="1390765" y="514465"/>
          <a:ext cx="3390669" cy="3390669"/>
        </a:xfrm>
        <a:custGeom>
          <a:avLst/>
          <a:gdLst/>
          <a:ahLst/>
          <a:cxnLst/>
          <a:rect l="0" t="0" r="0" b="0"/>
          <a:pathLst>
            <a:path>
              <a:moveTo>
                <a:pt x="894360" y="3189523"/>
              </a:moveTo>
              <a:arcTo wR="1695334" hR="1695334" stAng="7091639" swAng="2624928"/>
            </a:path>
          </a:pathLst>
        </a:custGeom>
        <a:noFill/>
        <a:ln w="9525" cap="flat" cmpd="sng" algn="ctr">
          <a:solidFill>
            <a:schemeClr val="accent2">
              <a:hueOff val="-558749"/>
              <a:satOff val="-6439"/>
              <a:lumOff val="14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C925D-EE27-43F4-90A6-426BAB99CCE8}">
      <dsp:nvSpPr>
        <dsp:cNvPr id="0" name=""/>
        <dsp:cNvSpPr/>
      </dsp:nvSpPr>
      <dsp:spPr>
        <a:xfrm>
          <a:off x="601157" y="1696555"/>
          <a:ext cx="1579215" cy="1026489"/>
        </a:xfrm>
        <a:prstGeom prst="round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latin typeface="Arial" pitchFamily="34" charset="0"/>
              <a:cs typeface="Arial" pitchFamily="34" charset="0"/>
            </a:rPr>
            <a:t>Jaké informace přijímáme díky tomuto smyslu z okolí?</a:t>
          </a:r>
          <a:endParaRPr lang="cs-CZ" sz="1500" kern="1200" dirty="0">
            <a:latin typeface="Arial" pitchFamily="34" charset="0"/>
            <a:cs typeface="Arial" pitchFamily="34" charset="0"/>
          </a:endParaRPr>
        </a:p>
      </dsp:txBody>
      <dsp:txXfrm>
        <a:off x="651266" y="1746664"/>
        <a:ext cx="1478997" cy="926271"/>
      </dsp:txXfrm>
    </dsp:sp>
    <dsp:sp modelId="{FCAE63B7-882B-4A08-9DBC-F63207B0A2B2}">
      <dsp:nvSpPr>
        <dsp:cNvPr id="0" name=""/>
        <dsp:cNvSpPr/>
      </dsp:nvSpPr>
      <dsp:spPr>
        <a:xfrm>
          <a:off x="1390765" y="514465"/>
          <a:ext cx="3390669" cy="3390669"/>
        </a:xfrm>
        <a:custGeom>
          <a:avLst/>
          <a:gdLst/>
          <a:ahLst/>
          <a:cxnLst/>
          <a:rect l="0" t="0" r="0" b="0"/>
          <a:pathLst>
            <a:path>
              <a:moveTo>
                <a:pt x="83499" y="1169837"/>
              </a:moveTo>
              <a:arcTo wR="1695334" hR="1695334" stAng="11883433" swAng="2624928"/>
            </a:path>
          </a:pathLst>
        </a:custGeom>
        <a:noFill/>
        <a:ln w="9525" cap="flat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2C859-9459-4826-800E-8ED72C14ED59}">
      <dsp:nvSpPr>
        <dsp:cNvPr id="0" name=""/>
        <dsp:cNvSpPr/>
      </dsp:nvSpPr>
      <dsp:spPr>
        <a:xfrm>
          <a:off x="809" y="44043"/>
          <a:ext cx="3156086" cy="18936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1"/>
              </a:solidFill>
            </a:rPr>
            <a:t>    </a:t>
          </a:r>
          <a:r>
            <a:rPr lang="cs-CZ" sz="18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smysl, kterým získáváme </a:t>
          </a:r>
          <a:r>
            <a:rPr lang="cs-CZ" sz="18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informace z okolí – tlak, chlad, teplo, otřes, aj</a:t>
          </a:r>
          <a:r>
            <a:rPr lang="cs-CZ" sz="1800" b="1" kern="1200" dirty="0" smtClean="0">
              <a:solidFill>
                <a:schemeClr val="bg1"/>
              </a:solidFill>
            </a:rPr>
            <a:t>.</a:t>
          </a:r>
          <a:endParaRPr lang="cs-CZ" sz="1800" b="1" kern="1200" dirty="0">
            <a:solidFill>
              <a:schemeClr val="bg1"/>
            </a:solidFill>
          </a:endParaRPr>
        </a:p>
      </dsp:txBody>
      <dsp:txXfrm>
        <a:off x="809" y="44043"/>
        <a:ext cx="3156086" cy="1893651"/>
      </dsp:txXfrm>
    </dsp:sp>
    <dsp:sp modelId="{2EF071F1-5444-4F11-B836-19D9A8FC7E1D}">
      <dsp:nvSpPr>
        <dsp:cNvPr id="0" name=""/>
        <dsp:cNvSpPr/>
      </dsp:nvSpPr>
      <dsp:spPr>
        <a:xfrm>
          <a:off x="3472504" y="44043"/>
          <a:ext cx="3156086" cy="18936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nevidomí lidé využívají hmat ke čtení </a:t>
          </a:r>
          <a:endParaRPr lang="cs-CZ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3472504" y="44043"/>
        <a:ext cx="3156086" cy="1893651"/>
      </dsp:txXfrm>
    </dsp:sp>
    <dsp:sp modelId="{10C63943-70BF-4298-A99F-06D5B3C0B786}">
      <dsp:nvSpPr>
        <dsp:cNvPr id="0" name=""/>
        <dsp:cNvSpPr/>
      </dsp:nvSpPr>
      <dsp:spPr>
        <a:xfrm>
          <a:off x="809" y="2253304"/>
          <a:ext cx="3156086" cy="18936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cs-CZ" sz="1800" i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nejvíce citlivá hmatová místa</a:t>
          </a:r>
          <a:r>
            <a:rPr lang="cs-CZ" sz="18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: špička jazyka a konečky prstů</a:t>
          </a:r>
          <a:endParaRPr lang="cs-CZ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809" y="2253304"/>
        <a:ext cx="3156086" cy="1893651"/>
      </dsp:txXfrm>
    </dsp:sp>
    <dsp:sp modelId="{4BCAE9B9-CFDB-4ED6-867D-3749B6F949C9}">
      <dsp:nvSpPr>
        <dsp:cNvPr id="0" name=""/>
        <dsp:cNvSpPr/>
      </dsp:nvSpPr>
      <dsp:spPr>
        <a:xfrm>
          <a:off x="3472504" y="2253304"/>
          <a:ext cx="3156086" cy="18936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cs-CZ" sz="1800" i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nejméně citlivé hmatové místo</a:t>
          </a:r>
          <a:r>
            <a:rPr lang="cs-CZ" sz="18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: záda</a:t>
          </a:r>
          <a:endParaRPr lang="cs-CZ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3472504" y="2253304"/>
        <a:ext cx="3156086" cy="1893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651D7-A799-448F-A1A1-7536DD080EBC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07785-9C85-42A9-8999-744196EF2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512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ECB93-CF19-4603-AAE0-295C96E64B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D1297-BF99-455D-B2BB-082F4F1370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1FDC0-D398-49DB-9BD6-A1BF72325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ECB93-CF19-4603-AAE0-295C96E64B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06BF4-254B-4364-915C-EFD939073E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6C8E3-B1D8-45C7-A2AE-4085DB9D2C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92F1D-AC17-4DE5-8895-BF6664EE08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6E751-7A9E-485C-AC22-95C7C059AC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E0DB-2C5F-4048-B5EB-12D84C5373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1F6BC-8483-4119-95B3-7F3C7973E9F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5988B-CEB8-4B96-A8B4-EEBD23D228E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06BF4-254B-4364-915C-EFD939073E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869AED6-1D15-4B41-A473-036903002E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D1297-BF99-455D-B2BB-082F4F1370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1FDC0-D398-49DB-9BD6-A1BF72325A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6C8E3-B1D8-45C7-A2AE-4085DB9D2C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92F1D-AC17-4DE5-8895-BF6664EE08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6E751-7A9E-485C-AC22-95C7C059AC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5E0DB-2C5F-4048-B5EB-12D84C5373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1F6BC-8483-4119-95B3-7F3C7973E9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5988B-CEB8-4B96-A8B4-EEBD23D228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9AED6-1D15-4B41-A473-036903002E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038C384-3522-4CCA-AE81-C02420E97A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038C384-3522-4CCA-AE81-C02420E97A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Ear.jpg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://cs.wikipedia.org/wiki/Soubor:Blue_eye.jpg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s.wikipedia.org/wiki/Soubor:Braille_O.svg" TargetMode="External"/><Relationship Id="rId5" Type="http://schemas.openxmlformats.org/officeDocument/2006/relationships/hyperlink" Target="http://cs.wikipedia.org/wiki/Soubor:Braille_M.svg" TargetMode="External"/><Relationship Id="rId4" Type="http://schemas.openxmlformats.org/officeDocument/2006/relationships/hyperlink" Target="http://cs.wikipedia.org/wiki/Soubor:DSC_4050-MR-Braille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b/bf/Blue_eye.jpg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b/b8/Ear.jpg" TargetMode="Externa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//upload.wikimedia.org/wikipedia/commons/6/6b/Braille_O.svg" TargetMode="External"/><Relationship Id="rId3" Type="http://schemas.openxmlformats.org/officeDocument/2006/relationships/image" Target="../media/image11.gif"/><Relationship Id="rId7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hyperlink" Target="//upload.wikimedia.org/wikipedia/commons/9/9b/Braille_M.svg" TargetMode="External"/><Relationship Id="rId5" Type="http://schemas.openxmlformats.org/officeDocument/2006/relationships/image" Target="../media/image12.jpeg"/><Relationship Id="rId4" Type="http://schemas.openxmlformats.org/officeDocument/2006/relationships/hyperlink" Target="//upload.wikimedia.org/wikipedia/commons/5/54/DSC_4050-MR-Braille.jpg" TargetMode="External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Smysly člověka (všeobecně)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75432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Pří_234_Savci_Smysly člověka (všeobecně)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Autor: Mgr. Martina Vaculová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Škola: Základní a Mateřská škola </a:t>
            </a:r>
            <a:r>
              <a:rPr lang="cs-CZ" dirty="0" err="1" smtClean="0"/>
              <a:t>Kašava</a:t>
            </a:r>
            <a:r>
              <a:rPr lang="cs-CZ" dirty="0" smtClean="0"/>
              <a:t>, okres Zlín, příspěvková 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"/>
            <a:ext cx="5029200" cy="109834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cs-CZ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CHUŤ</a:t>
            </a:r>
            <a:endParaRPr lang="cs-CZ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láček 13"/>
          <p:cNvSpPr/>
          <p:nvPr/>
        </p:nvSpPr>
        <p:spPr>
          <a:xfrm>
            <a:off x="2057400" y="1752600"/>
            <a:ext cx="2743200" cy="1524000"/>
          </a:xfrm>
          <a:prstGeom prst="cloudCallout">
            <a:avLst>
              <a:gd name="adj1" fmla="val 31903"/>
              <a:gd name="adj2" fmla="val 1180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Orgán chuti – 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jazyk.</a:t>
            </a:r>
            <a:endParaRPr lang="cs-CZ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láček 14"/>
          <p:cNvSpPr/>
          <p:nvPr/>
        </p:nvSpPr>
        <p:spPr>
          <a:xfrm>
            <a:off x="5181600" y="1143000"/>
            <a:ext cx="2743200" cy="2209800"/>
          </a:xfrm>
          <a:prstGeom prst="cloudCallout">
            <a:avLst>
              <a:gd name="adj1" fmla="val -55659"/>
              <a:gd name="adj2" fmla="val 974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Tímto smyslem vnímáme  látky rozpuštěné ve slinách, ve vodě, v potravě.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Picture 3" descr="C:\Users\Martinka\AppData\Local\Microsoft\Windows\Temporary Internet Files\Content.IE5\Q5S6CVFZ\MC90043798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4419600"/>
            <a:ext cx="1905000" cy="1377950"/>
          </a:xfrm>
          <a:prstGeom prst="rect">
            <a:avLst/>
          </a:prstGeom>
          <a:noFill/>
        </p:spPr>
      </p:pic>
      <p:cxnSp>
        <p:nvCxnSpPr>
          <p:cNvPr id="25" name="Přímá spojovací čára 24"/>
          <p:cNvCxnSpPr/>
          <p:nvPr/>
        </p:nvCxnSpPr>
        <p:spPr>
          <a:xfrm>
            <a:off x="4724400" y="5562600"/>
            <a:ext cx="1676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2895600" y="5334000"/>
            <a:ext cx="1676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endCxn id="6147" idx="2"/>
          </p:cNvCxnSpPr>
          <p:nvPr/>
        </p:nvCxnSpPr>
        <p:spPr>
          <a:xfrm flipV="1">
            <a:off x="3886200" y="5797550"/>
            <a:ext cx="723900" cy="2222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6400800" y="5410200"/>
            <a:ext cx="19812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Na bocích jazyka vnímáme nejvíce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slanou a kyselou chuť.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2895600" y="6019801"/>
            <a:ext cx="30480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Na špičce jazyka vnímáme nejvíce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sladkou chuť.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914400" y="4800600"/>
            <a:ext cx="19812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V zadní části jazyka vnímáme nejvíce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hořkou chuť.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Přímá spojovací čára 32"/>
          <p:cNvCxnSpPr/>
          <p:nvPr/>
        </p:nvCxnSpPr>
        <p:spPr>
          <a:xfrm>
            <a:off x="5181600" y="4724400"/>
            <a:ext cx="1676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6858000" y="3581400"/>
            <a:ext cx="19812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Umami –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další chuť jazyka – odvozená z japonštiny a znamená chutný, delikátní.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 animBg="1"/>
      <p:bldP spid="30" grpId="0" animBg="1"/>
      <p:bldP spid="31" grpId="0" animBg="1"/>
      <p:bldP spid="32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6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800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Zdroj obrázků: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3891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Soubor: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Blue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eye.jpg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[online]. 2001-, 30.4.2006 [cit. 2013-01-15]. Dostupné z: 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http://cs.wikipedia.org/wiki/Soubor:Blue_eye.jpg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Soubor:Ear.jpg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Wikipedia: the free encyclopedia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[online]. 2001-, 19.3.2005 [cit. 2013-01-17].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Dostupné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z: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http://cs.wikipedia.org/wiki/Soubor:Ear.jpg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Klipart: www.office.microsft.com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Soubor:DSC 4050-MR-Braille.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jpg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[online]. 2001-, 23. 3. 2007 [cit. 2013-01-28]. Dostupné z: 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4"/>
              </a:rPr>
              <a:t>http://cs.wikipedia.org/wiki/Soubor:DSC_4050-MR-Braille.jpg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Soubor:Braille M.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svg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[online]. 2001-, 26. 7. 2012 [cit. 2013-01-28]. Dostupné z: 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5"/>
              </a:rPr>
              <a:t>http://cs.wikipedia.org/wiki/Soubor:Braille_M.svg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Soubor:Braille O.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svg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[online]. 2001-, 26. 7. 2012 [cit. 2013-01-28]. Dostupné z: 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6"/>
              </a:rPr>
              <a:t>http://cs.wikipedia.org/wiki/Soubor:Braille_O.svg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cs-CZ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cs-CZ" dirty="0"/>
          </a:p>
        </p:txBody>
      </p:sp>
      <p:pic>
        <p:nvPicPr>
          <p:cNvPr id="4" name="Picture 4" descr="OPVK_hor_zakladni_logolink_RGB_cz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8700" y="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seznámení žáků pátého ročníku s učivem o smyslech člověka.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vysvětluje základní probíranou látku o smyslech člověka.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přírodověda </a:t>
            </a:r>
            <a:r>
              <a:rPr lang="cs-CZ" dirty="0" smtClean="0"/>
              <a:t>5. ročník.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JURČÁK, Jaroslav. </a:t>
            </a:r>
            <a:r>
              <a:rPr lang="cs-CZ" i="1" dirty="0" smtClean="0"/>
              <a:t>Přírodověda 5. ročník</a:t>
            </a:r>
            <a:r>
              <a:rPr lang="cs-CZ" dirty="0" smtClean="0"/>
              <a:t>. Olomouc: PRODOS, 1996. ISBN 80-85806-41-X. 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5000" y="1371600"/>
            <a:ext cx="5638800" cy="9745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5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Smysly člověka</a:t>
            </a:r>
            <a:endParaRPr lang="cs-CZ" sz="54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524000" y="34290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				</a:t>
            </a:r>
            <a:endParaRPr lang="cs-CZ" sz="4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600200" y="2514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007D50-F859-4A06-BEB9-A2B023FEC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27007D50-F859-4A06-BEB9-A2B023FEC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B9163C-78D5-4C46-9C55-D40EE02E9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DDB9163C-78D5-4C46-9C55-D40EE02E9D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4D582F-816B-4049-A9A9-276256F83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6">
                                            <p:graphicEl>
                                              <a:dgm id="{AF4D582F-816B-4049-A9A9-276256F83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520303-6270-41D7-A1E8-75E0907D77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6">
                                            <p:graphicEl>
                                              <a:dgm id="{A1520303-6270-41D7-A1E8-75E0907D77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FA5C65-CA19-41BA-8FFA-26CD648CA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6">
                                            <p:graphicEl>
                                              <a:dgm id="{71FA5C65-CA19-41BA-8FFA-26CD648CAB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C057B4-C1A1-47F3-AB9F-0397657796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6">
                                            <p:graphicEl>
                                              <a:dgm id="{C7C057B4-C1A1-47F3-AB9F-0397657796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BB3C0D-43D5-4824-9131-1BF7E27410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6">
                                            <p:graphicEl>
                                              <a:dgm id="{22BB3C0D-43D5-4824-9131-1BF7E27410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8EE454-D8BF-4AF4-8167-1158CB0300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2000"/>
                                        <p:tgtEl>
                                          <p:spTgt spid="6">
                                            <p:graphicEl>
                                              <a:dgm id="{868EE454-D8BF-4AF4-8167-1158CB0300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B2FF96-DC5F-47C7-BDFB-FD65DFFCA5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2000"/>
                                        <p:tgtEl>
                                          <p:spTgt spid="6">
                                            <p:graphicEl>
                                              <a:dgm id="{FAB2FF96-DC5F-47C7-BDFB-FD65DFFCA5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971DF0A-D01A-471D-9F8F-DE33A54C8D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graphicEl>
                                              <a:dgm id="{8971DF0A-D01A-471D-9F8F-DE33A54C8D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6" grpI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:\Users\Martinka\AppData\Local\Microsoft\Windows\Temporary Internet Files\Content.IE5\D05GAY8J\MP900448668[1].jpg"/>
          <p:cNvPicPr>
            <a:picLocks noChangeAspect="1" noChangeArrowheads="1"/>
          </p:cNvPicPr>
          <p:nvPr/>
        </p:nvPicPr>
        <p:blipFill>
          <a:blip r:embed="rId2" cstate="print"/>
          <a:srcRect l="6000" t="28000" r="22000"/>
          <a:stretch>
            <a:fillRect/>
          </a:stretch>
        </p:blipFill>
        <p:spPr bwMode="auto">
          <a:xfrm>
            <a:off x="1447800" y="2514600"/>
            <a:ext cx="1828800" cy="137160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3352800" y="0"/>
            <a:ext cx="5791200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Smysly člověka 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Smysl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– schopnost organismu přijímat určitý druh informací</a:t>
            </a: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 - světlo z okolního prostředí, zvuk, atd.</a:t>
            </a: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Smyslový orgán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– specializovaný orgán, jímž je schopen organismus přijímat informace</a:t>
            </a:r>
          </a:p>
          <a:p>
            <a:endParaRPr lang="cs-CZ" sz="2800" dirty="0"/>
          </a:p>
        </p:txBody>
      </p:sp>
      <p:pic>
        <p:nvPicPr>
          <p:cNvPr id="14" name="Picture 4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50292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7" name="Picture 1" descr="C:\Users\Martinka\AppData\Local\Microsoft\Windows\Temporary Internet Files\Content.IE5\TDF4D6JW\MP90044862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04800"/>
            <a:ext cx="2336800" cy="1752600"/>
          </a:xfrm>
          <a:prstGeom prst="rect">
            <a:avLst/>
          </a:prstGeom>
          <a:noFill/>
        </p:spPr>
      </p:pic>
      <p:pic>
        <p:nvPicPr>
          <p:cNvPr id="9218" name="Picture 2" descr="C:\Users\Martinka\AppData\Local\Microsoft\Windows\Temporary Internet Files\Content.IE5\D05GAY8J\MC900238192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209800"/>
            <a:ext cx="1444028" cy="2213572"/>
          </a:xfrm>
          <a:prstGeom prst="rect">
            <a:avLst/>
          </a:prstGeom>
          <a:noFill/>
        </p:spPr>
      </p:pic>
      <p:pic>
        <p:nvPicPr>
          <p:cNvPr id="9221" name="Picture 5" descr="C:\Users\Martinka\AppData\Local\Microsoft\Windows\Temporary Internet Files\Content.IE5\V2VMWVE8\MC900441733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3505200"/>
            <a:ext cx="2743200" cy="2743200"/>
          </a:xfrm>
          <a:prstGeom prst="rect">
            <a:avLst/>
          </a:prstGeom>
          <a:noFill/>
        </p:spPr>
      </p:pic>
      <p:pic>
        <p:nvPicPr>
          <p:cNvPr id="9222" name="Picture 6" descr="C:\Users\Martinka\AppData\Local\Microsoft\Windows\Temporary Internet Files\Content.IE5\Q5S6CVFZ\MC900028142[1].wmf"/>
          <p:cNvPicPr>
            <a:picLocks noChangeAspect="1" noChangeArrowheads="1"/>
          </p:cNvPicPr>
          <p:nvPr/>
        </p:nvPicPr>
        <p:blipFill>
          <a:blip r:embed="rId7"/>
          <a:srcRect l="33695" r="19718" b="43410"/>
          <a:stretch>
            <a:fillRect/>
          </a:stretch>
        </p:blipFill>
        <p:spPr bwMode="auto">
          <a:xfrm>
            <a:off x="304800" y="4495800"/>
            <a:ext cx="1524000" cy="196309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ZRAK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7">
              <a:buNone/>
            </a:pPr>
            <a:r>
              <a:rPr lang="cs-CZ" sz="1500" dirty="0" smtClean="0"/>
              <a:t>		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5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/>
        </p:nvGraphicFramePr>
        <p:xfrm>
          <a:off x="1143000" y="1828800"/>
          <a:ext cx="6477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Obrázek 5" descr="Soubor:Blue eye.jpg">
            <a:hlinkClick r:id="rId8"/>
          </p:cNvPr>
          <p:cNvPicPr/>
          <p:nvPr/>
        </p:nvPicPr>
        <p:blipFill>
          <a:blip r:embed="rId9"/>
          <a:srcRect r="3169"/>
          <a:stretch>
            <a:fillRect/>
          </a:stretch>
        </p:blipFill>
        <p:spPr bwMode="auto">
          <a:xfrm>
            <a:off x="3124200" y="4038600"/>
            <a:ext cx="3733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7432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2. SLUCH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 lvl="2"/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5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Diagram 14"/>
          <p:cNvGraphicFramePr/>
          <p:nvPr/>
        </p:nvGraphicFramePr>
        <p:xfrm>
          <a:off x="304800" y="1905000"/>
          <a:ext cx="6172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Obrázek 15" descr="Soubor:Ear.jp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43400" y="5181600"/>
            <a:ext cx="98107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Přímá spojovací čára 17"/>
          <p:cNvCxnSpPr/>
          <p:nvPr/>
        </p:nvCxnSpPr>
        <p:spPr>
          <a:xfrm rot="5400000">
            <a:off x="3695700" y="4000500"/>
            <a:ext cx="5105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6324600" y="1828800"/>
            <a:ext cx="2819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 Přestaň vnímat zrak (zavři oči).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 Zaměř se na sluch.</a:t>
            </a:r>
          </a:p>
          <a:p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 Co slyšíš? Hovor vedle ve třídě, hodiny, chůzi po chodbě, hudbu, rozhlas na ulici.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248400" y="1447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 smtClean="0"/>
              <a:t>Cvičení: </a:t>
            </a:r>
            <a:endParaRPr lang="cs-CZ" sz="2800" i="1" dirty="0"/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5" grpId="0">
        <p:bldAsOne/>
      </p:bldGraphic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ČICH</a:t>
            </a:r>
            <a:endParaRPr lang="cs-CZ" dirty="0"/>
          </a:p>
        </p:txBody>
      </p:sp>
      <p:pic>
        <p:nvPicPr>
          <p:cNvPr id="5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1752600" y="2743200"/>
            <a:ext cx="6934200" cy="3581400"/>
          </a:xfrm>
        </p:spPr>
        <p:txBody>
          <a:bodyPr>
            <a:normAutofit/>
          </a:bodyPr>
          <a:lstStyle/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lvl="5"/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1524000" y="4953000"/>
            <a:ext cx="6263943" cy="636813"/>
            <a:chOff x="1143000" y="2502930"/>
            <a:chExt cx="6263943" cy="636813"/>
          </a:xfrm>
        </p:grpSpPr>
        <p:sp>
          <p:nvSpPr>
            <p:cNvPr id="10" name="Zaoblený obdélník 9"/>
            <p:cNvSpPr/>
            <p:nvPr/>
          </p:nvSpPr>
          <p:spPr>
            <a:xfrm>
              <a:off x="1143000" y="2502930"/>
              <a:ext cx="5867399" cy="62126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Zaoblený obdélník 4"/>
            <p:cNvSpPr/>
            <p:nvPr/>
          </p:nvSpPr>
          <p:spPr>
            <a:xfrm>
              <a:off x="1600200" y="2579130"/>
              <a:ext cx="5806743" cy="5606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cs-CZ" sz="1600" b="0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cs-CZ" sz="1600" b="1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nos</a:t>
              </a:r>
              <a:r>
                <a:rPr lang="cs-CZ" sz="1600" b="0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= smyslový orgán rozpoznávající vůně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228600" y="5867400"/>
            <a:ext cx="5867399" cy="636480"/>
            <a:chOff x="0" y="1904998"/>
            <a:chExt cx="5867399" cy="636480"/>
          </a:xfrm>
        </p:grpSpPr>
        <p:sp>
          <p:nvSpPr>
            <p:cNvPr id="13" name="Zaoblený obdélník 12"/>
            <p:cNvSpPr/>
            <p:nvPr/>
          </p:nvSpPr>
          <p:spPr>
            <a:xfrm>
              <a:off x="0" y="1904998"/>
              <a:ext cx="5867399" cy="6364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Zaoblený obdélník 4"/>
            <p:cNvSpPr/>
            <p:nvPr/>
          </p:nvSpPr>
          <p:spPr>
            <a:xfrm>
              <a:off x="31070" y="1936068"/>
              <a:ext cx="5805259" cy="574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bg1"/>
                  </a:solidFill>
                </a:rPr>
                <a:t>- </a:t>
              </a:r>
              <a:r>
                <a:rPr lang="cs-CZ" sz="1600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souvisí s chutí</a:t>
              </a:r>
              <a:endParaRPr lang="cs-CZ" sz="16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2514600" y="3429000"/>
            <a:ext cx="5867399" cy="1216800"/>
            <a:chOff x="0" y="1678800"/>
            <a:chExt cx="5867399" cy="1216800"/>
          </a:xfrm>
        </p:grpSpPr>
        <p:sp>
          <p:nvSpPr>
            <p:cNvPr id="16" name="Zaoblený obdélník 15"/>
            <p:cNvSpPr/>
            <p:nvPr/>
          </p:nvSpPr>
          <p:spPr>
            <a:xfrm>
              <a:off x="0" y="1678800"/>
              <a:ext cx="5867399" cy="12168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Zaoblený obdélník 4"/>
            <p:cNvSpPr/>
            <p:nvPr/>
          </p:nvSpPr>
          <p:spPr>
            <a:xfrm>
              <a:off x="59399" y="1738199"/>
              <a:ext cx="5748601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- tento smysl nám umožňuje </a:t>
              </a:r>
              <a:r>
                <a:rPr lang="cs-CZ" sz="1600" b="1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vnímat vůně</a:t>
              </a:r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2895600" y="1828800"/>
            <a:ext cx="5867399" cy="1216800"/>
            <a:chOff x="0" y="441603"/>
            <a:chExt cx="5867399" cy="1216800"/>
          </a:xfrm>
        </p:grpSpPr>
        <p:sp>
          <p:nvSpPr>
            <p:cNvPr id="20" name="Zaoblený obdélník 19"/>
            <p:cNvSpPr/>
            <p:nvPr/>
          </p:nvSpPr>
          <p:spPr>
            <a:xfrm>
              <a:off x="0" y="441603"/>
              <a:ext cx="5867399" cy="12168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Zaoblený obdélník 4"/>
            <p:cNvSpPr/>
            <p:nvPr/>
          </p:nvSpPr>
          <p:spPr>
            <a:xfrm>
              <a:off x="59399" y="501002"/>
              <a:ext cx="5748601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bg1"/>
                  </a:solidFill>
                </a:rPr>
                <a:t>- </a:t>
              </a:r>
              <a:r>
                <a:rPr lang="cs-CZ" sz="1600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čich  nám umožňuje vnímat chemikálie rozpuštěné ve vzduchu nebo ve vodě</a:t>
              </a:r>
              <a:endParaRPr lang="cs-CZ" sz="16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2" name="Picture 1" descr="C:\Users\Martinka\AppData\Local\Microsoft\Windows\Temporary Internet Files\Content.IE5\Q5S6CVFZ\MC90023215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1317279" cy="254402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91440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			</a:t>
            </a:r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HMAT</a:t>
            </a:r>
            <a:endParaRPr lang="cs-CZ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Diagram 11"/>
          <p:cNvGraphicFramePr/>
          <p:nvPr/>
        </p:nvGraphicFramePr>
        <p:xfrm>
          <a:off x="990600" y="2209800"/>
          <a:ext cx="66294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542C859-9459-4826-800E-8ED72C14E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graphicEl>
                                              <a:dgm id="{A542C859-9459-4826-800E-8ED72C14E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>
                                            <p:graphicEl>
                                              <a:dgm id="{A542C859-9459-4826-800E-8ED72C14E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2">
                                            <p:graphicEl>
                                              <a:dgm id="{A542C859-9459-4826-800E-8ED72C14ED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EF071F1-5444-4F11-B836-19D9A8FC7E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graphicEl>
                                              <a:dgm id="{2EF071F1-5444-4F11-B836-19D9A8FC7E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graphicEl>
                                              <a:dgm id="{2EF071F1-5444-4F11-B836-19D9A8FC7E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2">
                                            <p:graphicEl>
                                              <a:dgm id="{2EF071F1-5444-4F11-B836-19D9A8FC7E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0C63943-70BF-4298-A99F-06D5B3C0B7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graphicEl>
                                              <a:dgm id="{10C63943-70BF-4298-A99F-06D5B3C0B7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graphicEl>
                                              <a:dgm id="{10C63943-70BF-4298-A99F-06D5B3C0B7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2">
                                            <p:graphicEl>
                                              <a:dgm id="{10C63943-70BF-4298-A99F-06D5B3C0B7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4BCAE9B9-CFDB-4ED6-867D-3749B6F949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graphicEl>
                                              <a:dgm id="{4BCAE9B9-CFDB-4ED6-867D-3749B6F949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>
                                            <p:graphicEl>
                                              <a:dgm id="{4BCAE9B9-CFDB-4ED6-867D-3749B6F949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2">
                                            <p:graphicEl>
                                              <a:dgm id="{4BCAE9B9-CFDB-4ED6-867D-3749B6F949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Users\Martinka\AppData\Local\Microsoft\Windows\Temporary Internet Files\Content.IE5\V2VMWVE8\MM900395717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029200"/>
            <a:ext cx="1047750" cy="1285875"/>
          </a:xfrm>
          <a:prstGeom prst="rect">
            <a:avLst/>
          </a:prstGeom>
          <a:noFill/>
        </p:spPr>
      </p:pic>
      <p:sp>
        <p:nvSpPr>
          <p:cNvPr id="13" name="Obláček 12"/>
          <p:cNvSpPr/>
          <p:nvPr/>
        </p:nvSpPr>
        <p:spPr>
          <a:xfrm>
            <a:off x="0" y="1524000"/>
            <a:ext cx="3581400" cy="2590800"/>
          </a:xfrm>
          <a:prstGeom prst="cloudCallout">
            <a:avLst>
              <a:gd name="adj1" fmla="val 26280"/>
              <a:gd name="adj2" fmla="val 866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>
                <a:latin typeface="Arial" pitchFamily="34" charset="0"/>
                <a:cs typeface="Arial" pitchFamily="34" charset="0"/>
              </a:rPr>
              <a:t>Jak se jmenuje písmo slepých?</a:t>
            </a:r>
          </a:p>
          <a:p>
            <a:pPr marL="342900" indent="-342900" algn="ctr">
              <a:buAutoNum type="alphaUcParenR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Brýlovo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písmo</a:t>
            </a:r>
          </a:p>
          <a:p>
            <a:pPr marL="342900" indent="-342900" algn="ctr">
              <a:buAutoNum type="alphaU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Braillovo písmo</a:t>
            </a:r>
          </a:p>
          <a:p>
            <a:pPr marL="342900" indent="-342900" algn="ctr">
              <a:buAutoNum type="alphaU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Slepcovo písmo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Soubor:DSC 4050-MR-Braille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2057400"/>
            <a:ext cx="2375815" cy="3200479"/>
          </a:xfrm>
          <a:prstGeom prst="rect">
            <a:avLst/>
          </a:prstGeom>
          <a:noFill/>
        </p:spPr>
      </p:pic>
      <p:pic>
        <p:nvPicPr>
          <p:cNvPr id="38914" name="Picture 2" descr="Soubor:Braille M.sv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752600"/>
            <a:ext cx="1466850" cy="2047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4724400" y="3810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Písmeno M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791200" y="1371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Ukázka písma nevidomých</a:t>
            </a:r>
            <a:endParaRPr lang="cs-CZ" b="1" dirty="0"/>
          </a:p>
        </p:txBody>
      </p:sp>
      <p:pic>
        <p:nvPicPr>
          <p:cNvPr id="38916" name="Picture 4" descr="Soubor:Braille O.sv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48200" y="4191000"/>
            <a:ext cx="1466850" cy="2047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5" name="TextovéPole 14"/>
          <p:cNvSpPr txBox="1"/>
          <p:nvPr/>
        </p:nvSpPr>
        <p:spPr>
          <a:xfrm>
            <a:off x="4800600" y="6248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Písmeno O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629400" y="533400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Čtení Braillova písma</a:t>
            </a:r>
            <a:endParaRPr lang="cs-CZ" sz="1400" i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nodeType="click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  <p:bldP spid="11" grpId="0"/>
      <p:bldP spid="14" grpId="0"/>
      <p:bldP spid="15" grpId="0"/>
      <p:bldP spid="16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8152</TotalTime>
  <Words>575</Words>
  <Application>Microsoft Office PowerPoint</Application>
  <PresentationFormat>Předvádění na obrazovce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Výchozí návrh</vt:lpstr>
      <vt:lpstr>Tok</vt:lpstr>
      <vt:lpstr>Smysly člověka (všeobecně)</vt:lpstr>
      <vt:lpstr>Anotace:</vt:lpstr>
      <vt:lpstr>Smysly člověka</vt:lpstr>
      <vt:lpstr>Prezentace aplikace PowerPoint</vt:lpstr>
      <vt:lpstr>1. ZRAK</vt:lpstr>
      <vt:lpstr>2. SLUCH</vt:lpstr>
      <vt:lpstr>3. ČICH</vt:lpstr>
      <vt:lpstr>   4. HMAT</vt:lpstr>
      <vt:lpstr>Prezentace aplikace PowerPoint</vt:lpstr>
      <vt:lpstr>5. CHUŤ</vt:lpstr>
      <vt:lpstr>konec</vt:lpstr>
      <vt:lpstr>Zdroj obrázků: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ucitel</cp:lastModifiedBy>
  <cp:revision>259</cp:revision>
  <cp:lastPrinted>1601-01-01T00:00:00Z</cp:lastPrinted>
  <dcterms:created xsi:type="dcterms:W3CDTF">1601-01-01T00:00:00Z</dcterms:created>
  <dcterms:modified xsi:type="dcterms:W3CDTF">2013-08-22T12:25:17Z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