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75669-73A3-40B6-AE83-01D9D67E179A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chis.cz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Pří_268_Živá příroda_Keřové patro v Chřibech</a:t>
            </a:r>
          </a:p>
          <a:p>
            <a:pPr algn="ctr"/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Autor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: Mgr.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Marie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Pížová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Škola: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okres Uherské Hradiště, příspěvková organizace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Salašská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300, 687 06 Velehrad</a:t>
            </a:r>
          </a:p>
          <a:p>
            <a:pPr algn="ctr"/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3099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Registrační číslo projektu: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CZ.1.07/1.1.38/02.0025 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Název projektu: Modernizace výuky na ZŠ Slušovice,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Fryšták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Kašava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a Velehrad</a:t>
            </a:r>
          </a:p>
          <a:p>
            <a:pPr algn="ctr"/>
            <a:r>
              <a:rPr lang="cs-CZ" sz="1200" dirty="0" smtClean="0">
                <a:latin typeface="Arial" pitchFamily="34" charset="0"/>
                <a:cs typeface="Arial" pitchFamily="34" charset="0"/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28934"/>
            <a:ext cx="9144000" cy="1571636"/>
          </a:xfrm>
          <a:solidFill>
            <a:srgbClr val="F39900"/>
          </a:solidFill>
          <a:ln>
            <a:noFill/>
          </a:ln>
        </p:spPr>
        <p:txBody>
          <a:bodyPr tIns="108000">
            <a:normAutofit/>
          </a:bodyPr>
          <a:lstStyle/>
          <a:p>
            <a:pPr algn="ctr"/>
            <a:r>
              <a:rPr lang="cs-CZ" sz="4800" b="1" cap="none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KEŘOVÉ PATRO V CHŘIBECH</a:t>
            </a:r>
            <a:endParaRPr lang="cs-CZ" sz="4800" b="1" cap="none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Ptačí zob obecný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Výška do 2m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Listy řapíkaté, vejčité, tmavě zelené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Květy – hrozny drobných bílých květů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Květenství lata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Plod – jedovaté černé peckovice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Využití – živé ploty, solitéry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 descr="Ptaci_zo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45588"/>
            <a:ext cx="4038600" cy="2635187"/>
          </a:xfr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Kalina obecná – ohrožený druh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Až 4m vysoká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Listy řapíkaté, laločnaté, na podzim se zbarvují červeně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Květenství vrcholík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Květy nazelenalé nebo narůžovělé 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Plody jednosemenné lesklé, červené peckovice, nejedlé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Využití – okrasný keř, živý plot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Národní symbol pro Ukrajince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pic>
        <p:nvPicPr>
          <p:cNvPr id="10" name="Zástupný symbol pro obsah 9" descr="Viburnum opulus 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71612"/>
            <a:ext cx="4038600" cy="3520292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 fontScale="92500" lnSpcReduction="10000"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Klokoč zpeřený.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Francisco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(CA):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2001- [cit. 2013-01-21]. Dostupné z: http://upload.wikimedia.org/wikipedia/commons/thumb/4/4b/Staphylea_pinnata.jpg/449px-Staphylea_pinnata.jpg 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Dřín obecný. In: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Francisco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(CA):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2001- [cit. 2013-01-21]. Dostupné z: http://upload.wikimedia.org/wikipedia/commons/thumb/c/cc/Cornus_mas_flowers.jpg/800px-Cornus_mas_flowers.jpg Kalina tušalaj.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Francisco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(CA):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2001- [cit. 2013-01-21]. Dostupné z: http://upload.wikimedia.org/wikipedia/commons/thumb/1/19/Viburnum_lantana_001.jpg/800px-Viburnum_lantana_001.jpg 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Kalina obecná.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Francisco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(CA):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2001- [cit. 2013-01-21]. Dostupné z: http://upload.wikimedia.org/wikipedia/commons/thumb/8/85/Viburnum_opulus_snowball_tree.jpg/398px-Viburnum_opulus_snowball_tree.jpg 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Svída krvavá.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Francisco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(CA):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2001- [cit. 2013-01-21]. Dostupné z: http://upload.wikimedia.org/wikipedia/commons/d/da/Dogwood_buds_%28Cornus_sanguinea%29_-_geograph.org.uk_-_188108.jpg </a:t>
            </a:r>
          </a:p>
          <a:p>
            <a:endParaRPr lang="cs-CZ" sz="14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Ptačí zob. In: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Francisco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(CA):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, 2001- [cit. 2013-01-21]. Dostupné z: http://upload.wikimedia.org/wikipedia/commons/thumb/8/87/Ligustrum_vulgare-Boutiers_fruits.jpg/800px-Ligustrum_vulgare-Boutiers_fruits.jpg 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  <a:hlinkClick r:id="rId2"/>
              </a:rPr>
              <a:t>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  <a:hlinkClick r:id="rId2"/>
              </a:rPr>
              <a:t>orchis.cz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– Brslen bradavičnatý 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cs-CZ" dirty="0" smtClean="0"/>
              <a:t> Digitální učební materiál je určen pro upevňování, rozšiřování  poznatků z keřového patra lesů </a:t>
            </a:r>
            <a:r>
              <a:rPr lang="cs-CZ" dirty="0" err="1" smtClean="0"/>
              <a:t>Chřibska</a:t>
            </a:r>
            <a:r>
              <a:rPr lang="cs-CZ" dirty="0" smtClean="0"/>
              <a:t>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Materiál rozvíjí a podporuje zájem žáků o ochranu ohrožených druhů keřů nejen v Chřibech.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Je určen pro práci s počítačem a interaktivní tabulí.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Je určen pro předmět přírodověda 4. ročník 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Tento materiál vznikl jako doplňující materiál k učebnici: </a:t>
            </a:r>
            <a:r>
              <a:rPr lang="en-US" dirty="0" smtClean="0"/>
              <a:t>ŠTIKOVÁ, </a:t>
            </a:r>
            <a:r>
              <a:rPr lang="en-US" dirty="0" err="1" smtClean="0"/>
              <a:t>Věra</a:t>
            </a:r>
            <a:r>
              <a:rPr lang="en-US" dirty="0" smtClean="0"/>
              <a:t>. </a:t>
            </a:r>
            <a:r>
              <a:rPr lang="en-US" i="1" dirty="0" err="1" smtClean="0"/>
              <a:t>Člověk</a:t>
            </a:r>
            <a:r>
              <a:rPr lang="en-US" i="1" dirty="0" smtClean="0"/>
              <a:t> a </a:t>
            </a:r>
            <a:r>
              <a:rPr lang="en-US" i="1" dirty="0" err="1" smtClean="0"/>
              <a:t>jeho</a:t>
            </a:r>
            <a:r>
              <a:rPr lang="en-US" i="1" dirty="0" smtClean="0"/>
              <a:t> </a:t>
            </a:r>
            <a:r>
              <a:rPr lang="en-US" i="1" dirty="0" err="1" smtClean="0"/>
              <a:t>svět</a:t>
            </a:r>
            <a:r>
              <a:rPr lang="en-US" i="1" dirty="0" smtClean="0"/>
              <a:t>: </a:t>
            </a:r>
            <a:r>
              <a:rPr lang="en-US" i="1" dirty="0" err="1" smtClean="0"/>
              <a:t>přírodověda</a:t>
            </a:r>
            <a:r>
              <a:rPr lang="en-US" i="1" dirty="0" smtClean="0"/>
              <a:t> pro 4. </a:t>
            </a:r>
            <a:r>
              <a:rPr lang="en-US" i="1" dirty="0" err="1" smtClean="0"/>
              <a:t>ročník</a:t>
            </a:r>
            <a:r>
              <a:rPr lang="en-US" dirty="0" smtClean="0"/>
              <a:t>. </a:t>
            </a:r>
            <a:r>
              <a:rPr lang="en-US" dirty="0" err="1" smtClean="0"/>
              <a:t>Ilustrace</a:t>
            </a:r>
            <a:r>
              <a:rPr lang="en-US" dirty="0" smtClean="0"/>
              <a:t>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Berková</a:t>
            </a:r>
            <a:r>
              <a:rPr lang="en-US" dirty="0" smtClean="0"/>
              <a:t>, </a:t>
            </a:r>
            <a:r>
              <a:rPr lang="en-US" dirty="0" err="1" smtClean="0"/>
              <a:t>Alena</a:t>
            </a:r>
            <a:r>
              <a:rPr lang="en-US" dirty="0" smtClean="0"/>
              <a:t> </a:t>
            </a:r>
            <a:r>
              <a:rPr lang="en-US" dirty="0" err="1" smtClean="0"/>
              <a:t>Baisová</a:t>
            </a:r>
            <a:r>
              <a:rPr lang="en-US" dirty="0" smtClean="0"/>
              <a:t>. Brno: </a:t>
            </a:r>
            <a:r>
              <a:rPr lang="en-US" dirty="0" err="1" smtClean="0"/>
              <a:t>Nová</a:t>
            </a:r>
            <a:r>
              <a:rPr lang="en-US" dirty="0" smtClean="0"/>
              <a:t> </a:t>
            </a:r>
            <a:r>
              <a:rPr lang="en-US" dirty="0" err="1" smtClean="0"/>
              <a:t>škola</a:t>
            </a:r>
            <a:r>
              <a:rPr lang="en-US" dirty="0" smtClean="0"/>
              <a:t>, c2010, 2 </a:t>
            </a:r>
            <a:r>
              <a:rPr lang="en-US" dirty="0" err="1" smtClean="0"/>
              <a:t>sv</a:t>
            </a:r>
            <a:r>
              <a:rPr lang="en-US" dirty="0" smtClean="0"/>
              <a:t>. </a:t>
            </a:r>
            <a:r>
              <a:rPr lang="en-US" dirty="0" err="1" smtClean="0"/>
              <a:t>Duhová</a:t>
            </a:r>
            <a:r>
              <a:rPr lang="en-US" dirty="0" smtClean="0"/>
              <a:t> </a:t>
            </a:r>
            <a:r>
              <a:rPr lang="en-US" dirty="0" err="1" smtClean="0"/>
              <a:t>řada</a:t>
            </a:r>
            <a:r>
              <a:rPr lang="en-US" dirty="0" smtClean="0"/>
              <a:t>. ISBN 978-80-7289-212-9.</a:t>
            </a:r>
            <a:endParaRPr lang="cs-CZ" dirty="0" smtClean="0"/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928802"/>
            <a:ext cx="9144000" cy="956773"/>
          </a:xfrm>
          <a:prstGeom prst="rect">
            <a:avLst/>
          </a:prstGeom>
          <a:noFill/>
          <a:ln>
            <a:noFill/>
          </a:ln>
        </p:spPr>
        <p:txBody>
          <a:bodyPr wrap="square" tIns="108000" bIns="108000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ANOTACE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Keřové patro v Chřibech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Význam keřů, ohrožené druhy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3008313" cy="1162050"/>
          </a:xfrm>
        </p:spPr>
        <p:txBody>
          <a:bodyPr>
            <a:normAutofit/>
          </a:bodyPr>
          <a:lstStyle/>
          <a:p>
            <a:r>
              <a:rPr lang="cs-CZ" sz="3000" b="0" dirty="0" smtClean="0">
                <a:latin typeface="Arial" pitchFamily="34" charset="0"/>
                <a:cs typeface="Arial" pitchFamily="34" charset="0"/>
              </a:rPr>
              <a:t>Význam keřů</a:t>
            </a:r>
            <a:endParaRPr lang="cs-CZ" sz="3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14744" y="785794"/>
            <a:ext cx="5111750" cy="5127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Dřín obecný</a:t>
            </a:r>
          </a:p>
          <a:p>
            <a:pPr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57200" y="1285860"/>
            <a:ext cx="3008313" cy="46910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Vyskytují se jako spodní patro lesů, na skalnatých svazích s mělkou půdou, na mezích mezi zemědělskými pozemky. Keře jsou hojné v křovinách, na okrajích lesů. Nejčastěji zastoupené druhy v chřibských lesích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Dřín obecný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Brslen evropský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Brslen bradavičnatý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Ptačí zob obecný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Svída krvavá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Ohrožené druhy keřů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Klokoč zpeřený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Dřín obecný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Brslen bradavičnatý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Kalina tušalaj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Kalina obecná</a:t>
            </a:r>
            <a:endParaRPr lang="cs-CZ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 descr="drin_obec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1285860"/>
            <a:ext cx="5181063" cy="4714908"/>
          </a:xfrm>
          <a:prstGeom prst="rect">
            <a:avLst/>
          </a:prstGeom>
        </p:spPr>
      </p:pic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Dřín obecný - ohrožený druh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Okrasný keř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Listy řapíkaté,eliptické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Květenství okolík, květy žluté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Plody – červené lesklé peckovice,jedlé s natrpklou sladkokyselou chutí, velký obsah vitamínu C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Využití – výroba zavařenin,sirupů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18612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Léčivo při trávících potížích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Výroba tkacích člunků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Semena – náhražka kávy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Plody – výroba slovenského alkoholického nápoje /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drienkovice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endParaRPr lang="cs-CZ" dirty="0"/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Brslen bradavičnatý – ohrožený druh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Okrasná dřevina až 2m vysoká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Větévky hustě poseté temnými bradavičkami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Listy drobné, elipčité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Květy hustě zelenočerveně tečkované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Kůra kořenů – látky podobné kaučuku / izolační materiál/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Zástupný symbol pro obsah 6" descr="brslen_bradavicnat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95111"/>
            <a:ext cx="4038600" cy="2936141"/>
          </a:xfrm>
        </p:spPr>
      </p:pic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Klokoč zpeřený – ohrožený druh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Keř výšky až 4m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Listy zelené, lichozpeřené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Květy bílé zvonkovité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Květenství lata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Plod tobolka se 2 tvrdými semeny – klokočí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Využití – ve šperkařství, výroba růženců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 descr="Klokoc_zperen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90775"/>
            <a:ext cx="4038600" cy="2944813"/>
          </a:xfr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Kalina tušalaj – ohrožený druh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Výška až 3m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Listy vejčité, řapíkaté,pilovité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Květenství vrcholík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Květy bílé nazelenalé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Plody – lesklé černé peckovice, nejedlé, zůstávají na keři do zimy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 descr="kalina_tusalaj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Svída krvavá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Výška až 4m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Listy řapíkaté, eliptické, na spodní straně chlupaté, na podzim se zbarvují nachově červeně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Květy bělavé,ostře páchnoucí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Plody modročerné peckovice na fialově černých stopkách, hořké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Využití – krycí dřevina,podrost pod vyšší rostliny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 descr="Svida_krav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686</Words>
  <Application>Microsoft Office PowerPoint</Application>
  <PresentationFormat>Předvádění na obrazovce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KEŘOVÉ PATRO V CHŘIBECH</vt:lpstr>
      <vt:lpstr>Prezentace aplikace PowerPoint</vt:lpstr>
      <vt:lpstr>Keřové patro v Chřibech</vt:lpstr>
      <vt:lpstr>Význam keřů</vt:lpstr>
      <vt:lpstr>Dřín obecný - ohrožený druh</vt:lpstr>
      <vt:lpstr>Brslen bradavičnatý – ohrožený druh</vt:lpstr>
      <vt:lpstr>Klokoč zpeřený – ohrožený druh</vt:lpstr>
      <vt:lpstr>Kalina tušalaj – ohrožený druh</vt:lpstr>
      <vt:lpstr>Svída krvavá</vt:lpstr>
      <vt:lpstr>Ptačí zob obecný</vt:lpstr>
      <vt:lpstr>Kalina obecná – ohrožený druh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Keřové patro</dc:title>
  <dc:creator>Uzivatel</dc:creator>
  <cp:lastModifiedBy>ucitel</cp:lastModifiedBy>
  <cp:revision>32</cp:revision>
  <dcterms:created xsi:type="dcterms:W3CDTF">2013-01-15T16:08:11Z</dcterms:created>
  <dcterms:modified xsi:type="dcterms:W3CDTF">2013-09-18T14:17:52Z</dcterms:modified>
</cp:coreProperties>
</file>