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6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F226A-95B6-4CA4-A2DF-664644852316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283483DE-44D4-4448-8421-15519B50A53A}">
      <dgm:prSet/>
      <dgm:spPr/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Jehličnaté lesy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9A967711-3C09-40E4-B832-6CDAED3843DB}" type="parTrans" cxnId="{2768BC35-CC8F-4083-ADA1-DF4C8CD62972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CBBB07E7-490B-48E1-9B33-80859D82BCFE}" type="sibTrans" cxnId="{2768BC35-CC8F-4083-ADA1-DF4C8CD62972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A5C3F317-0891-41BA-8BBC-8F67BF4E44E5}" type="pres">
      <dgm:prSet presAssocID="{278F226A-95B6-4CA4-A2DF-6646448523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922A783-F23F-4753-A22B-76ABBC2E3244}" type="pres">
      <dgm:prSet presAssocID="{283483DE-44D4-4448-8421-15519B50A5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768BC35-CC8F-4083-ADA1-DF4C8CD62972}" srcId="{278F226A-95B6-4CA4-A2DF-664644852316}" destId="{283483DE-44D4-4448-8421-15519B50A53A}" srcOrd="0" destOrd="0" parTransId="{9A967711-3C09-40E4-B832-6CDAED3843DB}" sibTransId="{CBBB07E7-490B-48E1-9B33-80859D82BCFE}"/>
    <dgm:cxn modelId="{84638C48-2F49-4424-B18C-668EADEC8E22}" type="presOf" srcId="{278F226A-95B6-4CA4-A2DF-664644852316}" destId="{A5C3F317-0891-41BA-8BBC-8F67BF4E44E5}" srcOrd="0" destOrd="0" presId="urn:microsoft.com/office/officeart/2005/8/layout/vList2"/>
    <dgm:cxn modelId="{88A97896-81EC-4514-B228-2957671E1D9F}" type="presOf" srcId="{283483DE-44D4-4448-8421-15519B50A53A}" destId="{6922A783-F23F-4753-A22B-76ABBC2E3244}" srcOrd="0" destOrd="0" presId="urn:microsoft.com/office/officeart/2005/8/layout/vList2"/>
    <dgm:cxn modelId="{D966F0EF-8D6D-42D5-9A3D-430AE84EDB14}" type="presParOf" srcId="{A5C3F317-0891-41BA-8BBC-8F67BF4E44E5}" destId="{6922A783-F23F-4753-A22B-76ABBC2E32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8B37A6-7380-4D38-9B05-8534C4D2EF4A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28351B6-8277-4FD4-8ECA-6E8756F8C0CC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Borovice lesní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04D7A845-1719-4D48-B67E-62664C9FE22D}" type="parTrans" cxnId="{AF2B6B15-DA4B-494A-8206-62E63E0B1ED6}">
      <dgm:prSet/>
      <dgm:spPr/>
      <dgm:t>
        <a:bodyPr/>
        <a:lstStyle/>
        <a:p>
          <a:endParaRPr lang="cs-CZ"/>
        </a:p>
      </dgm:t>
    </dgm:pt>
    <dgm:pt modelId="{C4517318-1816-4B04-8C03-37301220F9A6}" type="sibTrans" cxnId="{AF2B6B15-DA4B-494A-8206-62E63E0B1ED6}">
      <dgm:prSet/>
      <dgm:spPr/>
      <dgm:t>
        <a:bodyPr/>
        <a:lstStyle/>
        <a:p>
          <a:endParaRPr lang="cs-CZ"/>
        </a:p>
      </dgm:t>
    </dgm:pt>
    <dgm:pt modelId="{7FDAD6BA-0BC6-4BDA-B8D6-F573A6D41466}" type="pres">
      <dgm:prSet presAssocID="{CB8B37A6-7380-4D38-9B05-8534C4D2EF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EEEAFE0-A505-42A4-8326-148AB300B3FF}" type="pres">
      <dgm:prSet presAssocID="{B28351B6-8277-4FD4-8ECA-6E8756F8C0CC}" presName="parentText" presStyleLbl="node1" presStyleIdx="0" presStyleCnt="1" custLinFactNeighborY="-981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B8D016C-FDFA-4CD6-A553-14C5ED64DC06}" type="presOf" srcId="{B28351B6-8277-4FD4-8ECA-6E8756F8C0CC}" destId="{8EEEAFE0-A505-42A4-8326-148AB300B3FF}" srcOrd="0" destOrd="0" presId="urn:microsoft.com/office/officeart/2005/8/layout/vList2"/>
    <dgm:cxn modelId="{AF2B6B15-DA4B-494A-8206-62E63E0B1ED6}" srcId="{CB8B37A6-7380-4D38-9B05-8534C4D2EF4A}" destId="{B28351B6-8277-4FD4-8ECA-6E8756F8C0CC}" srcOrd="0" destOrd="0" parTransId="{04D7A845-1719-4D48-B67E-62664C9FE22D}" sibTransId="{C4517318-1816-4B04-8C03-37301220F9A6}"/>
    <dgm:cxn modelId="{FA70F296-0AD5-4719-8AE0-BFB0578F8603}" type="presOf" srcId="{CB8B37A6-7380-4D38-9B05-8534C4D2EF4A}" destId="{7FDAD6BA-0BC6-4BDA-B8D6-F573A6D41466}" srcOrd="0" destOrd="0" presId="urn:microsoft.com/office/officeart/2005/8/layout/vList2"/>
    <dgm:cxn modelId="{36836949-76DE-47AA-B5B0-7E4411FF4116}" type="presParOf" srcId="{7FDAD6BA-0BC6-4BDA-B8D6-F573A6D41466}" destId="{8EEEAFE0-A505-42A4-8326-148AB300B3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948587-28D5-4B08-BEB8-6C4FF4030CB3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96FF3BF1-8CDA-4CD2-B48D-1344D71FA6DF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Vrcholová skalnatá část </a:t>
          </a:r>
          <a:r>
            <a:rPr lang="cs-CZ" sz="1400" dirty="0" err="1" smtClean="0">
              <a:latin typeface="Arial" pitchFamily="34" charset="0"/>
              <a:cs typeface="Arial" pitchFamily="34" charset="0"/>
            </a:rPr>
            <a:t>Břestecké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> skály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1BE32E36-F62E-4C10-8B84-B62A9CA96ADC}" type="parTrans" cxnId="{AE928CAD-479A-4E24-B579-EE1430B95493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8DE4AA24-3127-4C71-9E4F-82A4EF6D74FE}" type="sibTrans" cxnId="{AE928CAD-479A-4E24-B579-EE1430B95493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08847AA2-A959-4A12-8E63-7099E2304187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Kořen mohutný ve větší hloubce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4BE13562-F4B7-4852-89BE-73595F412805}" type="parTrans" cxnId="{0CA24CE5-6629-48CE-8FF0-4214FB523CE3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9C7D35BB-F1EB-4BF4-BF77-FB08DFD1DD36}" type="sibTrans" cxnId="{0CA24CE5-6629-48CE-8FF0-4214FB523CE3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25BD6DE9-97C5-4719-9E49-A956E573E756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Kůra šedohnědá, rozpukaná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387CEC0F-A90C-4560-89F0-EA2F51774FA1}" type="parTrans" cxnId="{08CFBCE7-91D0-4E42-BD2F-C05D19E924C4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C04AC837-ED49-4F3A-88FA-5003EBF0C787}" type="sibTrans" cxnId="{08CFBCE7-91D0-4E42-BD2F-C05D19E924C4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B4021053-C8B7-4C3D-9B93-4C0E4F5CD339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Jehlice ve svazcích po 2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8F1E4FB2-B661-471D-B34F-0BD7858E0210}" type="parTrans" cxnId="{2AB86424-2764-4544-8280-C5099CED5087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2C6F81F8-AFD8-44FB-8901-53C4B77A3D23}" type="sibTrans" cxnId="{2AB86424-2764-4544-8280-C5099CED5087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BD5B46E1-BBB2-41E4-A0B2-A04A26F27A7D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samčí šištice sírově žluté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1635CD6D-55F7-45D7-8295-F522C1D41BB6}" type="parTrans" cxnId="{7B4066A1-9E78-4914-922D-E29785C154A1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79E6F65C-5320-4EEE-BA6E-C6003C0E83CA}" type="sibTrans" cxnId="{7B4066A1-9E78-4914-922D-E29785C154A1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5348D6C7-D890-4189-B63B-3CC57785BC87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Samičí růžově červené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378BE97E-CB58-4A36-A2A1-8BCF4A1AC324}" type="parTrans" cxnId="{E08E10B9-02BF-4CEA-824D-E38436ECF07B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FAEEC07D-87D4-462D-8570-75D56E8BDB94}" type="sibTrans" cxnId="{E08E10B9-02BF-4CEA-824D-E38436ECF07B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C850AD31-21C4-4823-A9F2-016FC686CC2E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Šišky dlouhé 3 – 10 cm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5D4EAF5C-89BC-4A07-9723-4834C347CC8B}" type="parTrans" cxnId="{8CA140AF-3926-4A23-9685-0C8CD6508106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2FCCCDFB-04F3-4E4B-908B-B1B4270F5AA3}" type="sibTrans" cxnId="{8CA140AF-3926-4A23-9685-0C8CD6508106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6C81601E-684B-46CB-B882-03732D8846F9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Při vichřicích se nevyvrací, ale láme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552E4292-1D0E-4CF2-BEB3-1E41F7A4808F}" type="parTrans" cxnId="{1387054E-AF3B-477B-A15E-756B7201143C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35174B83-4F5E-4C03-871A-C6F8F097E8E9}" type="sibTrans" cxnId="{1387054E-AF3B-477B-A15E-756B7201143C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30ED6DA6-CB3F-4D58-9731-D667425A404D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Význam-papír,topivo,ochrana před erozí, domov obživa živočichů,pohlcuje tuny emisí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7E7F0367-8A67-48E4-B8D4-831926D3A0F0}" type="parTrans" cxnId="{72EE14A3-2AF4-4108-91B4-019AEC523782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FD78E499-579C-4139-95BF-640AB8E7F708}" type="sibTrans" cxnId="{72EE14A3-2AF4-4108-91B4-019AEC523782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D08F103E-28BA-4446-8798-C300C195F294}" type="pres">
      <dgm:prSet presAssocID="{DE948587-28D5-4B08-BEB8-6C4FF4030C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A271B68-475F-4FAC-8C90-BDB1C2E42249}" type="pres">
      <dgm:prSet presAssocID="{96FF3BF1-8CDA-4CD2-B48D-1344D71FA6DF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768349-63BF-4022-8276-30A3243C2ACB}" type="pres">
      <dgm:prSet presAssocID="{8DE4AA24-3127-4C71-9E4F-82A4EF6D74FE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9CB375C-4350-432F-AE77-574DA561D10F}" type="pres">
      <dgm:prSet presAssocID="{08847AA2-A959-4A12-8E63-7099E230418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E67D78-96B3-4EFE-B646-BDC01C034913}" type="pres">
      <dgm:prSet presAssocID="{9C7D35BB-F1EB-4BF4-BF77-FB08DFD1DD36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AA28BA1-EBC7-4147-A48C-9FED6DC9469F}" type="pres">
      <dgm:prSet presAssocID="{25BD6DE9-97C5-4719-9E49-A956E573E75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238168-8B14-45BF-96E1-FEA5476A3D97}" type="pres">
      <dgm:prSet presAssocID="{C04AC837-ED49-4F3A-88FA-5003EBF0C787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6E9BC37-CABA-4CF5-88CC-554352C4FF76}" type="pres">
      <dgm:prSet presAssocID="{B4021053-C8B7-4C3D-9B93-4C0E4F5CD33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308971-617F-4698-BCA2-A14B30A1A8CF}" type="pres">
      <dgm:prSet presAssocID="{2C6F81F8-AFD8-44FB-8901-53C4B77A3D23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DF00E96-80B3-43AC-A8BD-3C1B04FBF13E}" type="pres">
      <dgm:prSet presAssocID="{BD5B46E1-BBB2-41E4-A0B2-A04A26F27A7D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1C0739-2FE0-4292-993A-8D809AC9095F}" type="pres">
      <dgm:prSet presAssocID="{79E6F65C-5320-4EEE-BA6E-C6003C0E83CA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147B71B-8232-45E4-A946-04D712A0850E}" type="pres">
      <dgm:prSet presAssocID="{5348D6C7-D890-4189-B63B-3CC57785BC87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3198A3-C37B-479E-BC80-D8165E09A5BC}" type="pres">
      <dgm:prSet presAssocID="{FAEEC07D-87D4-462D-8570-75D56E8BDB94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1C5D160-F7FC-47A2-8C0E-5FDA16D32C54}" type="pres">
      <dgm:prSet presAssocID="{C850AD31-21C4-4823-A9F2-016FC686CC2E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E65141-BBBE-4F0D-B443-5C7898A305EC}" type="pres">
      <dgm:prSet presAssocID="{2FCCCDFB-04F3-4E4B-908B-B1B4270F5AA3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F1A9A9D-8780-4BEE-A003-4E9099EE67FA}" type="pres">
      <dgm:prSet presAssocID="{6C81601E-684B-46CB-B882-03732D8846F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E59CDE-CC07-400E-B176-7EEDE80FC08B}" type="pres">
      <dgm:prSet presAssocID="{35174B83-4F5E-4C03-871A-C6F8F097E8E9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36962A5-E580-4EC0-A0E2-FD69EE0D9DCF}" type="pres">
      <dgm:prSet presAssocID="{30ED6DA6-CB3F-4D58-9731-D667425A404D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AF3FFA-29D5-41BF-ACDF-E5D9D7D04E8B}" type="presOf" srcId="{08847AA2-A959-4A12-8E63-7099E2304187}" destId="{29CB375C-4350-432F-AE77-574DA561D10F}" srcOrd="0" destOrd="0" presId="urn:microsoft.com/office/officeart/2005/8/layout/vList2"/>
    <dgm:cxn modelId="{8CA140AF-3926-4A23-9685-0C8CD6508106}" srcId="{DE948587-28D5-4B08-BEB8-6C4FF4030CB3}" destId="{C850AD31-21C4-4823-A9F2-016FC686CC2E}" srcOrd="6" destOrd="0" parTransId="{5D4EAF5C-89BC-4A07-9723-4834C347CC8B}" sibTransId="{2FCCCDFB-04F3-4E4B-908B-B1B4270F5AA3}"/>
    <dgm:cxn modelId="{7B4066A1-9E78-4914-922D-E29785C154A1}" srcId="{DE948587-28D5-4B08-BEB8-6C4FF4030CB3}" destId="{BD5B46E1-BBB2-41E4-A0B2-A04A26F27A7D}" srcOrd="4" destOrd="0" parTransId="{1635CD6D-55F7-45D7-8295-F522C1D41BB6}" sibTransId="{79E6F65C-5320-4EEE-BA6E-C6003C0E83CA}"/>
    <dgm:cxn modelId="{E08E10B9-02BF-4CEA-824D-E38436ECF07B}" srcId="{DE948587-28D5-4B08-BEB8-6C4FF4030CB3}" destId="{5348D6C7-D890-4189-B63B-3CC57785BC87}" srcOrd="5" destOrd="0" parTransId="{378BE97E-CB58-4A36-A2A1-8BCF4A1AC324}" sibTransId="{FAEEC07D-87D4-462D-8570-75D56E8BDB94}"/>
    <dgm:cxn modelId="{41311CAA-40F2-4E63-93B0-9DDED0F74CB0}" type="presOf" srcId="{25BD6DE9-97C5-4719-9E49-A956E573E756}" destId="{1AA28BA1-EBC7-4147-A48C-9FED6DC9469F}" srcOrd="0" destOrd="0" presId="urn:microsoft.com/office/officeart/2005/8/layout/vList2"/>
    <dgm:cxn modelId="{08CFBCE7-91D0-4E42-BD2F-C05D19E924C4}" srcId="{DE948587-28D5-4B08-BEB8-6C4FF4030CB3}" destId="{25BD6DE9-97C5-4719-9E49-A956E573E756}" srcOrd="2" destOrd="0" parTransId="{387CEC0F-A90C-4560-89F0-EA2F51774FA1}" sibTransId="{C04AC837-ED49-4F3A-88FA-5003EBF0C787}"/>
    <dgm:cxn modelId="{0D1C4C77-3031-47D4-AAE9-9F63550C988C}" type="presOf" srcId="{BD5B46E1-BBB2-41E4-A0B2-A04A26F27A7D}" destId="{BDF00E96-80B3-43AC-A8BD-3C1B04FBF13E}" srcOrd="0" destOrd="0" presId="urn:microsoft.com/office/officeart/2005/8/layout/vList2"/>
    <dgm:cxn modelId="{2AB86424-2764-4544-8280-C5099CED5087}" srcId="{DE948587-28D5-4B08-BEB8-6C4FF4030CB3}" destId="{B4021053-C8B7-4C3D-9B93-4C0E4F5CD339}" srcOrd="3" destOrd="0" parTransId="{8F1E4FB2-B661-471D-B34F-0BD7858E0210}" sibTransId="{2C6F81F8-AFD8-44FB-8901-53C4B77A3D23}"/>
    <dgm:cxn modelId="{D6BBECA9-341E-483D-86FC-0EE0302926F3}" type="presOf" srcId="{C850AD31-21C4-4823-A9F2-016FC686CC2E}" destId="{F1C5D160-F7FC-47A2-8C0E-5FDA16D32C54}" srcOrd="0" destOrd="0" presId="urn:microsoft.com/office/officeart/2005/8/layout/vList2"/>
    <dgm:cxn modelId="{0E30A0DD-48D7-4C37-AFDB-84100FD26BFB}" type="presOf" srcId="{B4021053-C8B7-4C3D-9B93-4C0E4F5CD339}" destId="{56E9BC37-CABA-4CF5-88CC-554352C4FF76}" srcOrd="0" destOrd="0" presId="urn:microsoft.com/office/officeart/2005/8/layout/vList2"/>
    <dgm:cxn modelId="{1387054E-AF3B-477B-A15E-756B7201143C}" srcId="{DE948587-28D5-4B08-BEB8-6C4FF4030CB3}" destId="{6C81601E-684B-46CB-B882-03732D8846F9}" srcOrd="7" destOrd="0" parTransId="{552E4292-1D0E-4CF2-BEB3-1E41F7A4808F}" sibTransId="{35174B83-4F5E-4C03-871A-C6F8F097E8E9}"/>
    <dgm:cxn modelId="{0CA24CE5-6629-48CE-8FF0-4214FB523CE3}" srcId="{DE948587-28D5-4B08-BEB8-6C4FF4030CB3}" destId="{08847AA2-A959-4A12-8E63-7099E2304187}" srcOrd="1" destOrd="0" parTransId="{4BE13562-F4B7-4852-89BE-73595F412805}" sibTransId="{9C7D35BB-F1EB-4BF4-BF77-FB08DFD1DD36}"/>
    <dgm:cxn modelId="{DCB84D59-3FFB-46AE-B17D-EE6C123C46EC}" type="presOf" srcId="{6C81601E-684B-46CB-B882-03732D8846F9}" destId="{3F1A9A9D-8780-4BEE-A003-4E9099EE67FA}" srcOrd="0" destOrd="0" presId="urn:microsoft.com/office/officeart/2005/8/layout/vList2"/>
    <dgm:cxn modelId="{99F37C8E-717A-4BED-935E-F34CA5A39CC7}" type="presOf" srcId="{96FF3BF1-8CDA-4CD2-B48D-1344D71FA6DF}" destId="{8A271B68-475F-4FAC-8C90-BDB1C2E42249}" srcOrd="0" destOrd="0" presId="urn:microsoft.com/office/officeart/2005/8/layout/vList2"/>
    <dgm:cxn modelId="{65A194BC-B808-4135-B539-D8FF02939126}" type="presOf" srcId="{DE948587-28D5-4B08-BEB8-6C4FF4030CB3}" destId="{D08F103E-28BA-4446-8798-C300C195F294}" srcOrd="0" destOrd="0" presId="urn:microsoft.com/office/officeart/2005/8/layout/vList2"/>
    <dgm:cxn modelId="{AE928CAD-479A-4E24-B579-EE1430B95493}" srcId="{DE948587-28D5-4B08-BEB8-6C4FF4030CB3}" destId="{96FF3BF1-8CDA-4CD2-B48D-1344D71FA6DF}" srcOrd="0" destOrd="0" parTransId="{1BE32E36-F62E-4C10-8B84-B62A9CA96ADC}" sibTransId="{8DE4AA24-3127-4C71-9E4F-82A4EF6D74FE}"/>
    <dgm:cxn modelId="{72EE14A3-2AF4-4108-91B4-019AEC523782}" srcId="{DE948587-28D5-4B08-BEB8-6C4FF4030CB3}" destId="{30ED6DA6-CB3F-4D58-9731-D667425A404D}" srcOrd="8" destOrd="0" parTransId="{7E7F0367-8A67-48E4-B8D4-831926D3A0F0}" sibTransId="{FD78E499-579C-4139-95BF-640AB8E7F708}"/>
    <dgm:cxn modelId="{E00E7398-D3B6-4032-A9CA-4036FA7698D8}" type="presOf" srcId="{30ED6DA6-CB3F-4D58-9731-D667425A404D}" destId="{436962A5-E580-4EC0-A0E2-FD69EE0D9DCF}" srcOrd="0" destOrd="0" presId="urn:microsoft.com/office/officeart/2005/8/layout/vList2"/>
    <dgm:cxn modelId="{704A63EC-7506-4FE1-8088-A005A9864553}" type="presOf" srcId="{5348D6C7-D890-4189-B63B-3CC57785BC87}" destId="{5147B71B-8232-45E4-A946-04D712A0850E}" srcOrd="0" destOrd="0" presId="urn:microsoft.com/office/officeart/2005/8/layout/vList2"/>
    <dgm:cxn modelId="{70B6A32F-D147-4EE1-B968-F54B76733AB9}" type="presParOf" srcId="{D08F103E-28BA-4446-8798-C300C195F294}" destId="{8A271B68-475F-4FAC-8C90-BDB1C2E42249}" srcOrd="0" destOrd="0" presId="urn:microsoft.com/office/officeart/2005/8/layout/vList2"/>
    <dgm:cxn modelId="{3C56FCC1-6B47-4FCD-8624-4AF41471C2B8}" type="presParOf" srcId="{D08F103E-28BA-4446-8798-C300C195F294}" destId="{6C768349-63BF-4022-8276-30A3243C2ACB}" srcOrd="1" destOrd="0" presId="urn:microsoft.com/office/officeart/2005/8/layout/vList2"/>
    <dgm:cxn modelId="{11560FBA-D7B6-4294-B836-0C4FF06B0DE8}" type="presParOf" srcId="{D08F103E-28BA-4446-8798-C300C195F294}" destId="{29CB375C-4350-432F-AE77-574DA561D10F}" srcOrd="2" destOrd="0" presId="urn:microsoft.com/office/officeart/2005/8/layout/vList2"/>
    <dgm:cxn modelId="{FA7D98A6-B5A4-4736-A066-637EF006E3AC}" type="presParOf" srcId="{D08F103E-28BA-4446-8798-C300C195F294}" destId="{D9E67D78-96B3-4EFE-B646-BDC01C034913}" srcOrd="3" destOrd="0" presId="urn:microsoft.com/office/officeart/2005/8/layout/vList2"/>
    <dgm:cxn modelId="{091D7C48-9C48-415C-B9AF-C5D8294AC81B}" type="presParOf" srcId="{D08F103E-28BA-4446-8798-C300C195F294}" destId="{1AA28BA1-EBC7-4147-A48C-9FED6DC9469F}" srcOrd="4" destOrd="0" presId="urn:microsoft.com/office/officeart/2005/8/layout/vList2"/>
    <dgm:cxn modelId="{FC8EF685-938E-4EAB-A253-C541EF589CBC}" type="presParOf" srcId="{D08F103E-28BA-4446-8798-C300C195F294}" destId="{C5238168-8B14-45BF-96E1-FEA5476A3D97}" srcOrd="5" destOrd="0" presId="urn:microsoft.com/office/officeart/2005/8/layout/vList2"/>
    <dgm:cxn modelId="{84BD8BCB-5EDA-46D5-8C9B-4966FCF3C844}" type="presParOf" srcId="{D08F103E-28BA-4446-8798-C300C195F294}" destId="{56E9BC37-CABA-4CF5-88CC-554352C4FF76}" srcOrd="6" destOrd="0" presId="urn:microsoft.com/office/officeart/2005/8/layout/vList2"/>
    <dgm:cxn modelId="{D5317A13-17B7-446F-9FE0-3A5ADC98ED8B}" type="presParOf" srcId="{D08F103E-28BA-4446-8798-C300C195F294}" destId="{5C308971-617F-4698-BCA2-A14B30A1A8CF}" srcOrd="7" destOrd="0" presId="urn:microsoft.com/office/officeart/2005/8/layout/vList2"/>
    <dgm:cxn modelId="{92693F72-A6AE-4BA0-8AB5-2AF7EE772823}" type="presParOf" srcId="{D08F103E-28BA-4446-8798-C300C195F294}" destId="{BDF00E96-80B3-43AC-A8BD-3C1B04FBF13E}" srcOrd="8" destOrd="0" presId="urn:microsoft.com/office/officeart/2005/8/layout/vList2"/>
    <dgm:cxn modelId="{F60B7A1A-5FBF-4DAC-9C37-21956A70E2F0}" type="presParOf" srcId="{D08F103E-28BA-4446-8798-C300C195F294}" destId="{A01C0739-2FE0-4292-993A-8D809AC9095F}" srcOrd="9" destOrd="0" presId="urn:microsoft.com/office/officeart/2005/8/layout/vList2"/>
    <dgm:cxn modelId="{16690148-E595-4994-BF5F-BBD0357AE052}" type="presParOf" srcId="{D08F103E-28BA-4446-8798-C300C195F294}" destId="{5147B71B-8232-45E4-A946-04D712A0850E}" srcOrd="10" destOrd="0" presId="urn:microsoft.com/office/officeart/2005/8/layout/vList2"/>
    <dgm:cxn modelId="{EFB41A36-38BB-4C6A-9B7A-D26278A8FC71}" type="presParOf" srcId="{D08F103E-28BA-4446-8798-C300C195F294}" destId="{FA3198A3-C37B-479E-BC80-D8165E09A5BC}" srcOrd="11" destOrd="0" presId="urn:microsoft.com/office/officeart/2005/8/layout/vList2"/>
    <dgm:cxn modelId="{1B74EB6A-92A7-476E-9503-EE7B19E4C8DB}" type="presParOf" srcId="{D08F103E-28BA-4446-8798-C300C195F294}" destId="{F1C5D160-F7FC-47A2-8C0E-5FDA16D32C54}" srcOrd="12" destOrd="0" presId="urn:microsoft.com/office/officeart/2005/8/layout/vList2"/>
    <dgm:cxn modelId="{7303F58D-BC0A-4341-AA76-8634208518BB}" type="presParOf" srcId="{D08F103E-28BA-4446-8798-C300C195F294}" destId="{23E65141-BBBE-4F0D-B443-5C7898A305EC}" srcOrd="13" destOrd="0" presId="urn:microsoft.com/office/officeart/2005/8/layout/vList2"/>
    <dgm:cxn modelId="{860037E7-C5D7-4A82-9D61-AE5C42B2520C}" type="presParOf" srcId="{D08F103E-28BA-4446-8798-C300C195F294}" destId="{3F1A9A9D-8780-4BEE-A003-4E9099EE67FA}" srcOrd="14" destOrd="0" presId="urn:microsoft.com/office/officeart/2005/8/layout/vList2"/>
    <dgm:cxn modelId="{0AC2BB64-C02C-4EDE-B0F4-BE03AFF6964D}" type="presParOf" srcId="{D08F103E-28BA-4446-8798-C300C195F294}" destId="{DAE59CDE-CC07-400E-B176-7EEDE80FC08B}" srcOrd="15" destOrd="0" presId="urn:microsoft.com/office/officeart/2005/8/layout/vList2"/>
    <dgm:cxn modelId="{7C8224AE-C766-46A3-83DB-D28E6DCA4DC3}" type="presParOf" srcId="{D08F103E-28BA-4446-8798-C300C195F294}" destId="{436962A5-E580-4EC0-A0E2-FD69EE0D9DC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B04190-7EE9-48EF-B993-C2438151F49B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2562818B-5BA6-44C7-9441-D46222E9725C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Smrk </a:t>
          </a:r>
          <a:r>
            <a:rPr lang="cs-CZ" dirty="0" err="1" smtClean="0">
              <a:latin typeface="Arial" pitchFamily="34" charset="0"/>
              <a:cs typeface="Arial" pitchFamily="34" charset="0"/>
            </a:rPr>
            <a:t>ztepilý</a:t>
          </a:r>
          <a:r>
            <a:rPr lang="cs-CZ" dirty="0" smtClean="0">
              <a:latin typeface="Arial" pitchFamily="34" charset="0"/>
              <a:cs typeface="Arial" pitchFamily="34" charset="0"/>
            </a:rPr>
            <a:t> /PP </a:t>
          </a:r>
          <a:r>
            <a:rPr lang="cs-CZ" dirty="0" err="1" smtClean="0">
              <a:latin typeface="Arial" pitchFamily="34" charset="0"/>
              <a:cs typeface="Arial" pitchFamily="34" charset="0"/>
            </a:rPr>
            <a:t>Budačina</a:t>
          </a:r>
          <a:r>
            <a:rPr lang="cs-CZ" dirty="0" smtClean="0">
              <a:latin typeface="Arial" pitchFamily="34" charset="0"/>
              <a:cs typeface="Arial" pitchFamily="34" charset="0"/>
            </a:rPr>
            <a:t>/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4BB49EBB-0CC0-4A7E-A685-4BF68FB6F2C1}" type="parTrans" cxnId="{3E4AFB0F-878F-4893-B1C0-D504B36BF08A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23001219-80AA-4F3C-8978-C0EC7739F616}" type="sibTrans" cxnId="{3E4AFB0F-878F-4893-B1C0-D504B36BF08A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D2EE072E-7487-424F-8837-B345BAD2923A}" type="pres">
      <dgm:prSet presAssocID="{C5B04190-7EE9-48EF-B993-C2438151F4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46A30A1-F977-46A6-B135-3DC64A084FA7}" type="pres">
      <dgm:prSet presAssocID="{2562818B-5BA6-44C7-9441-D46222E9725C}" presName="parentText" presStyleLbl="node1" presStyleIdx="0" presStyleCnt="1" custLinFactNeighborX="-86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E4AFB0F-878F-4893-B1C0-D504B36BF08A}" srcId="{C5B04190-7EE9-48EF-B993-C2438151F49B}" destId="{2562818B-5BA6-44C7-9441-D46222E9725C}" srcOrd="0" destOrd="0" parTransId="{4BB49EBB-0CC0-4A7E-A685-4BF68FB6F2C1}" sibTransId="{23001219-80AA-4F3C-8978-C0EC7739F616}"/>
    <dgm:cxn modelId="{632569AE-98E7-4B30-ABC1-24D853808C43}" type="presOf" srcId="{2562818B-5BA6-44C7-9441-D46222E9725C}" destId="{E46A30A1-F977-46A6-B135-3DC64A084FA7}" srcOrd="0" destOrd="0" presId="urn:microsoft.com/office/officeart/2005/8/layout/vList2"/>
    <dgm:cxn modelId="{02D1EE9E-2D03-4DF5-9F2B-90AFF9BDE6DF}" type="presOf" srcId="{C5B04190-7EE9-48EF-B993-C2438151F49B}" destId="{D2EE072E-7487-424F-8837-B345BAD2923A}" srcOrd="0" destOrd="0" presId="urn:microsoft.com/office/officeart/2005/8/layout/vList2"/>
    <dgm:cxn modelId="{49DF1366-3110-4469-8584-6ECE3D7E201E}" type="presParOf" srcId="{D2EE072E-7487-424F-8837-B345BAD2923A}" destId="{E46A30A1-F977-46A6-B135-3DC64A084F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D2E52F-14FD-4BEC-8678-7F6DA1FF325F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13E81014-699B-42C5-B4AB-74C6E2B61553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Kořeny mělce uložené,snadno se vyvrací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A27115CF-F600-4A9A-8444-81F5ACEB7FC2}" type="parTrans" cxnId="{93ED7B67-3057-43D9-8A79-9A9F25AA7261}">
      <dgm:prSet/>
      <dgm:spPr/>
      <dgm:t>
        <a:bodyPr/>
        <a:lstStyle/>
        <a:p>
          <a:endParaRPr lang="cs-CZ" sz="2000">
            <a:latin typeface="Arial" pitchFamily="34" charset="0"/>
            <a:cs typeface="Arial" pitchFamily="34" charset="0"/>
          </a:endParaRPr>
        </a:p>
      </dgm:t>
    </dgm:pt>
    <dgm:pt modelId="{3293727A-77D0-41FB-847D-A9A5080B6479}" type="sibTrans" cxnId="{93ED7B67-3057-43D9-8A79-9A9F25AA7261}">
      <dgm:prSet/>
      <dgm:spPr/>
      <dgm:t>
        <a:bodyPr/>
        <a:lstStyle/>
        <a:p>
          <a:endParaRPr lang="cs-CZ" sz="2000">
            <a:latin typeface="Arial" pitchFamily="34" charset="0"/>
            <a:cs typeface="Arial" pitchFamily="34" charset="0"/>
          </a:endParaRPr>
        </a:p>
      </dgm:t>
    </dgm:pt>
    <dgm:pt modelId="{FFAE7EF7-227E-4C11-BBF0-DA22F8D239EF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Kmen rovný,kůra hladká světlehnědá, stářím se mění na rozpukanou červenohnědou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4ABC5CE5-BC71-489C-B28E-2768AA82A375}" type="parTrans" cxnId="{08361A4F-A6B7-46F1-B964-213D36394AB7}">
      <dgm:prSet/>
      <dgm:spPr/>
      <dgm:t>
        <a:bodyPr/>
        <a:lstStyle/>
        <a:p>
          <a:endParaRPr lang="cs-CZ" sz="2000">
            <a:latin typeface="Arial" pitchFamily="34" charset="0"/>
            <a:cs typeface="Arial" pitchFamily="34" charset="0"/>
          </a:endParaRPr>
        </a:p>
      </dgm:t>
    </dgm:pt>
    <dgm:pt modelId="{A8191451-FD28-45B5-853B-1DBC68E9B0E7}" type="sibTrans" cxnId="{08361A4F-A6B7-46F1-B964-213D36394AB7}">
      <dgm:prSet/>
      <dgm:spPr/>
      <dgm:t>
        <a:bodyPr/>
        <a:lstStyle/>
        <a:p>
          <a:endParaRPr lang="cs-CZ" sz="2000">
            <a:latin typeface="Arial" pitchFamily="34" charset="0"/>
            <a:cs typeface="Arial" pitchFamily="34" charset="0"/>
          </a:endParaRPr>
        </a:p>
      </dgm:t>
    </dgm:pt>
    <dgm:pt modelId="{6EEAC3D6-5EF7-4B91-B06D-2B6E7942CAF5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Jehlice krátké, obrůstající větvičku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782278A4-AC45-4233-A631-817788485C65}" type="parTrans" cxnId="{4462ED99-0228-42FE-A908-7728328B26FA}">
      <dgm:prSet/>
      <dgm:spPr/>
      <dgm:t>
        <a:bodyPr/>
        <a:lstStyle/>
        <a:p>
          <a:endParaRPr lang="cs-CZ" sz="2000">
            <a:latin typeface="Arial" pitchFamily="34" charset="0"/>
            <a:cs typeface="Arial" pitchFamily="34" charset="0"/>
          </a:endParaRPr>
        </a:p>
      </dgm:t>
    </dgm:pt>
    <dgm:pt modelId="{4600841C-C7C7-4077-B1FF-EA9B780B3AE5}" type="sibTrans" cxnId="{4462ED99-0228-42FE-A908-7728328B26FA}">
      <dgm:prSet/>
      <dgm:spPr/>
      <dgm:t>
        <a:bodyPr/>
        <a:lstStyle/>
        <a:p>
          <a:endParaRPr lang="cs-CZ" sz="2000">
            <a:latin typeface="Arial" pitchFamily="34" charset="0"/>
            <a:cs typeface="Arial" pitchFamily="34" charset="0"/>
          </a:endParaRPr>
        </a:p>
      </dgm:t>
    </dgm:pt>
    <dgm:pt modelId="{9F9D08DF-FDD4-464C-B6BF-8F0FED571B0F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Šišky zašpičatělé, převislé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FD100533-4F85-4D04-B0C2-87AAF75A0E58}" type="parTrans" cxnId="{6FF8497F-E75D-48D3-A34A-B9AC4EF4A2C4}">
      <dgm:prSet/>
      <dgm:spPr/>
      <dgm:t>
        <a:bodyPr/>
        <a:lstStyle/>
        <a:p>
          <a:endParaRPr lang="cs-CZ" sz="2000">
            <a:latin typeface="Arial" pitchFamily="34" charset="0"/>
            <a:cs typeface="Arial" pitchFamily="34" charset="0"/>
          </a:endParaRPr>
        </a:p>
      </dgm:t>
    </dgm:pt>
    <dgm:pt modelId="{421A0471-6AFA-4EDC-A7D6-F52D07EC594E}" type="sibTrans" cxnId="{6FF8497F-E75D-48D3-A34A-B9AC4EF4A2C4}">
      <dgm:prSet/>
      <dgm:spPr/>
      <dgm:t>
        <a:bodyPr/>
        <a:lstStyle/>
        <a:p>
          <a:endParaRPr lang="cs-CZ" sz="2000">
            <a:latin typeface="Arial" pitchFamily="34" charset="0"/>
            <a:cs typeface="Arial" pitchFamily="34" charset="0"/>
          </a:endParaRPr>
        </a:p>
      </dgm:t>
    </dgm:pt>
    <dgm:pt modelId="{56C2D8A0-A5E9-4A3C-950B-A76D4DA1B938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Samčí květy žluté, samičí načervenalé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834DF9A6-D4BC-4320-9E92-DADEC0381B85}" type="parTrans" cxnId="{EAC89F14-13A3-4654-956C-7747B9D7C090}">
      <dgm:prSet/>
      <dgm:spPr/>
      <dgm:t>
        <a:bodyPr/>
        <a:lstStyle/>
        <a:p>
          <a:endParaRPr lang="cs-CZ" sz="2000">
            <a:latin typeface="Arial" pitchFamily="34" charset="0"/>
            <a:cs typeface="Arial" pitchFamily="34" charset="0"/>
          </a:endParaRPr>
        </a:p>
      </dgm:t>
    </dgm:pt>
    <dgm:pt modelId="{C58D9470-E2F0-4DFA-A030-CAE3647C317E}" type="sibTrans" cxnId="{EAC89F14-13A3-4654-956C-7747B9D7C090}">
      <dgm:prSet/>
      <dgm:spPr/>
      <dgm:t>
        <a:bodyPr/>
        <a:lstStyle/>
        <a:p>
          <a:endParaRPr lang="cs-CZ" sz="2000">
            <a:latin typeface="Arial" pitchFamily="34" charset="0"/>
            <a:cs typeface="Arial" pitchFamily="34" charset="0"/>
          </a:endParaRPr>
        </a:p>
      </dgm:t>
    </dgm:pt>
    <dgm:pt modelId="{70E50C6C-58C8-462F-ADEA-A246919E11E8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Využití-výroba papíru,hudebních nástrojů, v nábytkářství,stavitelství, topivo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A114DA59-0192-42A1-BAB1-C2BBC0089606}" type="parTrans" cxnId="{9DBC82DC-965A-4D6A-9E1F-D3D183DD2FFD}">
      <dgm:prSet/>
      <dgm:spPr/>
      <dgm:t>
        <a:bodyPr/>
        <a:lstStyle/>
        <a:p>
          <a:endParaRPr lang="cs-CZ" sz="2000">
            <a:latin typeface="Arial" pitchFamily="34" charset="0"/>
            <a:cs typeface="Arial" pitchFamily="34" charset="0"/>
          </a:endParaRPr>
        </a:p>
      </dgm:t>
    </dgm:pt>
    <dgm:pt modelId="{85BB979D-F934-41E3-B111-175D2EC1B291}" type="sibTrans" cxnId="{9DBC82DC-965A-4D6A-9E1F-D3D183DD2FFD}">
      <dgm:prSet/>
      <dgm:spPr/>
      <dgm:t>
        <a:bodyPr/>
        <a:lstStyle/>
        <a:p>
          <a:endParaRPr lang="cs-CZ" sz="2000">
            <a:latin typeface="Arial" pitchFamily="34" charset="0"/>
            <a:cs typeface="Arial" pitchFamily="34" charset="0"/>
          </a:endParaRPr>
        </a:p>
      </dgm:t>
    </dgm:pt>
    <dgm:pt modelId="{F2222BBE-F9E6-4013-BAE1-06F055DA80A5}" type="pres">
      <dgm:prSet presAssocID="{28D2E52F-14FD-4BEC-8678-7F6DA1FF32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FCD33DF-8239-4A6F-8C5C-8BB6FA0687F4}" type="pres">
      <dgm:prSet presAssocID="{13E81014-699B-42C5-B4AB-74C6E2B6155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9F8121-D631-4CAE-A07D-9EAAF6BCE85D}" type="pres">
      <dgm:prSet presAssocID="{3293727A-77D0-41FB-847D-A9A5080B6479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C594AE5-D6A8-4B54-912D-244070ACD0CD}" type="pres">
      <dgm:prSet presAssocID="{FFAE7EF7-227E-4C11-BBF0-DA22F8D239E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CFA461-7BE3-41A6-8DB2-A036EF23F4D3}" type="pres">
      <dgm:prSet presAssocID="{A8191451-FD28-45B5-853B-1DBC68E9B0E7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A696B7E-4BB7-4B03-B008-324C949E3D91}" type="pres">
      <dgm:prSet presAssocID="{6EEAC3D6-5EF7-4B91-B06D-2B6E7942CAF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99FC5B-8300-48E6-A4F6-874582F7D1F6}" type="pres">
      <dgm:prSet presAssocID="{4600841C-C7C7-4077-B1FF-EA9B780B3AE5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8F99B69-F8C0-46FB-BBC4-D1567F9B2C78}" type="pres">
      <dgm:prSet presAssocID="{9F9D08DF-FDD4-464C-B6BF-8F0FED571B0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3C937C-068E-49A3-9BE0-BE17FB005106}" type="pres">
      <dgm:prSet presAssocID="{421A0471-6AFA-4EDC-A7D6-F52D07EC594E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A3F63BE-D7A9-46DD-B51C-24438E1AB910}" type="pres">
      <dgm:prSet presAssocID="{56C2D8A0-A5E9-4A3C-950B-A76D4DA1B93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B32087-E0F2-4B06-9B9E-DD7B736E9FC7}" type="pres">
      <dgm:prSet presAssocID="{C58D9470-E2F0-4DFA-A030-CAE3647C317E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C60CD51-D676-4D6C-9B74-BA3931DE9C54}" type="pres">
      <dgm:prSet presAssocID="{70E50C6C-58C8-462F-ADEA-A246919E11E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3ED7B67-3057-43D9-8A79-9A9F25AA7261}" srcId="{28D2E52F-14FD-4BEC-8678-7F6DA1FF325F}" destId="{13E81014-699B-42C5-B4AB-74C6E2B61553}" srcOrd="0" destOrd="0" parTransId="{A27115CF-F600-4A9A-8444-81F5ACEB7FC2}" sibTransId="{3293727A-77D0-41FB-847D-A9A5080B6479}"/>
    <dgm:cxn modelId="{EAC89F14-13A3-4654-956C-7747B9D7C090}" srcId="{28D2E52F-14FD-4BEC-8678-7F6DA1FF325F}" destId="{56C2D8A0-A5E9-4A3C-950B-A76D4DA1B938}" srcOrd="4" destOrd="0" parTransId="{834DF9A6-D4BC-4320-9E92-DADEC0381B85}" sibTransId="{C58D9470-E2F0-4DFA-A030-CAE3647C317E}"/>
    <dgm:cxn modelId="{6FF8497F-E75D-48D3-A34A-B9AC4EF4A2C4}" srcId="{28D2E52F-14FD-4BEC-8678-7F6DA1FF325F}" destId="{9F9D08DF-FDD4-464C-B6BF-8F0FED571B0F}" srcOrd="3" destOrd="0" parTransId="{FD100533-4F85-4D04-B0C2-87AAF75A0E58}" sibTransId="{421A0471-6AFA-4EDC-A7D6-F52D07EC594E}"/>
    <dgm:cxn modelId="{08361A4F-A6B7-46F1-B964-213D36394AB7}" srcId="{28D2E52F-14FD-4BEC-8678-7F6DA1FF325F}" destId="{FFAE7EF7-227E-4C11-BBF0-DA22F8D239EF}" srcOrd="1" destOrd="0" parTransId="{4ABC5CE5-BC71-489C-B28E-2768AA82A375}" sibTransId="{A8191451-FD28-45B5-853B-1DBC68E9B0E7}"/>
    <dgm:cxn modelId="{E30A1434-3406-4A2E-8AF1-CCB259B7C3A3}" type="presOf" srcId="{9F9D08DF-FDD4-464C-B6BF-8F0FED571B0F}" destId="{C8F99B69-F8C0-46FB-BBC4-D1567F9B2C78}" srcOrd="0" destOrd="0" presId="urn:microsoft.com/office/officeart/2005/8/layout/vList2"/>
    <dgm:cxn modelId="{9DBC82DC-965A-4D6A-9E1F-D3D183DD2FFD}" srcId="{28D2E52F-14FD-4BEC-8678-7F6DA1FF325F}" destId="{70E50C6C-58C8-462F-ADEA-A246919E11E8}" srcOrd="5" destOrd="0" parTransId="{A114DA59-0192-42A1-BAB1-C2BBC0089606}" sibTransId="{85BB979D-F934-41E3-B111-175D2EC1B291}"/>
    <dgm:cxn modelId="{35601A14-1ECE-422E-8385-B596BECB9D04}" type="presOf" srcId="{28D2E52F-14FD-4BEC-8678-7F6DA1FF325F}" destId="{F2222BBE-F9E6-4013-BAE1-06F055DA80A5}" srcOrd="0" destOrd="0" presId="urn:microsoft.com/office/officeart/2005/8/layout/vList2"/>
    <dgm:cxn modelId="{74156107-C56B-4A0A-8420-79321E88CFB5}" type="presOf" srcId="{70E50C6C-58C8-462F-ADEA-A246919E11E8}" destId="{9C60CD51-D676-4D6C-9B74-BA3931DE9C54}" srcOrd="0" destOrd="0" presId="urn:microsoft.com/office/officeart/2005/8/layout/vList2"/>
    <dgm:cxn modelId="{61C3F740-C6B9-4757-89AB-F80878C76A8B}" type="presOf" srcId="{6EEAC3D6-5EF7-4B91-B06D-2B6E7942CAF5}" destId="{CA696B7E-4BB7-4B03-B008-324C949E3D91}" srcOrd="0" destOrd="0" presId="urn:microsoft.com/office/officeart/2005/8/layout/vList2"/>
    <dgm:cxn modelId="{77939465-A463-4C55-9A4A-7CF9B6362B26}" type="presOf" srcId="{56C2D8A0-A5E9-4A3C-950B-A76D4DA1B938}" destId="{CA3F63BE-D7A9-46DD-B51C-24438E1AB910}" srcOrd="0" destOrd="0" presId="urn:microsoft.com/office/officeart/2005/8/layout/vList2"/>
    <dgm:cxn modelId="{4462ED99-0228-42FE-A908-7728328B26FA}" srcId="{28D2E52F-14FD-4BEC-8678-7F6DA1FF325F}" destId="{6EEAC3D6-5EF7-4B91-B06D-2B6E7942CAF5}" srcOrd="2" destOrd="0" parTransId="{782278A4-AC45-4233-A631-817788485C65}" sibTransId="{4600841C-C7C7-4077-B1FF-EA9B780B3AE5}"/>
    <dgm:cxn modelId="{46640A02-4D1E-438B-9C9F-7CE1A56EC814}" type="presOf" srcId="{13E81014-699B-42C5-B4AB-74C6E2B61553}" destId="{1FCD33DF-8239-4A6F-8C5C-8BB6FA0687F4}" srcOrd="0" destOrd="0" presId="urn:microsoft.com/office/officeart/2005/8/layout/vList2"/>
    <dgm:cxn modelId="{3FE6360D-EF5C-4CBA-B3D3-F099B33181E0}" type="presOf" srcId="{FFAE7EF7-227E-4C11-BBF0-DA22F8D239EF}" destId="{4C594AE5-D6A8-4B54-912D-244070ACD0CD}" srcOrd="0" destOrd="0" presId="urn:microsoft.com/office/officeart/2005/8/layout/vList2"/>
    <dgm:cxn modelId="{6E8574A9-7E8B-4246-B259-2F7019FD836A}" type="presParOf" srcId="{F2222BBE-F9E6-4013-BAE1-06F055DA80A5}" destId="{1FCD33DF-8239-4A6F-8C5C-8BB6FA0687F4}" srcOrd="0" destOrd="0" presId="urn:microsoft.com/office/officeart/2005/8/layout/vList2"/>
    <dgm:cxn modelId="{41382D36-8DCB-492C-99EA-AE2631BF531F}" type="presParOf" srcId="{F2222BBE-F9E6-4013-BAE1-06F055DA80A5}" destId="{569F8121-D631-4CAE-A07D-9EAAF6BCE85D}" srcOrd="1" destOrd="0" presId="urn:microsoft.com/office/officeart/2005/8/layout/vList2"/>
    <dgm:cxn modelId="{C7BDAB85-7E52-448D-96F3-3A4B294712A5}" type="presParOf" srcId="{F2222BBE-F9E6-4013-BAE1-06F055DA80A5}" destId="{4C594AE5-D6A8-4B54-912D-244070ACD0CD}" srcOrd="2" destOrd="0" presId="urn:microsoft.com/office/officeart/2005/8/layout/vList2"/>
    <dgm:cxn modelId="{1916919A-6329-4BFC-A95E-08FB2C019932}" type="presParOf" srcId="{F2222BBE-F9E6-4013-BAE1-06F055DA80A5}" destId="{51CFA461-7BE3-41A6-8DB2-A036EF23F4D3}" srcOrd="3" destOrd="0" presId="urn:microsoft.com/office/officeart/2005/8/layout/vList2"/>
    <dgm:cxn modelId="{804DF936-A7F2-40E3-BD8A-8334B2910A2A}" type="presParOf" srcId="{F2222BBE-F9E6-4013-BAE1-06F055DA80A5}" destId="{CA696B7E-4BB7-4B03-B008-324C949E3D91}" srcOrd="4" destOrd="0" presId="urn:microsoft.com/office/officeart/2005/8/layout/vList2"/>
    <dgm:cxn modelId="{F47279A1-8A06-4FD8-B2D6-EBA3DA542E23}" type="presParOf" srcId="{F2222BBE-F9E6-4013-BAE1-06F055DA80A5}" destId="{8199FC5B-8300-48E6-A4F6-874582F7D1F6}" srcOrd="5" destOrd="0" presId="urn:microsoft.com/office/officeart/2005/8/layout/vList2"/>
    <dgm:cxn modelId="{3003B983-2DDD-4E7F-89C8-47BEAFD72C46}" type="presParOf" srcId="{F2222BBE-F9E6-4013-BAE1-06F055DA80A5}" destId="{C8F99B69-F8C0-46FB-BBC4-D1567F9B2C78}" srcOrd="6" destOrd="0" presId="urn:microsoft.com/office/officeart/2005/8/layout/vList2"/>
    <dgm:cxn modelId="{86B59D83-F1C0-44C3-8ABC-FC54A333D80A}" type="presParOf" srcId="{F2222BBE-F9E6-4013-BAE1-06F055DA80A5}" destId="{AA3C937C-068E-49A3-9BE0-BE17FB005106}" srcOrd="7" destOrd="0" presId="urn:microsoft.com/office/officeart/2005/8/layout/vList2"/>
    <dgm:cxn modelId="{296EEA19-FAAE-4466-BFBB-579DE15176E5}" type="presParOf" srcId="{F2222BBE-F9E6-4013-BAE1-06F055DA80A5}" destId="{CA3F63BE-D7A9-46DD-B51C-24438E1AB910}" srcOrd="8" destOrd="0" presId="urn:microsoft.com/office/officeart/2005/8/layout/vList2"/>
    <dgm:cxn modelId="{D0081418-C479-41EF-BC70-956C5B018B34}" type="presParOf" srcId="{F2222BBE-F9E6-4013-BAE1-06F055DA80A5}" destId="{8EB32087-E0F2-4B06-9B9E-DD7B736E9FC7}" srcOrd="9" destOrd="0" presId="urn:microsoft.com/office/officeart/2005/8/layout/vList2"/>
    <dgm:cxn modelId="{51916922-899B-4C71-B822-9156AB553A43}" type="presParOf" srcId="{F2222BBE-F9E6-4013-BAE1-06F055DA80A5}" destId="{9C60CD51-D676-4D6C-9B74-BA3931DE9C5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41C8BD-5E57-4CA3-9B60-7AF4DFA85CA1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9EF7C244-791C-49BA-A976-183290B7910D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Modřín opadavý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3271C58C-57BF-42AE-8CB7-485CE3437D29}" type="parTrans" cxnId="{18B32A24-FF4E-4315-9ABE-4DA2ABCD7E0A}">
      <dgm:prSet/>
      <dgm:spPr/>
      <dgm:t>
        <a:bodyPr/>
        <a:lstStyle/>
        <a:p>
          <a:endParaRPr lang="cs-CZ"/>
        </a:p>
      </dgm:t>
    </dgm:pt>
    <dgm:pt modelId="{8B7C66EE-893F-48C1-BB53-4B926D247603}" type="sibTrans" cxnId="{18B32A24-FF4E-4315-9ABE-4DA2ABCD7E0A}">
      <dgm:prSet/>
      <dgm:spPr/>
      <dgm:t>
        <a:bodyPr/>
        <a:lstStyle/>
        <a:p>
          <a:endParaRPr lang="cs-CZ"/>
        </a:p>
      </dgm:t>
    </dgm:pt>
    <dgm:pt modelId="{87C0DD94-DC0F-4817-943C-DB9A128F2A03}" type="pres">
      <dgm:prSet presAssocID="{C141C8BD-5E57-4CA3-9B60-7AF4DFA85C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444CBD9-BC29-4263-A260-41CC76745F14}" type="pres">
      <dgm:prSet presAssocID="{9EF7C244-791C-49BA-A976-183290B7910D}" presName="parentText" presStyleLbl="node1" presStyleIdx="0" presStyleCnt="1" custScaleY="101208" custLinFactNeighborY="-1022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70E7C25-2EE3-44B1-ACC6-38DF817C29DF}" type="presOf" srcId="{9EF7C244-791C-49BA-A976-183290B7910D}" destId="{A444CBD9-BC29-4263-A260-41CC76745F14}" srcOrd="0" destOrd="0" presId="urn:microsoft.com/office/officeart/2005/8/layout/vList2"/>
    <dgm:cxn modelId="{F3A4913F-5DA2-477D-8E00-DAA9662C7CD6}" type="presOf" srcId="{C141C8BD-5E57-4CA3-9B60-7AF4DFA85CA1}" destId="{87C0DD94-DC0F-4817-943C-DB9A128F2A03}" srcOrd="0" destOrd="0" presId="urn:microsoft.com/office/officeart/2005/8/layout/vList2"/>
    <dgm:cxn modelId="{18B32A24-FF4E-4315-9ABE-4DA2ABCD7E0A}" srcId="{C141C8BD-5E57-4CA3-9B60-7AF4DFA85CA1}" destId="{9EF7C244-791C-49BA-A976-183290B7910D}" srcOrd="0" destOrd="0" parTransId="{3271C58C-57BF-42AE-8CB7-485CE3437D29}" sibTransId="{8B7C66EE-893F-48C1-BB53-4B926D247603}"/>
    <dgm:cxn modelId="{65C10E88-71D1-4F48-8385-C93BD3A0336F}" type="presParOf" srcId="{87C0DD94-DC0F-4817-943C-DB9A128F2A03}" destId="{A444CBD9-BC29-4263-A260-41CC76745F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A0D0D18-997E-4CFF-8287-0B5EB6201184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4C226D12-5601-4E74-BC70-62D760299B58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Kmen rovný,kůra šedá rozpraskaná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1B80FD5A-75B7-4D6C-9F74-DB73736B27CB}" type="parTrans" cxnId="{04EBA41F-376C-4700-91FC-AB8A0F189279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DECC0BD0-6595-460C-94DB-7F44E152F382}" type="sibTrans" cxnId="{04EBA41F-376C-4700-91FC-AB8A0F189279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DDFCED7D-C5E3-4683-9081-846BC823FDB9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Jehlice měkké, ve svazcích - </a:t>
          </a:r>
          <a:r>
            <a:rPr lang="cs-CZ" sz="1400" u="sng" dirty="0" smtClean="0">
              <a:latin typeface="Arial" pitchFamily="34" charset="0"/>
              <a:cs typeface="Arial" pitchFamily="34" charset="0"/>
            </a:rPr>
            <a:t>opadávají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5C90077E-6237-4216-950F-794940676AB3}" type="parTrans" cxnId="{12377F6A-4D02-43A2-A1FA-E2EDC3519C8D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EC9A1F44-D5A8-4B51-8BFE-01C01F159B12}" type="sibTrans" cxnId="{12377F6A-4D02-43A2-A1FA-E2EDC3519C8D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D8F897C5-91EA-4818-8287-354E006BA3B7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Samčí šištice žluté, samičí červené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048A8648-4A17-49CA-BAE9-5173A4CC180A}" type="parTrans" cxnId="{CD63FD45-E895-48C4-92F6-9D26D00320B2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3F26B9A9-49FC-45A2-B2FE-4779197129AC}" type="sibTrans" cxnId="{CD63FD45-E895-48C4-92F6-9D26D00320B2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3B83D990-6C78-4FC8-847B-CE2415CA3237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Šišky drobné, vejčité 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644074A9-71C9-410D-B7CE-625E11F4C281}" type="parTrans" cxnId="{376762DA-6D5B-4538-B0D9-61512B1A26F9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719BBFE5-192D-4AE5-B2E0-2C2E20DCC5DD}" type="sibTrans" cxnId="{376762DA-6D5B-4538-B0D9-61512B1A26F9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93F65252-DD9B-46E4-B657-750A20AB069D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1400" dirty="0" smtClean="0">
              <a:latin typeface="Arial" pitchFamily="34" charset="0"/>
              <a:cs typeface="Arial" pitchFamily="34" charset="0"/>
            </a:rPr>
            <a:t>Význam-výroba nábytku,obklady stěn,vysoce ceněna modřínová pryskyřice- benátský terpentýn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1E14D9BC-A596-42D4-B215-9942A292BF22}" type="parTrans" cxnId="{5624BD7A-BBD2-4820-9E02-6EDD9B0A2464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F25A5ACD-26BF-474A-8F32-A2F5F3A772E8}" type="sibTrans" cxnId="{5624BD7A-BBD2-4820-9E02-6EDD9B0A2464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DE3268EE-C0EA-41B8-8810-4736279680B9}" type="pres">
      <dgm:prSet presAssocID="{AA0D0D18-997E-4CFF-8287-0B5EB62011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A6F538B-BDED-41A3-98F4-26581E024954}" type="pres">
      <dgm:prSet presAssocID="{4C226D12-5601-4E74-BC70-62D760299B5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2E623B-8530-449A-9EBC-40B47E8088AB}" type="pres">
      <dgm:prSet presAssocID="{DECC0BD0-6595-460C-94DB-7F44E152F382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DB03F6E-F577-4B2D-B303-A36D7F1E5D5A}" type="pres">
      <dgm:prSet presAssocID="{DDFCED7D-C5E3-4683-9081-846BC823FDB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90D8B4-7F37-42F0-9D91-5A392BBF93F3}" type="pres">
      <dgm:prSet presAssocID="{EC9A1F44-D5A8-4B51-8BFE-01C01F159B12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3A6CD5A-F373-47CC-820A-8AAFB4DC54FC}" type="pres">
      <dgm:prSet presAssocID="{D8F897C5-91EA-4818-8287-354E006BA3B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564629-E566-497B-BA64-BDD9429E273F}" type="pres">
      <dgm:prSet presAssocID="{3F26B9A9-49FC-45A2-B2FE-4779197129AC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2403B8A-0E80-4E13-9131-4600BA214108}" type="pres">
      <dgm:prSet presAssocID="{3B83D990-6C78-4FC8-847B-CE2415CA323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D19E46-ED4A-4208-A50E-95AF24C12E32}" type="pres">
      <dgm:prSet presAssocID="{719BBFE5-192D-4AE5-B2E0-2C2E20DCC5DD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1BE8C0F-8618-463A-BC05-444E62B71FA0}" type="pres">
      <dgm:prSet presAssocID="{93F65252-DD9B-46E4-B657-750A20AB069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96D2A50-352C-4811-8C01-A527764F108C}" type="presOf" srcId="{4C226D12-5601-4E74-BC70-62D760299B58}" destId="{FA6F538B-BDED-41A3-98F4-26581E024954}" srcOrd="0" destOrd="0" presId="urn:microsoft.com/office/officeart/2005/8/layout/vList2"/>
    <dgm:cxn modelId="{04EBA41F-376C-4700-91FC-AB8A0F189279}" srcId="{AA0D0D18-997E-4CFF-8287-0B5EB6201184}" destId="{4C226D12-5601-4E74-BC70-62D760299B58}" srcOrd="0" destOrd="0" parTransId="{1B80FD5A-75B7-4D6C-9F74-DB73736B27CB}" sibTransId="{DECC0BD0-6595-460C-94DB-7F44E152F382}"/>
    <dgm:cxn modelId="{790D620E-F4AB-434D-A464-2CF26F0E94A5}" type="presOf" srcId="{D8F897C5-91EA-4818-8287-354E006BA3B7}" destId="{13A6CD5A-F373-47CC-820A-8AAFB4DC54FC}" srcOrd="0" destOrd="0" presId="urn:microsoft.com/office/officeart/2005/8/layout/vList2"/>
    <dgm:cxn modelId="{C90B635D-F3F3-4100-B11A-2E2EC5AF585F}" type="presOf" srcId="{DDFCED7D-C5E3-4683-9081-846BC823FDB9}" destId="{8DB03F6E-F577-4B2D-B303-A36D7F1E5D5A}" srcOrd="0" destOrd="0" presId="urn:microsoft.com/office/officeart/2005/8/layout/vList2"/>
    <dgm:cxn modelId="{89E640DB-5261-4D64-A053-0575B7506912}" type="presOf" srcId="{93F65252-DD9B-46E4-B657-750A20AB069D}" destId="{A1BE8C0F-8618-463A-BC05-444E62B71FA0}" srcOrd="0" destOrd="0" presId="urn:microsoft.com/office/officeart/2005/8/layout/vList2"/>
    <dgm:cxn modelId="{482BD786-592D-4B3D-B984-48E9CF36E99B}" type="presOf" srcId="{AA0D0D18-997E-4CFF-8287-0B5EB6201184}" destId="{DE3268EE-C0EA-41B8-8810-4736279680B9}" srcOrd="0" destOrd="0" presId="urn:microsoft.com/office/officeart/2005/8/layout/vList2"/>
    <dgm:cxn modelId="{846B7D2D-7A3C-4768-B341-4E892CE31C62}" type="presOf" srcId="{3B83D990-6C78-4FC8-847B-CE2415CA3237}" destId="{12403B8A-0E80-4E13-9131-4600BA214108}" srcOrd="0" destOrd="0" presId="urn:microsoft.com/office/officeart/2005/8/layout/vList2"/>
    <dgm:cxn modelId="{376762DA-6D5B-4538-B0D9-61512B1A26F9}" srcId="{AA0D0D18-997E-4CFF-8287-0B5EB6201184}" destId="{3B83D990-6C78-4FC8-847B-CE2415CA3237}" srcOrd="3" destOrd="0" parTransId="{644074A9-71C9-410D-B7CE-625E11F4C281}" sibTransId="{719BBFE5-192D-4AE5-B2E0-2C2E20DCC5DD}"/>
    <dgm:cxn modelId="{CD63FD45-E895-48C4-92F6-9D26D00320B2}" srcId="{AA0D0D18-997E-4CFF-8287-0B5EB6201184}" destId="{D8F897C5-91EA-4818-8287-354E006BA3B7}" srcOrd="2" destOrd="0" parTransId="{048A8648-4A17-49CA-BAE9-5173A4CC180A}" sibTransId="{3F26B9A9-49FC-45A2-B2FE-4779197129AC}"/>
    <dgm:cxn modelId="{12377F6A-4D02-43A2-A1FA-E2EDC3519C8D}" srcId="{AA0D0D18-997E-4CFF-8287-0B5EB6201184}" destId="{DDFCED7D-C5E3-4683-9081-846BC823FDB9}" srcOrd="1" destOrd="0" parTransId="{5C90077E-6237-4216-950F-794940676AB3}" sibTransId="{EC9A1F44-D5A8-4B51-8BFE-01C01F159B12}"/>
    <dgm:cxn modelId="{5624BD7A-BBD2-4820-9E02-6EDD9B0A2464}" srcId="{AA0D0D18-997E-4CFF-8287-0B5EB6201184}" destId="{93F65252-DD9B-46E4-B657-750A20AB069D}" srcOrd="4" destOrd="0" parTransId="{1E14D9BC-A596-42D4-B215-9942A292BF22}" sibTransId="{F25A5ACD-26BF-474A-8F32-A2F5F3A772E8}"/>
    <dgm:cxn modelId="{63EF6BBE-328E-4CAD-9ADB-B05970D2FE3D}" type="presParOf" srcId="{DE3268EE-C0EA-41B8-8810-4736279680B9}" destId="{FA6F538B-BDED-41A3-98F4-26581E024954}" srcOrd="0" destOrd="0" presId="urn:microsoft.com/office/officeart/2005/8/layout/vList2"/>
    <dgm:cxn modelId="{66ACF017-4E5B-4194-A258-223E12A74EB1}" type="presParOf" srcId="{DE3268EE-C0EA-41B8-8810-4736279680B9}" destId="{B52E623B-8530-449A-9EBC-40B47E8088AB}" srcOrd="1" destOrd="0" presId="urn:microsoft.com/office/officeart/2005/8/layout/vList2"/>
    <dgm:cxn modelId="{E6533C9B-F785-499E-905F-87BF99CE6DA1}" type="presParOf" srcId="{DE3268EE-C0EA-41B8-8810-4736279680B9}" destId="{8DB03F6E-F577-4B2D-B303-A36D7F1E5D5A}" srcOrd="2" destOrd="0" presId="urn:microsoft.com/office/officeart/2005/8/layout/vList2"/>
    <dgm:cxn modelId="{B1234F88-2B90-4357-A49B-857587D0A510}" type="presParOf" srcId="{DE3268EE-C0EA-41B8-8810-4736279680B9}" destId="{3290D8B4-7F37-42F0-9D91-5A392BBF93F3}" srcOrd="3" destOrd="0" presId="urn:microsoft.com/office/officeart/2005/8/layout/vList2"/>
    <dgm:cxn modelId="{727820DD-020E-4B34-B6BE-70A434CA795B}" type="presParOf" srcId="{DE3268EE-C0EA-41B8-8810-4736279680B9}" destId="{13A6CD5A-F373-47CC-820A-8AAFB4DC54FC}" srcOrd="4" destOrd="0" presId="urn:microsoft.com/office/officeart/2005/8/layout/vList2"/>
    <dgm:cxn modelId="{29943B02-F118-49D8-B7DB-6749C95C37B9}" type="presParOf" srcId="{DE3268EE-C0EA-41B8-8810-4736279680B9}" destId="{5D564629-E566-497B-BA64-BDD9429E273F}" srcOrd="5" destOrd="0" presId="urn:microsoft.com/office/officeart/2005/8/layout/vList2"/>
    <dgm:cxn modelId="{45E4B93F-C337-4451-9BF1-46EF532C3243}" type="presParOf" srcId="{DE3268EE-C0EA-41B8-8810-4736279680B9}" destId="{12403B8A-0E80-4E13-9131-4600BA214108}" srcOrd="6" destOrd="0" presId="urn:microsoft.com/office/officeart/2005/8/layout/vList2"/>
    <dgm:cxn modelId="{9006D534-04C1-4E06-B18A-5330EB2A1F97}" type="presParOf" srcId="{DE3268EE-C0EA-41B8-8810-4736279680B9}" destId="{13D19E46-ED4A-4208-A50E-95AF24C12E32}" srcOrd="7" destOrd="0" presId="urn:microsoft.com/office/officeart/2005/8/layout/vList2"/>
    <dgm:cxn modelId="{60993444-A45A-4230-BC2D-06E2EBEC5814}" type="presParOf" srcId="{DE3268EE-C0EA-41B8-8810-4736279680B9}" destId="{A1BE8C0F-8618-463A-BC05-444E62B71F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10BB017-9751-4B88-9684-C4A4BD8B9212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E3D6B04-8D7C-4AA1-B6FF-5A14094FF0E6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Tis červený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624FB084-AC44-42F1-9820-0709B8F58F09}" type="parTrans" cxnId="{5B52ED4F-BAA3-4AAD-9C72-6D19D7E14C28}">
      <dgm:prSet/>
      <dgm:spPr/>
      <dgm:t>
        <a:bodyPr/>
        <a:lstStyle/>
        <a:p>
          <a:endParaRPr lang="cs-CZ"/>
        </a:p>
      </dgm:t>
    </dgm:pt>
    <dgm:pt modelId="{67321246-6B11-442F-8CD0-C8CB866AB9F6}" type="sibTrans" cxnId="{5B52ED4F-BAA3-4AAD-9C72-6D19D7E14C28}">
      <dgm:prSet/>
      <dgm:spPr/>
      <dgm:t>
        <a:bodyPr/>
        <a:lstStyle/>
        <a:p>
          <a:endParaRPr lang="cs-CZ"/>
        </a:p>
      </dgm:t>
    </dgm:pt>
    <dgm:pt modelId="{778829A7-BCE2-44AC-B39B-47EC20433628}" type="pres">
      <dgm:prSet presAssocID="{D10BB017-9751-4B88-9684-C4A4BD8B92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A2D350A-B79A-4C47-AAF1-82A2662C4053}" type="pres">
      <dgm:prSet presAssocID="{BE3D6B04-8D7C-4AA1-B6FF-5A14094FF0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B52ED4F-BAA3-4AAD-9C72-6D19D7E14C28}" srcId="{D10BB017-9751-4B88-9684-C4A4BD8B9212}" destId="{BE3D6B04-8D7C-4AA1-B6FF-5A14094FF0E6}" srcOrd="0" destOrd="0" parTransId="{624FB084-AC44-42F1-9820-0709B8F58F09}" sibTransId="{67321246-6B11-442F-8CD0-C8CB866AB9F6}"/>
    <dgm:cxn modelId="{17F0FA58-D4E9-4981-8D87-1250CD5D0B90}" type="presOf" srcId="{BE3D6B04-8D7C-4AA1-B6FF-5A14094FF0E6}" destId="{4A2D350A-B79A-4C47-AAF1-82A2662C4053}" srcOrd="0" destOrd="0" presId="urn:microsoft.com/office/officeart/2005/8/layout/vList2"/>
    <dgm:cxn modelId="{28BE77C8-DBD4-4D08-B5A3-934742FE6BDE}" type="presOf" srcId="{D10BB017-9751-4B88-9684-C4A4BD8B9212}" destId="{778829A7-BCE2-44AC-B39B-47EC20433628}" srcOrd="0" destOrd="0" presId="urn:microsoft.com/office/officeart/2005/8/layout/vList2"/>
    <dgm:cxn modelId="{A6961621-38D7-4204-88E7-3327444656C0}" type="presParOf" srcId="{778829A7-BCE2-44AC-B39B-47EC20433628}" destId="{4A2D350A-B79A-4C47-AAF1-82A2662C40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AA4A0F5-095D-48C4-951B-3C0C099E4C8E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93A04E47-E6F4-464A-B58C-DC0A18C66823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Prudce jedovatý keř nebo nízký strom, přísně chráněný, jeho dřevo je nejcennější,stáří i přes 1 000 let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6A1489A0-8A5B-4D9B-96C6-F1FE77EA6BD6}" type="parTrans" cxnId="{DFF5B61A-0053-4DCF-8B21-075948C7B963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F0B304BC-413C-4732-A419-F3C3BD8D7C8E}" type="sibTrans" cxnId="{DFF5B61A-0053-4DCF-8B21-075948C7B963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FBFCF12D-0014-42FC-9939-933AF23C4151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Kůra je hladká červenohnědá,později tmavne a praská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6C4D0355-A9A4-4BD3-80DA-7305B5E5F6C0}" type="parTrans" cxnId="{079E69B7-BC50-4705-9569-F90680A33378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A4CBAA8E-3170-47F9-BDB0-338C5B0EE5C6}" type="sibTrans" cxnId="{079E69B7-BC50-4705-9569-F90680A33378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59BFC4AB-4734-4AE0-A9D5-5AFC8429845F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Jehlice zašpičatělé,měkké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88FF8504-3EAB-4C4A-8A51-39088A8B95E7}" type="parTrans" cxnId="{DC122183-A1C5-49EC-AC5F-F57C034D4E5C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5D3D505A-EF7B-4206-BDC3-3BB4A8959ABD}" type="sibTrans" cxnId="{DC122183-A1C5-49EC-AC5F-F57C034D4E5C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56DE4322-26B9-4622-89A3-7441AA92A8D7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Využití-vzácný nábytek,výroba luků a otrávené hroty šípů/ve starších dobách/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51A70D86-3A3E-4E8B-9026-786AAE34E34C}" type="parTrans" cxnId="{6A410B79-E3C1-4B23-8013-CA039E6F75B6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BBDA0EB9-D02F-4AB5-B746-E348DBEE2B3D}" type="sibTrans" cxnId="{6A410B79-E3C1-4B23-8013-CA039E6F75B6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99EBBA69-7B74-4988-8759-C5E67CC7E557}" type="pres">
      <dgm:prSet presAssocID="{9AA4A0F5-095D-48C4-951B-3C0C099E4C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000C42F-A8B8-4155-8DDC-DE21E87EE72B}" type="pres">
      <dgm:prSet presAssocID="{93A04E47-E6F4-464A-B58C-DC0A18C6682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D7DD5B-40B5-4327-B587-90D23C8915A6}" type="pres">
      <dgm:prSet presAssocID="{F0B304BC-413C-4732-A419-F3C3BD8D7C8E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6A6C5547-8AFB-4CED-AA7E-C374D599F7FD}" type="pres">
      <dgm:prSet presAssocID="{FBFCF12D-0014-42FC-9939-933AF23C415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6494C7-010B-4BD0-B3C3-19B22FA64C57}" type="pres">
      <dgm:prSet presAssocID="{A4CBAA8E-3170-47F9-BDB0-338C5B0EE5C6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04C7AE2-4D41-4443-903A-5B8D9894551E}" type="pres">
      <dgm:prSet presAssocID="{59BFC4AB-4734-4AE0-A9D5-5AFC842984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225E63-A6EA-4B59-8A62-3EE9A3551D77}" type="pres">
      <dgm:prSet presAssocID="{5D3D505A-EF7B-4206-BDC3-3BB4A8959ABD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02C0DB1-91A1-4569-809D-7539CC8EAF4D}" type="pres">
      <dgm:prSet presAssocID="{56DE4322-26B9-4622-89A3-7441AA92A8D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93A95EC-869C-41B6-A9FC-E6BBDDB4210E}" type="presOf" srcId="{FBFCF12D-0014-42FC-9939-933AF23C4151}" destId="{6A6C5547-8AFB-4CED-AA7E-C374D599F7FD}" srcOrd="0" destOrd="0" presId="urn:microsoft.com/office/officeart/2005/8/layout/vList2"/>
    <dgm:cxn modelId="{DC122183-A1C5-49EC-AC5F-F57C034D4E5C}" srcId="{9AA4A0F5-095D-48C4-951B-3C0C099E4C8E}" destId="{59BFC4AB-4734-4AE0-A9D5-5AFC8429845F}" srcOrd="2" destOrd="0" parTransId="{88FF8504-3EAB-4C4A-8A51-39088A8B95E7}" sibTransId="{5D3D505A-EF7B-4206-BDC3-3BB4A8959ABD}"/>
    <dgm:cxn modelId="{FB070EF3-2788-48E3-A558-F5D9D9BE51D4}" type="presOf" srcId="{59BFC4AB-4734-4AE0-A9D5-5AFC8429845F}" destId="{C04C7AE2-4D41-4443-903A-5B8D9894551E}" srcOrd="0" destOrd="0" presId="urn:microsoft.com/office/officeart/2005/8/layout/vList2"/>
    <dgm:cxn modelId="{2F2D233C-65CA-42F4-9636-3093ACF6B4EA}" type="presOf" srcId="{93A04E47-E6F4-464A-B58C-DC0A18C66823}" destId="{C000C42F-A8B8-4155-8DDC-DE21E87EE72B}" srcOrd="0" destOrd="0" presId="urn:microsoft.com/office/officeart/2005/8/layout/vList2"/>
    <dgm:cxn modelId="{079E69B7-BC50-4705-9569-F90680A33378}" srcId="{9AA4A0F5-095D-48C4-951B-3C0C099E4C8E}" destId="{FBFCF12D-0014-42FC-9939-933AF23C4151}" srcOrd="1" destOrd="0" parTransId="{6C4D0355-A9A4-4BD3-80DA-7305B5E5F6C0}" sibTransId="{A4CBAA8E-3170-47F9-BDB0-338C5B0EE5C6}"/>
    <dgm:cxn modelId="{6A410B79-E3C1-4B23-8013-CA039E6F75B6}" srcId="{9AA4A0F5-095D-48C4-951B-3C0C099E4C8E}" destId="{56DE4322-26B9-4622-89A3-7441AA92A8D7}" srcOrd="3" destOrd="0" parTransId="{51A70D86-3A3E-4E8B-9026-786AAE34E34C}" sibTransId="{BBDA0EB9-D02F-4AB5-B746-E348DBEE2B3D}"/>
    <dgm:cxn modelId="{4F224A0E-DA5F-413D-8AA2-CC7DA8AD84B9}" type="presOf" srcId="{9AA4A0F5-095D-48C4-951B-3C0C099E4C8E}" destId="{99EBBA69-7B74-4988-8759-C5E67CC7E557}" srcOrd="0" destOrd="0" presId="urn:microsoft.com/office/officeart/2005/8/layout/vList2"/>
    <dgm:cxn modelId="{DFF5B61A-0053-4DCF-8B21-075948C7B963}" srcId="{9AA4A0F5-095D-48C4-951B-3C0C099E4C8E}" destId="{93A04E47-E6F4-464A-B58C-DC0A18C66823}" srcOrd="0" destOrd="0" parTransId="{6A1489A0-8A5B-4D9B-96C6-F1FE77EA6BD6}" sibTransId="{F0B304BC-413C-4732-A419-F3C3BD8D7C8E}"/>
    <dgm:cxn modelId="{FA045D00-0C5B-4FDE-8029-0671E1B97857}" type="presOf" srcId="{56DE4322-26B9-4622-89A3-7441AA92A8D7}" destId="{102C0DB1-91A1-4569-809D-7539CC8EAF4D}" srcOrd="0" destOrd="0" presId="urn:microsoft.com/office/officeart/2005/8/layout/vList2"/>
    <dgm:cxn modelId="{8C527224-3A73-48DF-ACCA-5E98971B605E}" type="presParOf" srcId="{99EBBA69-7B74-4988-8759-C5E67CC7E557}" destId="{C000C42F-A8B8-4155-8DDC-DE21E87EE72B}" srcOrd="0" destOrd="0" presId="urn:microsoft.com/office/officeart/2005/8/layout/vList2"/>
    <dgm:cxn modelId="{6C367A1F-880A-44DC-B1E7-D02A6467E74F}" type="presParOf" srcId="{99EBBA69-7B74-4988-8759-C5E67CC7E557}" destId="{C7D7DD5B-40B5-4327-B587-90D23C8915A6}" srcOrd="1" destOrd="0" presId="urn:microsoft.com/office/officeart/2005/8/layout/vList2"/>
    <dgm:cxn modelId="{C59B1A64-D9E0-414F-834A-2C7C026A9D0D}" type="presParOf" srcId="{99EBBA69-7B74-4988-8759-C5E67CC7E557}" destId="{6A6C5547-8AFB-4CED-AA7E-C374D599F7FD}" srcOrd="2" destOrd="0" presId="urn:microsoft.com/office/officeart/2005/8/layout/vList2"/>
    <dgm:cxn modelId="{41379C41-9E3F-4DA1-A4B1-749C26F0A8D1}" type="presParOf" srcId="{99EBBA69-7B74-4988-8759-C5E67CC7E557}" destId="{A46494C7-010B-4BD0-B3C3-19B22FA64C57}" srcOrd="3" destOrd="0" presId="urn:microsoft.com/office/officeart/2005/8/layout/vList2"/>
    <dgm:cxn modelId="{33AA4B4B-415B-4DA1-BC05-BB445B632DAE}" type="presParOf" srcId="{99EBBA69-7B74-4988-8759-C5E67CC7E557}" destId="{C04C7AE2-4D41-4443-903A-5B8D9894551E}" srcOrd="4" destOrd="0" presId="urn:microsoft.com/office/officeart/2005/8/layout/vList2"/>
    <dgm:cxn modelId="{BCE00C32-A9E4-4336-8D70-52F9B2807E32}" type="presParOf" srcId="{99EBBA69-7B74-4988-8759-C5E67CC7E557}" destId="{5F225E63-A6EA-4B59-8A62-3EE9A3551D77}" srcOrd="5" destOrd="0" presId="urn:microsoft.com/office/officeart/2005/8/layout/vList2"/>
    <dgm:cxn modelId="{C6244997-23DB-4047-9848-B31069F6F00D}" type="presParOf" srcId="{99EBBA69-7B74-4988-8759-C5E67CC7E557}" destId="{102C0DB1-91A1-4569-809D-7539CC8EAF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C80711B-5BDC-4197-A9BA-63ECB0B28633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C649985D-DDB3-4F10-A3DD-03835581A45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Jedle bělokorá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76A43BB1-19D3-4740-8D78-9598555A6746}" type="parTrans" cxnId="{5D1A87A9-75EA-42BB-8FF0-EDF7765AD16A}">
      <dgm:prSet/>
      <dgm:spPr/>
      <dgm:t>
        <a:bodyPr/>
        <a:lstStyle/>
        <a:p>
          <a:endParaRPr lang="cs-CZ"/>
        </a:p>
      </dgm:t>
    </dgm:pt>
    <dgm:pt modelId="{67CFC5AB-FAE7-4C3A-AA51-1F232F47A845}" type="sibTrans" cxnId="{5D1A87A9-75EA-42BB-8FF0-EDF7765AD16A}">
      <dgm:prSet/>
      <dgm:spPr/>
      <dgm:t>
        <a:bodyPr/>
        <a:lstStyle/>
        <a:p>
          <a:endParaRPr lang="cs-CZ"/>
        </a:p>
      </dgm:t>
    </dgm:pt>
    <dgm:pt modelId="{69BCAF84-3D33-4D0E-A48D-76DFF34C9148}" type="pres">
      <dgm:prSet presAssocID="{1C80711B-5BDC-4197-A9BA-63ECB0B286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C598FFE-6DE2-425E-B7B4-449D7008327A}" type="pres">
      <dgm:prSet presAssocID="{C649985D-DDB3-4F10-A3DD-03835581A45F}" presName="parentText" presStyleLbl="node1" presStyleIdx="0" presStyleCnt="1" custLinFactNeighborX="-1216" custLinFactNeighborY="132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D1A87A9-75EA-42BB-8FF0-EDF7765AD16A}" srcId="{1C80711B-5BDC-4197-A9BA-63ECB0B28633}" destId="{C649985D-DDB3-4F10-A3DD-03835581A45F}" srcOrd="0" destOrd="0" parTransId="{76A43BB1-19D3-4740-8D78-9598555A6746}" sibTransId="{67CFC5AB-FAE7-4C3A-AA51-1F232F47A845}"/>
    <dgm:cxn modelId="{33521158-8645-4F59-A576-F77862152173}" type="presOf" srcId="{1C80711B-5BDC-4197-A9BA-63ECB0B28633}" destId="{69BCAF84-3D33-4D0E-A48D-76DFF34C9148}" srcOrd="0" destOrd="0" presId="urn:microsoft.com/office/officeart/2005/8/layout/vList2"/>
    <dgm:cxn modelId="{121F49EF-7618-441F-B954-43E103F5AFD3}" type="presOf" srcId="{C649985D-DDB3-4F10-A3DD-03835581A45F}" destId="{3C598FFE-6DE2-425E-B7B4-449D7008327A}" srcOrd="0" destOrd="0" presId="urn:microsoft.com/office/officeart/2005/8/layout/vList2"/>
    <dgm:cxn modelId="{8DDBBC06-D6B8-424E-9E15-346F8BF3FC2A}" type="presParOf" srcId="{69BCAF84-3D33-4D0E-A48D-76DFF34C9148}" destId="{3C598FFE-6DE2-425E-B7B4-449D700832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DF509CF-763F-44FD-8853-B1740573F6A1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DE645E3D-43ED-4228-8AB5-50B6C4EA8035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Kmen rovný,výška až 65m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25CC79E0-E642-4B29-A85F-4F5908778ECB}" type="parTrans" cxnId="{6D7BEA31-05E0-4965-98AC-C9419E842FC0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108C3DB9-3438-43AA-ABB0-BB7222DD83D5}" type="sibTrans" cxnId="{6D7BEA31-05E0-4965-98AC-C9419E842FC0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E32BE69F-67C8-4F1D-A65C-51877670C0C7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Kůra hladká světle šedá, později tmavší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A4F8FE46-EB29-444B-8666-BDECDCF70797}" type="parTrans" cxnId="{B95EE8B9-4E4D-40F0-B840-09580F2079A0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352FD334-FBB4-478D-A539-D21DE55CBDC1}" type="sibTrans" cxnId="{B95EE8B9-4E4D-40F0-B840-09580F2079A0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DF582C63-D9C0-437D-B898-F82D290AB0CE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Jehlice mají na rubu listu dva světlé proužky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EF991F5D-78F8-4ED4-B3BC-627AFA42DEDC}" type="parTrans" cxnId="{0C7F907D-1BC3-4E79-88EA-2270FFB06A9A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2144DFE5-0A2C-431F-B985-DF1A68873175}" type="sibTrans" cxnId="{0C7F907D-1BC3-4E79-88EA-2270FFB06A9A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1866D1E0-A150-4B5E-9D72-A209EF8AEF67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Šišky vzpřímené, válcovité, rozpadavé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BEAE72B2-F80B-4E97-8814-E752D9711B04}" type="parTrans" cxnId="{DD149698-00B5-4D25-A68A-2D48871B90E8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F966D822-FE31-4A3A-A391-219CCCE4672C}" type="sibTrans" cxnId="{DD149698-00B5-4D25-A68A-2D48871B90E8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DCA859B6-6E44-4401-A090-2F0171A1CA0B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Velmi citlivá na znečištění vzduchu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16B336B7-B615-4F60-BBBC-F46502E7722B}" type="parTrans" cxnId="{5F7201B0-29BD-456C-B0FD-23129E19BEC4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C680EC8F-0287-4F90-BB24-CEBC3F669C6A}" type="sibTrans" cxnId="{5F7201B0-29BD-456C-B0FD-23129E19BEC4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E94E160E-D891-4057-93B7-470EC7F7C1E3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Využití-vodní stavby,výroba šindelů,sudů,řezbářství,hudební nástroje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7C868E27-755E-4899-859F-1810E3C41A1A}" type="parTrans" cxnId="{B9B01827-C1A1-49D8-A42B-2FF9569C0322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47719C56-E051-4EE6-9FEA-A60D5B32F2C2}" type="sibTrans" cxnId="{B9B01827-C1A1-49D8-A42B-2FF9569C0322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0A3DDA17-A2BD-4371-BBD9-B75352A81650}" type="pres">
      <dgm:prSet presAssocID="{6DF509CF-763F-44FD-8853-B1740573F6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3F30310-591B-41AD-A194-6CEA5BFBD282}" type="pres">
      <dgm:prSet presAssocID="{DE645E3D-43ED-4228-8AB5-50B6C4EA803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742E1E-E1A1-4186-B37D-567BD66A3800}" type="pres">
      <dgm:prSet presAssocID="{108C3DB9-3438-43AA-ABB0-BB7222DD83D5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547FBC6-D368-44FA-B504-1D0AAB51A48D}" type="pres">
      <dgm:prSet presAssocID="{E32BE69F-67C8-4F1D-A65C-51877670C0C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C6144B-A2C0-49F1-BAE8-9D35C79AEDFA}" type="pres">
      <dgm:prSet presAssocID="{352FD334-FBB4-478D-A539-D21DE55CBDC1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5C6ACFA-2760-45C3-8873-0CC938BE566F}" type="pres">
      <dgm:prSet presAssocID="{DF582C63-D9C0-437D-B898-F82D290AB0C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A1898F-1E6E-4787-A2CD-510B1FDFBB50}" type="pres">
      <dgm:prSet presAssocID="{2144DFE5-0A2C-431F-B985-DF1A68873175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BB9C68B-37E3-4469-A99F-1128F7FA75BA}" type="pres">
      <dgm:prSet presAssocID="{1866D1E0-A150-4B5E-9D72-A209EF8AEF6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46E44D-9B87-47DC-AD06-E90FFC86A9B2}" type="pres">
      <dgm:prSet presAssocID="{F966D822-FE31-4A3A-A391-219CCCE4672C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6F2F31CB-D1EF-43F0-B681-8BDE41F0B210}" type="pres">
      <dgm:prSet presAssocID="{DCA859B6-6E44-4401-A090-2F0171A1CA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044126-9D67-4181-9813-B0DBF83FBD44}" type="pres">
      <dgm:prSet presAssocID="{C680EC8F-0287-4F90-BB24-CEBC3F669C6A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25A491F-EE73-4F2A-B968-4949A906297E}" type="pres">
      <dgm:prSet presAssocID="{E94E160E-D891-4057-93B7-470EC7F7C1E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1B71E10-DFE2-4F3E-AC4F-FD9B84CE88B9}" type="presOf" srcId="{DE645E3D-43ED-4228-8AB5-50B6C4EA8035}" destId="{33F30310-591B-41AD-A194-6CEA5BFBD282}" srcOrd="0" destOrd="0" presId="urn:microsoft.com/office/officeart/2005/8/layout/vList2"/>
    <dgm:cxn modelId="{3CAA0E04-9EDE-48EF-9D6E-0E51E8810565}" type="presOf" srcId="{E32BE69F-67C8-4F1D-A65C-51877670C0C7}" destId="{B547FBC6-D368-44FA-B504-1D0AAB51A48D}" srcOrd="0" destOrd="0" presId="urn:microsoft.com/office/officeart/2005/8/layout/vList2"/>
    <dgm:cxn modelId="{B570B0C6-021F-49F1-9CA5-1B54B5B75246}" type="presOf" srcId="{6DF509CF-763F-44FD-8853-B1740573F6A1}" destId="{0A3DDA17-A2BD-4371-BBD9-B75352A81650}" srcOrd="0" destOrd="0" presId="urn:microsoft.com/office/officeart/2005/8/layout/vList2"/>
    <dgm:cxn modelId="{B42374FE-0EE6-4F4B-A974-E3EE1CD47397}" type="presOf" srcId="{DCA859B6-6E44-4401-A090-2F0171A1CA0B}" destId="{6F2F31CB-D1EF-43F0-B681-8BDE41F0B210}" srcOrd="0" destOrd="0" presId="urn:microsoft.com/office/officeart/2005/8/layout/vList2"/>
    <dgm:cxn modelId="{DD149698-00B5-4D25-A68A-2D48871B90E8}" srcId="{6DF509CF-763F-44FD-8853-B1740573F6A1}" destId="{1866D1E0-A150-4B5E-9D72-A209EF8AEF67}" srcOrd="3" destOrd="0" parTransId="{BEAE72B2-F80B-4E97-8814-E752D9711B04}" sibTransId="{F966D822-FE31-4A3A-A391-219CCCE4672C}"/>
    <dgm:cxn modelId="{6D7BEA31-05E0-4965-98AC-C9419E842FC0}" srcId="{6DF509CF-763F-44FD-8853-B1740573F6A1}" destId="{DE645E3D-43ED-4228-8AB5-50B6C4EA8035}" srcOrd="0" destOrd="0" parTransId="{25CC79E0-E642-4B29-A85F-4F5908778ECB}" sibTransId="{108C3DB9-3438-43AA-ABB0-BB7222DD83D5}"/>
    <dgm:cxn modelId="{8A1F1810-A667-42C5-83C6-ECA545012A9A}" type="presOf" srcId="{E94E160E-D891-4057-93B7-470EC7F7C1E3}" destId="{425A491F-EE73-4F2A-B968-4949A906297E}" srcOrd="0" destOrd="0" presId="urn:microsoft.com/office/officeart/2005/8/layout/vList2"/>
    <dgm:cxn modelId="{C512867D-56E0-48D6-B511-D60835DE95D8}" type="presOf" srcId="{1866D1E0-A150-4B5E-9D72-A209EF8AEF67}" destId="{3BB9C68B-37E3-4469-A99F-1128F7FA75BA}" srcOrd="0" destOrd="0" presId="urn:microsoft.com/office/officeart/2005/8/layout/vList2"/>
    <dgm:cxn modelId="{B9B01827-C1A1-49D8-A42B-2FF9569C0322}" srcId="{6DF509CF-763F-44FD-8853-B1740573F6A1}" destId="{E94E160E-D891-4057-93B7-470EC7F7C1E3}" srcOrd="5" destOrd="0" parTransId="{7C868E27-755E-4899-859F-1810E3C41A1A}" sibTransId="{47719C56-E051-4EE6-9FEA-A60D5B32F2C2}"/>
    <dgm:cxn modelId="{0C7F907D-1BC3-4E79-88EA-2270FFB06A9A}" srcId="{6DF509CF-763F-44FD-8853-B1740573F6A1}" destId="{DF582C63-D9C0-437D-B898-F82D290AB0CE}" srcOrd="2" destOrd="0" parTransId="{EF991F5D-78F8-4ED4-B3BC-627AFA42DEDC}" sibTransId="{2144DFE5-0A2C-431F-B985-DF1A68873175}"/>
    <dgm:cxn modelId="{397CB105-DA2D-4EC2-BA72-0279E359EA05}" type="presOf" srcId="{DF582C63-D9C0-437D-B898-F82D290AB0CE}" destId="{C5C6ACFA-2760-45C3-8873-0CC938BE566F}" srcOrd="0" destOrd="0" presId="urn:microsoft.com/office/officeart/2005/8/layout/vList2"/>
    <dgm:cxn modelId="{B95EE8B9-4E4D-40F0-B840-09580F2079A0}" srcId="{6DF509CF-763F-44FD-8853-B1740573F6A1}" destId="{E32BE69F-67C8-4F1D-A65C-51877670C0C7}" srcOrd="1" destOrd="0" parTransId="{A4F8FE46-EB29-444B-8666-BDECDCF70797}" sibTransId="{352FD334-FBB4-478D-A539-D21DE55CBDC1}"/>
    <dgm:cxn modelId="{5F7201B0-29BD-456C-B0FD-23129E19BEC4}" srcId="{6DF509CF-763F-44FD-8853-B1740573F6A1}" destId="{DCA859B6-6E44-4401-A090-2F0171A1CA0B}" srcOrd="4" destOrd="0" parTransId="{16B336B7-B615-4F60-BBBC-F46502E7722B}" sibTransId="{C680EC8F-0287-4F90-BB24-CEBC3F669C6A}"/>
    <dgm:cxn modelId="{C7EA7DB3-210C-40A3-9819-24C2FF8E13C7}" type="presParOf" srcId="{0A3DDA17-A2BD-4371-BBD9-B75352A81650}" destId="{33F30310-591B-41AD-A194-6CEA5BFBD282}" srcOrd="0" destOrd="0" presId="urn:microsoft.com/office/officeart/2005/8/layout/vList2"/>
    <dgm:cxn modelId="{8FED9291-C68B-4B6E-92B2-B21EE86350DE}" type="presParOf" srcId="{0A3DDA17-A2BD-4371-BBD9-B75352A81650}" destId="{A4742E1E-E1A1-4186-B37D-567BD66A3800}" srcOrd="1" destOrd="0" presId="urn:microsoft.com/office/officeart/2005/8/layout/vList2"/>
    <dgm:cxn modelId="{545A631F-E55E-431F-9777-7B9EB011D82F}" type="presParOf" srcId="{0A3DDA17-A2BD-4371-BBD9-B75352A81650}" destId="{B547FBC6-D368-44FA-B504-1D0AAB51A48D}" srcOrd="2" destOrd="0" presId="urn:microsoft.com/office/officeart/2005/8/layout/vList2"/>
    <dgm:cxn modelId="{24FFD308-F4E7-4B2A-9159-B7B8BF3BE2EB}" type="presParOf" srcId="{0A3DDA17-A2BD-4371-BBD9-B75352A81650}" destId="{9FC6144B-A2C0-49F1-BAE8-9D35C79AEDFA}" srcOrd="3" destOrd="0" presId="urn:microsoft.com/office/officeart/2005/8/layout/vList2"/>
    <dgm:cxn modelId="{80CB1A71-93F9-403E-A6BE-DEE1DD644FD7}" type="presParOf" srcId="{0A3DDA17-A2BD-4371-BBD9-B75352A81650}" destId="{C5C6ACFA-2760-45C3-8873-0CC938BE566F}" srcOrd="4" destOrd="0" presId="urn:microsoft.com/office/officeart/2005/8/layout/vList2"/>
    <dgm:cxn modelId="{35D592A5-1C7D-4805-8690-D2725038880F}" type="presParOf" srcId="{0A3DDA17-A2BD-4371-BBD9-B75352A81650}" destId="{A8A1898F-1E6E-4787-A2CD-510B1FDFBB50}" srcOrd="5" destOrd="0" presId="urn:microsoft.com/office/officeart/2005/8/layout/vList2"/>
    <dgm:cxn modelId="{309E95A7-3D8F-4536-AD08-DF3B4245F4C8}" type="presParOf" srcId="{0A3DDA17-A2BD-4371-BBD9-B75352A81650}" destId="{3BB9C68B-37E3-4469-A99F-1128F7FA75BA}" srcOrd="6" destOrd="0" presId="urn:microsoft.com/office/officeart/2005/8/layout/vList2"/>
    <dgm:cxn modelId="{C4D1AD3F-7B96-4C60-B319-380F6320DEDE}" type="presParOf" srcId="{0A3DDA17-A2BD-4371-BBD9-B75352A81650}" destId="{1546E44D-9B87-47DC-AD06-E90FFC86A9B2}" srcOrd="7" destOrd="0" presId="urn:microsoft.com/office/officeart/2005/8/layout/vList2"/>
    <dgm:cxn modelId="{A09436D4-0C5C-4605-A0C0-3725E9D4A761}" type="presParOf" srcId="{0A3DDA17-A2BD-4371-BBD9-B75352A81650}" destId="{6F2F31CB-D1EF-43F0-B681-8BDE41F0B210}" srcOrd="8" destOrd="0" presId="urn:microsoft.com/office/officeart/2005/8/layout/vList2"/>
    <dgm:cxn modelId="{607EB5A4-8365-4752-81D1-99DCEE2B1E80}" type="presParOf" srcId="{0A3DDA17-A2BD-4371-BBD9-B75352A81650}" destId="{6D044126-9D67-4181-9813-B0DBF83FBD44}" srcOrd="9" destOrd="0" presId="urn:microsoft.com/office/officeart/2005/8/layout/vList2"/>
    <dgm:cxn modelId="{3B1A1C20-D898-477C-9477-3DB136F4696A}" type="presParOf" srcId="{0A3DDA17-A2BD-4371-BBD9-B75352A81650}" destId="{425A491F-EE73-4F2A-B968-4949A906297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1413F-9432-4552-9EEA-845CC1C57E33}" type="doc">
      <dgm:prSet loTypeId="urn:microsoft.com/office/officeart/2005/8/layout/orgChart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4D0D02D8-3B3E-48A6-9D2D-752255A4B866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3200" dirty="0" smtClean="0">
              <a:latin typeface="Arial" pitchFamily="34" charset="0"/>
              <a:cs typeface="Arial" pitchFamily="34" charset="0"/>
            </a:rPr>
            <a:t>Jehličnaté stromy</a:t>
          </a:r>
          <a:endParaRPr lang="cs-CZ" sz="3200" dirty="0">
            <a:latin typeface="Arial" pitchFamily="34" charset="0"/>
            <a:cs typeface="Arial" pitchFamily="34" charset="0"/>
          </a:endParaRPr>
        </a:p>
      </dgm:t>
    </dgm:pt>
    <dgm:pt modelId="{3C63D154-0F32-471C-B040-C221B1721C35}" type="parTrans" cxnId="{D3DF6890-444A-45B9-9301-144D598D91FC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4C7202FF-7F70-454D-82E7-65A422E5AF55}" type="sibTrans" cxnId="{D3DF6890-444A-45B9-9301-144D598D91FC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95875E8C-10A8-4FD1-A589-D70DD41BA8BB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3200" dirty="0" smtClean="0">
              <a:latin typeface="Arial" pitchFamily="34" charset="0"/>
              <a:cs typeface="Arial" pitchFamily="34" charset="0"/>
            </a:rPr>
            <a:t>Tis</a:t>
          </a:r>
          <a:endParaRPr lang="cs-CZ" sz="3200" dirty="0">
            <a:latin typeface="Arial" pitchFamily="34" charset="0"/>
            <a:cs typeface="Arial" pitchFamily="34" charset="0"/>
          </a:endParaRPr>
        </a:p>
      </dgm:t>
    </dgm:pt>
    <dgm:pt modelId="{F03AB46B-0FB5-4941-A13A-8F3460AD2A55}" type="parTrans" cxnId="{396AA627-10A6-4036-A55E-37C2CDBD823C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CD4A27AF-7652-4F18-9A13-D13C4252C288}" type="sibTrans" cxnId="{396AA627-10A6-4036-A55E-37C2CDBD823C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7F4BE20F-7184-4069-A509-3ED735C41FC7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3200" dirty="0" smtClean="0">
              <a:latin typeface="Arial" pitchFamily="34" charset="0"/>
              <a:cs typeface="Arial" pitchFamily="34" charset="0"/>
            </a:rPr>
            <a:t>Borovice</a:t>
          </a:r>
          <a:endParaRPr lang="cs-CZ" sz="3200" dirty="0">
            <a:latin typeface="Arial" pitchFamily="34" charset="0"/>
            <a:cs typeface="Arial" pitchFamily="34" charset="0"/>
          </a:endParaRPr>
        </a:p>
      </dgm:t>
    </dgm:pt>
    <dgm:pt modelId="{4D672DD0-78F3-4791-8F56-8DE80531A7A8}" type="parTrans" cxnId="{35DC6D6D-333B-4916-9E9F-1926233CF170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04F26463-1700-4AA8-B8F7-9884189834EC}" type="sibTrans" cxnId="{35DC6D6D-333B-4916-9E9F-1926233CF170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D0EE90A2-DDDF-46B1-87BD-31381707AEE7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3200" dirty="0" smtClean="0">
              <a:latin typeface="Arial" pitchFamily="34" charset="0"/>
              <a:cs typeface="Arial" pitchFamily="34" charset="0"/>
            </a:rPr>
            <a:t>Jedle</a:t>
          </a:r>
          <a:endParaRPr lang="cs-CZ" sz="3200" dirty="0">
            <a:latin typeface="Arial" pitchFamily="34" charset="0"/>
            <a:cs typeface="Arial" pitchFamily="34" charset="0"/>
          </a:endParaRPr>
        </a:p>
      </dgm:t>
    </dgm:pt>
    <dgm:pt modelId="{8AA3F372-81CF-4DB7-8762-C4A40A9B0BEB}" type="parTrans" cxnId="{368D7CB1-2A60-4FDD-9367-3FFDD3148225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8CCEFAA3-10D0-4F56-BACF-592CFB743FDE}" type="sibTrans" cxnId="{368D7CB1-2A60-4FDD-9367-3FFDD3148225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187ED61F-DBC9-4249-88BD-68751EA2EEEF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3200" dirty="0" smtClean="0">
              <a:latin typeface="Arial" pitchFamily="34" charset="0"/>
              <a:cs typeface="Arial" pitchFamily="34" charset="0"/>
            </a:rPr>
            <a:t>Modřín</a:t>
          </a:r>
          <a:endParaRPr lang="cs-CZ" sz="3200" dirty="0">
            <a:latin typeface="Arial" pitchFamily="34" charset="0"/>
            <a:cs typeface="Arial" pitchFamily="34" charset="0"/>
          </a:endParaRPr>
        </a:p>
      </dgm:t>
    </dgm:pt>
    <dgm:pt modelId="{6A9F46B7-37FD-487F-8667-AB0BA4E345CC}" type="parTrans" cxnId="{3CD6240B-65A8-4D06-8782-03D8F239F1D9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E4E02EB7-02ED-4BA1-A5F0-6A99553B6B7B}" type="sibTrans" cxnId="{3CD6240B-65A8-4D06-8782-03D8F239F1D9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D11D7159-32A7-419F-8494-5A879A93DEA0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sz="3200" dirty="0" smtClean="0">
              <a:latin typeface="Arial" pitchFamily="34" charset="0"/>
              <a:cs typeface="Arial" pitchFamily="34" charset="0"/>
            </a:rPr>
            <a:t>Smrk</a:t>
          </a:r>
          <a:endParaRPr lang="cs-CZ" sz="3200" dirty="0">
            <a:latin typeface="Arial" pitchFamily="34" charset="0"/>
            <a:cs typeface="Arial" pitchFamily="34" charset="0"/>
          </a:endParaRPr>
        </a:p>
      </dgm:t>
    </dgm:pt>
    <dgm:pt modelId="{E3A566C7-70B3-48F0-857C-5F45FE4D7BC2}" type="parTrans" cxnId="{0AB75BF8-CA0D-4DE2-BB7C-C3C16DAA6D74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273EF701-5CE9-4474-8C63-5CFBB808B291}" type="sibTrans" cxnId="{0AB75BF8-CA0D-4DE2-BB7C-C3C16DAA6D74}">
      <dgm:prSet/>
      <dgm:spPr/>
      <dgm:t>
        <a:bodyPr/>
        <a:lstStyle/>
        <a:p>
          <a:endParaRPr lang="cs-CZ" sz="1400">
            <a:latin typeface="Arial" pitchFamily="34" charset="0"/>
            <a:cs typeface="Arial" pitchFamily="34" charset="0"/>
          </a:endParaRPr>
        </a:p>
      </dgm:t>
    </dgm:pt>
    <dgm:pt modelId="{0421A605-0352-4EE5-A034-105AD6E47447}" type="pres">
      <dgm:prSet presAssocID="{C8A1413F-9432-4552-9EEA-845CC1C57E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B2F3086-C169-4A71-AB24-1BEC66A9FD0F}" type="pres">
      <dgm:prSet presAssocID="{4D0D02D8-3B3E-48A6-9D2D-752255A4B866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E24D9E9C-5F4B-435D-AAB5-74B6BEB275C2}" type="pres">
      <dgm:prSet presAssocID="{4D0D02D8-3B3E-48A6-9D2D-752255A4B866}" presName="rootComposite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CDF980F-5D1D-4CC3-8F5E-A589C47F9C8A}" type="pres">
      <dgm:prSet presAssocID="{4D0D02D8-3B3E-48A6-9D2D-752255A4B866}" presName="rootText1" presStyleLbl="node0" presStyleIdx="0" presStyleCnt="1" custScaleX="183673" custScaleY="18216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15EB495-8095-4AC2-BAAF-9452C9959178}" type="pres">
      <dgm:prSet presAssocID="{4D0D02D8-3B3E-48A6-9D2D-752255A4B866}" presName="rootConnector1" presStyleLbl="node1" presStyleIdx="0" presStyleCnt="0"/>
      <dgm:spPr/>
      <dgm:t>
        <a:bodyPr/>
        <a:lstStyle/>
        <a:p>
          <a:endParaRPr lang="cs-CZ"/>
        </a:p>
      </dgm:t>
    </dgm:pt>
    <dgm:pt modelId="{22FC2CD4-4E6B-4746-A51B-370E35716734}" type="pres">
      <dgm:prSet presAssocID="{4D0D02D8-3B3E-48A6-9D2D-752255A4B866}" presName="hierChild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FD3F416-2B98-4B46-B2F3-85E310E39D24}" type="pres">
      <dgm:prSet presAssocID="{F03AB46B-0FB5-4941-A13A-8F3460AD2A55}" presName="Name37" presStyleLbl="parChTrans1D2" presStyleIdx="0" presStyleCnt="5"/>
      <dgm:spPr/>
      <dgm:t>
        <a:bodyPr/>
        <a:lstStyle/>
        <a:p>
          <a:endParaRPr lang="cs-CZ"/>
        </a:p>
      </dgm:t>
    </dgm:pt>
    <dgm:pt modelId="{FA07BDD5-CEDA-48BD-B993-0B9C890BEA74}" type="pres">
      <dgm:prSet presAssocID="{95875E8C-10A8-4FD1-A589-D70DD41BA8BB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183407C-F242-4BAA-AEBE-197B67609759}" type="pres">
      <dgm:prSet presAssocID="{95875E8C-10A8-4FD1-A589-D70DD41BA8BB}" presName="root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44AFC5E-5705-4F64-A983-B2222946ED8B}" type="pres">
      <dgm:prSet presAssocID="{95875E8C-10A8-4FD1-A589-D70DD41BA8BB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CDC83EC-EF7F-4EE0-AC01-DDF56E99A9C5}" type="pres">
      <dgm:prSet presAssocID="{95875E8C-10A8-4FD1-A589-D70DD41BA8BB}" presName="rootConnector" presStyleLbl="node2" presStyleIdx="0" presStyleCnt="5"/>
      <dgm:spPr/>
      <dgm:t>
        <a:bodyPr/>
        <a:lstStyle/>
        <a:p>
          <a:endParaRPr lang="cs-CZ"/>
        </a:p>
      </dgm:t>
    </dgm:pt>
    <dgm:pt modelId="{AEEB10FF-6228-40C9-8360-EE0BA585E1B6}" type="pres">
      <dgm:prSet presAssocID="{95875E8C-10A8-4FD1-A589-D70DD41BA8BB}" presName="hierChild4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FC180E8-B1D5-4C02-B2D4-0DBE2C75F6D8}" type="pres">
      <dgm:prSet presAssocID="{95875E8C-10A8-4FD1-A589-D70DD41BA8BB}" presName="hierChild5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D35B3A4-C191-4101-9E2D-4FED9DB6BBE8}" type="pres">
      <dgm:prSet presAssocID="{4D672DD0-78F3-4791-8F56-8DE80531A7A8}" presName="Name37" presStyleLbl="parChTrans1D2" presStyleIdx="1" presStyleCnt="5"/>
      <dgm:spPr/>
      <dgm:t>
        <a:bodyPr/>
        <a:lstStyle/>
        <a:p>
          <a:endParaRPr lang="cs-CZ"/>
        </a:p>
      </dgm:t>
    </dgm:pt>
    <dgm:pt modelId="{2252C969-C0D5-4D28-BE58-E867DF80362B}" type="pres">
      <dgm:prSet presAssocID="{7F4BE20F-7184-4069-A509-3ED735C41FC7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85E71AA-9465-4F56-8C7B-5288E337BC64}" type="pres">
      <dgm:prSet presAssocID="{7F4BE20F-7184-4069-A509-3ED735C41FC7}" presName="root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1C754F2-386F-43F6-915F-EB839B44D2F4}" type="pres">
      <dgm:prSet presAssocID="{7F4BE20F-7184-4069-A509-3ED735C41FC7}" presName="rootText" presStyleLbl="node2" presStyleIdx="1" presStyleCnt="5" custScaleX="160745" custScaleY="10752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3FDDE2-4E25-4608-B04B-60676FB80B7B}" type="pres">
      <dgm:prSet presAssocID="{7F4BE20F-7184-4069-A509-3ED735C41FC7}" presName="rootConnector" presStyleLbl="node2" presStyleIdx="1" presStyleCnt="5"/>
      <dgm:spPr/>
      <dgm:t>
        <a:bodyPr/>
        <a:lstStyle/>
        <a:p>
          <a:endParaRPr lang="cs-CZ"/>
        </a:p>
      </dgm:t>
    </dgm:pt>
    <dgm:pt modelId="{90E5F629-5754-447E-83FD-4A3512D04234}" type="pres">
      <dgm:prSet presAssocID="{7F4BE20F-7184-4069-A509-3ED735C41FC7}" presName="hierChild4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3EA5EB9-F1B0-4F55-954B-DCE7DD7E212F}" type="pres">
      <dgm:prSet presAssocID="{7F4BE20F-7184-4069-A509-3ED735C41FC7}" presName="hierChild5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CA89D7A-E88E-42F5-BDEF-51B7A3F58AA9}" type="pres">
      <dgm:prSet presAssocID="{8AA3F372-81CF-4DB7-8762-C4A40A9B0BEB}" presName="Name37" presStyleLbl="parChTrans1D2" presStyleIdx="2" presStyleCnt="5"/>
      <dgm:spPr/>
      <dgm:t>
        <a:bodyPr/>
        <a:lstStyle/>
        <a:p>
          <a:endParaRPr lang="cs-CZ"/>
        </a:p>
      </dgm:t>
    </dgm:pt>
    <dgm:pt modelId="{E25BBBB8-6735-4EF7-85C3-A272287F1DB1}" type="pres">
      <dgm:prSet presAssocID="{D0EE90A2-DDDF-46B1-87BD-31381707AEE7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10B736C-E09C-4FA6-AB0C-4AAD9D1F0014}" type="pres">
      <dgm:prSet presAssocID="{D0EE90A2-DDDF-46B1-87BD-31381707AEE7}" presName="root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F5B252E-353B-40C2-B736-5C5EAE1D9CD7}" type="pres">
      <dgm:prSet presAssocID="{D0EE90A2-DDDF-46B1-87BD-31381707AEE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4552860-CFC3-4B07-95C5-9572CD4BE168}" type="pres">
      <dgm:prSet presAssocID="{D0EE90A2-DDDF-46B1-87BD-31381707AEE7}" presName="rootConnector" presStyleLbl="node2" presStyleIdx="2" presStyleCnt="5"/>
      <dgm:spPr/>
      <dgm:t>
        <a:bodyPr/>
        <a:lstStyle/>
        <a:p>
          <a:endParaRPr lang="cs-CZ"/>
        </a:p>
      </dgm:t>
    </dgm:pt>
    <dgm:pt modelId="{9751D91E-7CDE-4314-BC0E-C7A0A78CAEC2}" type="pres">
      <dgm:prSet presAssocID="{D0EE90A2-DDDF-46B1-87BD-31381707AEE7}" presName="hierChild4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6E4EC527-2B25-4F81-BEC0-E0E78D5A5BDC}" type="pres">
      <dgm:prSet presAssocID="{D0EE90A2-DDDF-46B1-87BD-31381707AEE7}" presName="hierChild5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1B428D1-975A-4EEE-BECB-33A4139F4F61}" type="pres">
      <dgm:prSet presAssocID="{6A9F46B7-37FD-487F-8667-AB0BA4E345CC}" presName="Name37" presStyleLbl="parChTrans1D2" presStyleIdx="3" presStyleCnt="5"/>
      <dgm:spPr/>
      <dgm:t>
        <a:bodyPr/>
        <a:lstStyle/>
        <a:p>
          <a:endParaRPr lang="cs-CZ"/>
        </a:p>
      </dgm:t>
    </dgm:pt>
    <dgm:pt modelId="{A26973B0-DE1B-4795-89FC-711531B5FA43}" type="pres">
      <dgm:prSet presAssocID="{187ED61F-DBC9-4249-88BD-68751EA2EEEF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B252D88-9B5D-49A9-85C0-C42199BCDA12}" type="pres">
      <dgm:prSet presAssocID="{187ED61F-DBC9-4249-88BD-68751EA2EEEF}" presName="root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10F42C5-057A-47AB-93FD-58D334C673B0}" type="pres">
      <dgm:prSet presAssocID="{187ED61F-DBC9-4249-88BD-68751EA2EEEF}" presName="rootText" presStyleLbl="node2" presStyleIdx="3" presStyleCnt="5" custScaleX="14168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62B002C-13DC-469E-873A-10847F0D987D}" type="pres">
      <dgm:prSet presAssocID="{187ED61F-DBC9-4249-88BD-68751EA2EEEF}" presName="rootConnector" presStyleLbl="node2" presStyleIdx="3" presStyleCnt="5"/>
      <dgm:spPr/>
      <dgm:t>
        <a:bodyPr/>
        <a:lstStyle/>
        <a:p>
          <a:endParaRPr lang="cs-CZ"/>
        </a:p>
      </dgm:t>
    </dgm:pt>
    <dgm:pt modelId="{CE85F9DE-63FD-41AB-AD91-B0C254AE3AC1}" type="pres">
      <dgm:prSet presAssocID="{187ED61F-DBC9-4249-88BD-68751EA2EEEF}" presName="hierChild4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8F58E40-50D2-495B-B667-201FD19674D3}" type="pres">
      <dgm:prSet presAssocID="{187ED61F-DBC9-4249-88BD-68751EA2EEEF}" presName="hierChild5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4C8FE64-2ECD-4B29-85AA-96D66604933C}" type="pres">
      <dgm:prSet presAssocID="{E3A566C7-70B3-48F0-857C-5F45FE4D7BC2}" presName="Name37" presStyleLbl="parChTrans1D2" presStyleIdx="4" presStyleCnt="5"/>
      <dgm:spPr/>
      <dgm:t>
        <a:bodyPr/>
        <a:lstStyle/>
        <a:p>
          <a:endParaRPr lang="cs-CZ"/>
        </a:p>
      </dgm:t>
    </dgm:pt>
    <dgm:pt modelId="{E43F3FC0-1B47-418D-B9D3-7C8EDED0A4FE}" type="pres">
      <dgm:prSet presAssocID="{D11D7159-32A7-419F-8494-5A879A93DEA0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25A8919-439B-4DE0-B274-3B93C895F6F6}" type="pres">
      <dgm:prSet presAssocID="{D11D7159-32A7-419F-8494-5A879A93DEA0}" presName="root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E9E704BF-77F9-4934-B55C-9E9E4F715808}" type="pres">
      <dgm:prSet presAssocID="{D11D7159-32A7-419F-8494-5A879A93DEA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AD20104-9E42-4F48-B9D2-E194A3F88AD2}" type="pres">
      <dgm:prSet presAssocID="{D11D7159-32A7-419F-8494-5A879A93DEA0}" presName="rootConnector" presStyleLbl="node2" presStyleIdx="4" presStyleCnt="5"/>
      <dgm:spPr/>
      <dgm:t>
        <a:bodyPr/>
        <a:lstStyle/>
        <a:p>
          <a:endParaRPr lang="cs-CZ"/>
        </a:p>
      </dgm:t>
    </dgm:pt>
    <dgm:pt modelId="{BFA7A197-5E38-41DE-8903-601D01E84E9E}" type="pres">
      <dgm:prSet presAssocID="{D11D7159-32A7-419F-8494-5A879A93DEA0}" presName="hierChild4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E76CA40-7041-4F4C-AA96-85DB61387DD9}" type="pres">
      <dgm:prSet presAssocID="{D11D7159-32A7-419F-8494-5A879A93DEA0}" presName="hierChild5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EE54B97C-A045-4BC1-8015-D4C5D88ACE70}" type="pres">
      <dgm:prSet presAssocID="{4D0D02D8-3B3E-48A6-9D2D-752255A4B866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</dgm:ptLst>
  <dgm:cxnLst>
    <dgm:cxn modelId="{C95FB012-D89C-486E-939C-0F697E9000C1}" type="presOf" srcId="{4D0D02D8-3B3E-48A6-9D2D-752255A4B866}" destId="{7CDF980F-5D1D-4CC3-8F5E-A589C47F9C8A}" srcOrd="0" destOrd="0" presId="urn:microsoft.com/office/officeart/2005/8/layout/orgChart1"/>
    <dgm:cxn modelId="{5FCEC2CB-4FE0-4E96-BE30-BE80136B3305}" type="presOf" srcId="{95875E8C-10A8-4FD1-A589-D70DD41BA8BB}" destId="{C44AFC5E-5705-4F64-A983-B2222946ED8B}" srcOrd="0" destOrd="0" presId="urn:microsoft.com/office/officeart/2005/8/layout/orgChart1"/>
    <dgm:cxn modelId="{396AA627-10A6-4036-A55E-37C2CDBD823C}" srcId="{4D0D02D8-3B3E-48A6-9D2D-752255A4B866}" destId="{95875E8C-10A8-4FD1-A589-D70DD41BA8BB}" srcOrd="0" destOrd="0" parTransId="{F03AB46B-0FB5-4941-A13A-8F3460AD2A55}" sibTransId="{CD4A27AF-7652-4F18-9A13-D13C4252C288}"/>
    <dgm:cxn modelId="{230EFF7D-35A7-4CF2-8A92-D5893D50FC3E}" type="presOf" srcId="{7F4BE20F-7184-4069-A509-3ED735C41FC7}" destId="{71C754F2-386F-43F6-915F-EB839B44D2F4}" srcOrd="0" destOrd="0" presId="urn:microsoft.com/office/officeart/2005/8/layout/orgChart1"/>
    <dgm:cxn modelId="{368D7CB1-2A60-4FDD-9367-3FFDD3148225}" srcId="{4D0D02D8-3B3E-48A6-9D2D-752255A4B866}" destId="{D0EE90A2-DDDF-46B1-87BD-31381707AEE7}" srcOrd="2" destOrd="0" parTransId="{8AA3F372-81CF-4DB7-8762-C4A40A9B0BEB}" sibTransId="{8CCEFAA3-10D0-4F56-BACF-592CFB743FDE}"/>
    <dgm:cxn modelId="{2419D07C-8F61-4749-B5E3-9463DFF6B8BC}" type="presOf" srcId="{C8A1413F-9432-4552-9EEA-845CC1C57E33}" destId="{0421A605-0352-4EE5-A034-105AD6E47447}" srcOrd="0" destOrd="0" presId="urn:microsoft.com/office/officeart/2005/8/layout/orgChart1"/>
    <dgm:cxn modelId="{A2F69287-61AE-484D-B2FA-B0CEDAE8B34E}" type="presOf" srcId="{6A9F46B7-37FD-487F-8667-AB0BA4E345CC}" destId="{F1B428D1-975A-4EEE-BECB-33A4139F4F61}" srcOrd="0" destOrd="0" presId="urn:microsoft.com/office/officeart/2005/8/layout/orgChart1"/>
    <dgm:cxn modelId="{3694BA30-CDF3-40DA-AD89-932337E14BEE}" type="presOf" srcId="{E3A566C7-70B3-48F0-857C-5F45FE4D7BC2}" destId="{04C8FE64-2ECD-4B29-85AA-96D66604933C}" srcOrd="0" destOrd="0" presId="urn:microsoft.com/office/officeart/2005/8/layout/orgChart1"/>
    <dgm:cxn modelId="{F5888485-99EC-4E31-B3D4-D2177D5C51BF}" type="presOf" srcId="{D0EE90A2-DDDF-46B1-87BD-31381707AEE7}" destId="{FF5B252E-353B-40C2-B736-5C5EAE1D9CD7}" srcOrd="0" destOrd="0" presId="urn:microsoft.com/office/officeart/2005/8/layout/orgChart1"/>
    <dgm:cxn modelId="{BE0E55DB-293E-439E-B66C-F718265681F4}" type="presOf" srcId="{4D672DD0-78F3-4791-8F56-8DE80531A7A8}" destId="{9D35B3A4-C191-4101-9E2D-4FED9DB6BBE8}" srcOrd="0" destOrd="0" presId="urn:microsoft.com/office/officeart/2005/8/layout/orgChart1"/>
    <dgm:cxn modelId="{0AB75BF8-CA0D-4DE2-BB7C-C3C16DAA6D74}" srcId="{4D0D02D8-3B3E-48A6-9D2D-752255A4B866}" destId="{D11D7159-32A7-419F-8494-5A879A93DEA0}" srcOrd="4" destOrd="0" parTransId="{E3A566C7-70B3-48F0-857C-5F45FE4D7BC2}" sibTransId="{273EF701-5CE9-4474-8C63-5CFBB808B291}"/>
    <dgm:cxn modelId="{3CD6240B-65A8-4D06-8782-03D8F239F1D9}" srcId="{4D0D02D8-3B3E-48A6-9D2D-752255A4B866}" destId="{187ED61F-DBC9-4249-88BD-68751EA2EEEF}" srcOrd="3" destOrd="0" parTransId="{6A9F46B7-37FD-487F-8667-AB0BA4E345CC}" sibTransId="{E4E02EB7-02ED-4BA1-A5F0-6A99553B6B7B}"/>
    <dgm:cxn modelId="{98F5E2AD-3EB1-4658-9096-64E82CC2DB76}" type="presOf" srcId="{D11D7159-32A7-419F-8494-5A879A93DEA0}" destId="{8AD20104-9E42-4F48-B9D2-E194A3F88AD2}" srcOrd="1" destOrd="0" presId="urn:microsoft.com/office/officeart/2005/8/layout/orgChart1"/>
    <dgm:cxn modelId="{34C33773-87D9-456C-B163-5F133CAAA41A}" type="presOf" srcId="{7F4BE20F-7184-4069-A509-3ED735C41FC7}" destId="{F93FDDE2-4E25-4608-B04B-60676FB80B7B}" srcOrd="1" destOrd="0" presId="urn:microsoft.com/office/officeart/2005/8/layout/orgChart1"/>
    <dgm:cxn modelId="{9B842E41-0DE1-4184-AE68-F7CD901AFEE8}" type="presOf" srcId="{187ED61F-DBC9-4249-88BD-68751EA2EEEF}" destId="{F10F42C5-057A-47AB-93FD-58D334C673B0}" srcOrd="0" destOrd="0" presId="urn:microsoft.com/office/officeart/2005/8/layout/orgChart1"/>
    <dgm:cxn modelId="{104A6298-D13B-41A5-BDD1-1C03C47D6952}" type="presOf" srcId="{4D0D02D8-3B3E-48A6-9D2D-752255A4B866}" destId="{015EB495-8095-4AC2-BAAF-9452C9959178}" srcOrd="1" destOrd="0" presId="urn:microsoft.com/office/officeart/2005/8/layout/orgChart1"/>
    <dgm:cxn modelId="{35DC6D6D-333B-4916-9E9F-1926233CF170}" srcId="{4D0D02D8-3B3E-48A6-9D2D-752255A4B866}" destId="{7F4BE20F-7184-4069-A509-3ED735C41FC7}" srcOrd="1" destOrd="0" parTransId="{4D672DD0-78F3-4791-8F56-8DE80531A7A8}" sibTransId="{04F26463-1700-4AA8-B8F7-9884189834EC}"/>
    <dgm:cxn modelId="{919F5960-55C1-486A-8A4F-E4616B4C194B}" type="presOf" srcId="{8AA3F372-81CF-4DB7-8762-C4A40A9B0BEB}" destId="{9CA89D7A-E88E-42F5-BDEF-51B7A3F58AA9}" srcOrd="0" destOrd="0" presId="urn:microsoft.com/office/officeart/2005/8/layout/orgChart1"/>
    <dgm:cxn modelId="{FDC4E5BF-F1E1-4903-A907-DA88E4D7A8B0}" type="presOf" srcId="{D11D7159-32A7-419F-8494-5A879A93DEA0}" destId="{E9E704BF-77F9-4934-B55C-9E9E4F715808}" srcOrd="0" destOrd="0" presId="urn:microsoft.com/office/officeart/2005/8/layout/orgChart1"/>
    <dgm:cxn modelId="{3D39FEFE-41BD-4DD8-A416-3339D1567FCB}" type="presOf" srcId="{D0EE90A2-DDDF-46B1-87BD-31381707AEE7}" destId="{D4552860-CFC3-4B07-95C5-9572CD4BE168}" srcOrd="1" destOrd="0" presId="urn:microsoft.com/office/officeart/2005/8/layout/orgChart1"/>
    <dgm:cxn modelId="{CAA3742D-B4CE-4B14-BC56-80935CEE28DB}" type="presOf" srcId="{187ED61F-DBC9-4249-88BD-68751EA2EEEF}" destId="{862B002C-13DC-469E-873A-10847F0D987D}" srcOrd="1" destOrd="0" presId="urn:microsoft.com/office/officeart/2005/8/layout/orgChart1"/>
    <dgm:cxn modelId="{D3DF6890-444A-45B9-9301-144D598D91FC}" srcId="{C8A1413F-9432-4552-9EEA-845CC1C57E33}" destId="{4D0D02D8-3B3E-48A6-9D2D-752255A4B866}" srcOrd="0" destOrd="0" parTransId="{3C63D154-0F32-471C-B040-C221B1721C35}" sibTransId="{4C7202FF-7F70-454D-82E7-65A422E5AF55}"/>
    <dgm:cxn modelId="{1FC378DC-1B7F-4C88-814F-08C87B73E239}" type="presOf" srcId="{95875E8C-10A8-4FD1-A589-D70DD41BA8BB}" destId="{4CDC83EC-EF7F-4EE0-AC01-DDF56E99A9C5}" srcOrd="1" destOrd="0" presId="urn:microsoft.com/office/officeart/2005/8/layout/orgChart1"/>
    <dgm:cxn modelId="{1EABB2B9-FB9D-49F4-917F-8FA7BB73C9F6}" type="presOf" srcId="{F03AB46B-0FB5-4941-A13A-8F3460AD2A55}" destId="{4FD3F416-2B98-4B46-B2F3-85E310E39D24}" srcOrd="0" destOrd="0" presId="urn:microsoft.com/office/officeart/2005/8/layout/orgChart1"/>
    <dgm:cxn modelId="{05D8F423-5702-4108-ABA7-D17003B1124C}" type="presParOf" srcId="{0421A605-0352-4EE5-A034-105AD6E47447}" destId="{6B2F3086-C169-4A71-AB24-1BEC66A9FD0F}" srcOrd="0" destOrd="0" presId="urn:microsoft.com/office/officeart/2005/8/layout/orgChart1"/>
    <dgm:cxn modelId="{80906308-2A20-4467-A6D6-DE3DC94303CD}" type="presParOf" srcId="{6B2F3086-C169-4A71-AB24-1BEC66A9FD0F}" destId="{E24D9E9C-5F4B-435D-AAB5-74B6BEB275C2}" srcOrd="0" destOrd="0" presId="urn:microsoft.com/office/officeart/2005/8/layout/orgChart1"/>
    <dgm:cxn modelId="{08D1AEBF-4110-4F75-8BA1-3F4F2DAFA812}" type="presParOf" srcId="{E24D9E9C-5F4B-435D-AAB5-74B6BEB275C2}" destId="{7CDF980F-5D1D-4CC3-8F5E-A589C47F9C8A}" srcOrd="0" destOrd="0" presId="urn:microsoft.com/office/officeart/2005/8/layout/orgChart1"/>
    <dgm:cxn modelId="{5C88D6E5-5AC8-42E2-9B3E-9D8D42AAAE64}" type="presParOf" srcId="{E24D9E9C-5F4B-435D-AAB5-74B6BEB275C2}" destId="{015EB495-8095-4AC2-BAAF-9452C9959178}" srcOrd="1" destOrd="0" presId="urn:microsoft.com/office/officeart/2005/8/layout/orgChart1"/>
    <dgm:cxn modelId="{B122094C-A2AE-4492-AD43-3A01B85E9CD7}" type="presParOf" srcId="{6B2F3086-C169-4A71-AB24-1BEC66A9FD0F}" destId="{22FC2CD4-4E6B-4746-A51B-370E35716734}" srcOrd="1" destOrd="0" presId="urn:microsoft.com/office/officeart/2005/8/layout/orgChart1"/>
    <dgm:cxn modelId="{2B4D90FB-689A-4851-BB4D-2426F00D2534}" type="presParOf" srcId="{22FC2CD4-4E6B-4746-A51B-370E35716734}" destId="{4FD3F416-2B98-4B46-B2F3-85E310E39D24}" srcOrd="0" destOrd="0" presId="urn:microsoft.com/office/officeart/2005/8/layout/orgChart1"/>
    <dgm:cxn modelId="{390FCD2B-802D-45E3-AEB0-D6FCDE231552}" type="presParOf" srcId="{22FC2CD4-4E6B-4746-A51B-370E35716734}" destId="{FA07BDD5-CEDA-48BD-B993-0B9C890BEA74}" srcOrd="1" destOrd="0" presId="urn:microsoft.com/office/officeart/2005/8/layout/orgChart1"/>
    <dgm:cxn modelId="{1E1CE7BF-9B7A-4553-BC88-A469DA3E9B44}" type="presParOf" srcId="{FA07BDD5-CEDA-48BD-B993-0B9C890BEA74}" destId="{9183407C-F242-4BAA-AEBE-197B67609759}" srcOrd="0" destOrd="0" presId="urn:microsoft.com/office/officeart/2005/8/layout/orgChart1"/>
    <dgm:cxn modelId="{0251912C-D13E-4419-9180-336CF7511C39}" type="presParOf" srcId="{9183407C-F242-4BAA-AEBE-197B67609759}" destId="{C44AFC5E-5705-4F64-A983-B2222946ED8B}" srcOrd="0" destOrd="0" presId="urn:microsoft.com/office/officeart/2005/8/layout/orgChart1"/>
    <dgm:cxn modelId="{797365E7-C50E-4CBF-B0A7-2DB52C13DAD4}" type="presParOf" srcId="{9183407C-F242-4BAA-AEBE-197B67609759}" destId="{4CDC83EC-EF7F-4EE0-AC01-DDF56E99A9C5}" srcOrd="1" destOrd="0" presId="urn:microsoft.com/office/officeart/2005/8/layout/orgChart1"/>
    <dgm:cxn modelId="{2FCAD005-A784-47B8-B093-80C2CE1EAA9C}" type="presParOf" srcId="{FA07BDD5-CEDA-48BD-B993-0B9C890BEA74}" destId="{AEEB10FF-6228-40C9-8360-EE0BA585E1B6}" srcOrd="1" destOrd="0" presId="urn:microsoft.com/office/officeart/2005/8/layout/orgChart1"/>
    <dgm:cxn modelId="{1719E126-30A8-4633-9F65-BD45AE992475}" type="presParOf" srcId="{FA07BDD5-CEDA-48BD-B993-0B9C890BEA74}" destId="{FFC180E8-B1D5-4C02-B2D4-0DBE2C75F6D8}" srcOrd="2" destOrd="0" presId="urn:microsoft.com/office/officeart/2005/8/layout/orgChart1"/>
    <dgm:cxn modelId="{D119EA58-CBAC-4719-8DDA-B33E4D259462}" type="presParOf" srcId="{22FC2CD4-4E6B-4746-A51B-370E35716734}" destId="{9D35B3A4-C191-4101-9E2D-4FED9DB6BBE8}" srcOrd="2" destOrd="0" presId="urn:microsoft.com/office/officeart/2005/8/layout/orgChart1"/>
    <dgm:cxn modelId="{801A202B-A77A-4420-BC35-E569AB6079CE}" type="presParOf" srcId="{22FC2CD4-4E6B-4746-A51B-370E35716734}" destId="{2252C969-C0D5-4D28-BE58-E867DF80362B}" srcOrd="3" destOrd="0" presId="urn:microsoft.com/office/officeart/2005/8/layout/orgChart1"/>
    <dgm:cxn modelId="{44E74E39-F3F8-41DA-9D4F-AA62E6715F0E}" type="presParOf" srcId="{2252C969-C0D5-4D28-BE58-E867DF80362B}" destId="{A85E71AA-9465-4F56-8C7B-5288E337BC64}" srcOrd="0" destOrd="0" presId="urn:microsoft.com/office/officeart/2005/8/layout/orgChart1"/>
    <dgm:cxn modelId="{DAB2D344-8408-4C39-9928-464D8897C5B4}" type="presParOf" srcId="{A85E71AA-9465-4F56-8C7B-5288E337BC64}" destId="{71C754F2-386F-43F6-915F-EB839B44D2F4}" srcOrd="0" destOrd="0" presId="urn:microsoft.com/office/officeart/2005/8/layout/orgChart1"/>
    <dgm:cxn modelId="{4D489222-509B-4197-8BF1-13A21F793DC9}" type="presParOf" srcId="{A85E71AA-9465-4F56-8C7B-5288E337BC64}" destId="{F93FDDE2-4E25-4608-B04B-60676FB80B7B}" srcOrd="1" destOrd="0" presId="urn:microsoft.com/office/officeart/2005/8/layout/orgChart1"/>
    <dgm:cxn modelId="{1A932811-E25C-41EE-8BF4-E1E792543184}" type="presParOf" srcId="{2252C969-C0D5-4D28-BE58-E867DF80362B}" destId="{90E5F629-5754-447E-83FD-4A3512D04234}" srcOrd="1" destOrd="0" presId="urn:microsoft.com/office/officeart/2005/8/layout/orgChart1"/>
    <dgm:cxn modelId="{919D1F57-FD98-444B-9ED2-0774F5219130}" type="presParOf" srcId="{2252C969-C0D5-4D28-BE58-E867DF80362B}" destId="{A3EA5EB9-F1B0-4F55-954B-DCE7DD7E212F}" srcOrd="2" destOrd="0" presId="urn:microsoft.com/office/officeart/2005/8/layout/orgChart1"/>
    <dgm:cxn modelId="{E0ACD920-33E0-45A0-93B3-4875B83B06CA}" type="presParOf" srcId="{22FC2CD4-4E6B-4746-A51B-370E35716734}" destId="{9CA89D7A-E88E-42F5-BDEF-51B7A3F58AA9}" srcOrd="4" destOrd="0" presId="urn:microsoft.com/office/officeart/2005/8/layout/orgChart1"/>
    <dgm:cxn modelId="{70FCCB22-2FC4-4EF6-9B14-C4E04316B4C1}" type="presParOf" srcId="{22FC2CD4-4E6B-4746-A51B-370E35716734}" destId="{E25BBBB8-6735-4EF7-85C3-A272287F1DB1}" srcOrd="5" destOrd="0" presId="urn:microsoft.com/office/officeart/2005/8/layout/orgChart1"/>
    <dgm:cxn modelId="{D616E06D-C557-4159-8538-3E7859C1F865}" type="presParOf" srcId="{E25BBBB8-6735-4EF7-85C3-A272287F1DB1}" destId="{910B736C-E09C-4FA6-AB0C-4AAD9D1F0014}" srcOrd="0" destOrd="0" presId="urn:microsoft.com/office/officeart/2005/8/layout/orgChart1"/>
    <dgm:cxn modelId="{704418BB-BD75-49D5-82BF-25E5765D870D}" type="presParOf" srcId="{910B736C-E09C-4FA6-AB0C-4AAD9D1F0014}" destId="{FF5B252E-353B-40C2-B736-5C5EAE1D9CD7}" srcOrd="0" destOrd="0" presId="urn:microsoft.com/office/officeart/2005/8/layout/orgChart1"/>
    <dgm:cxn modelId="{0F1C672C-7FEA-4717-AE79-B6C5B729F8CC}" type="presParOf" srcId="{910B736C-E09C-4FA6-AB0C-4AAD9D1F0014}" destId="{D4552860-CFC3-4B07-95C5-9572CD4BE168}" srcOrd="1" destOrd="0" presId="urn:microsoft.com/office/officeart/2005/8/layout/orgChart1"/>
    <dgm:cxn modelId="{6FE4BE28-999D-416F-A10E-327FA9E82E23}" type="presParOf" srcId="{E25BBBB8-6735-4EF7-85C3-A272287F1DB1}" destId="{9751D91E-7CDE-4314-BC0E-C7A0A78CAEC2}" srcOrd="1" destOrd="0" presId="urn:microsoft.com/office/officeart/2005/8/layout/orgChart1"/>
    <dgm:cxn modelId="{0AD8900F-07E9-4D11-BCC5-82FA12B67D0F}" type="presParOf" srcId="{E25BBBB8-6735-4EF7-85C3-A272287F1DB1}" destId="{6E4EC527-2B25-4F81-BEC0-E0E78D5A5BDC}" srcOrd="2" destOrd="0" presId="urn:microsoft.com/office/officeart/2005/8/layout/orgChart1"/>
    <dgm:cxn modelId="{D294775E-0FDB-44B2-B66F-49AB11D48526}" type="presParOf" srcId="{22FC2CD4-4E6B-4746-A51B-370E35716734}" destId="{F1B428D1-975A-4EEE-BECB-33A4139F4F61}" srcOrd="6" destOrd="0" presId="urn:microsoft.com/office/officeart/2005/8/layout/orgChart1"/>
    <dgm:cxn modelId="{6A6B62B9-DE92-4867-861B-D0C21719DEF6}" type="presParOf" srcId="{22FC2CD4-4E6B-4746-A51B-370E35716734}" destId="{A26973B0-DE1B-4795-89FC-711531B5FA43}" srcOrd="7" destOrd="0" presId="urn:microsoft.com/office/officeart/2005/8/layout/orgChart1"/>
    <dgm:cxn modelId="{6E33F7AB-95FD-431C-A8A8-57C152D8D9BA}" type="presParOf" srcId="{A26973B0-DE1B-4795-89FC-711531B5FA43}" destId="{2B252D88-9B5D-49A9-85C0-C42199BCDA12}" srcOrd="0" destOrd="0" presId="urn:microsoft.com/office/officeart/2005/8/layout/orgChart1"/>
    <dgm:cxn modelId="{BB568828-32FC-4E87-8044-BC3EA1DFA905}" type="presParOf" srcId="{2B252D88-9B5D-49A9-85C0-C42199BCDA12}" destId="{F10F42C5-057A-47AB-93FD-58D334C673B0}" srcOrd="0" destOrd="0" presId="urn:microsoft.com/office/officeart/2005/8/layout/orgChart1"/>
    <dgm:cxn modelId="{175DA999-84E1-4308-8790-25843F520480}" type="presParOf" srcId="{2B252D88-9B5D-49A9-85C0-C42199BCDA12}" destId="{862B002C-13DC-469E-873A-10847F0D987D}" srcOrd="1" destOrd="0" presId="urn:microsoft.com/office/officeart/2005/8/layout/orgChart1"/>
    <dgm:cxn modelId="{F34493F4-CB47-4C6A-A366-0FD53656DA87}" type="presParOf" srcId="{A26973B0-DE1B-4795-89FC-711531B5FA43}" destId="{CE85F9DE-63FD-41AB-AD91-B0C254AE3AC1}" srcOrd="1" destOrd="0" presId="urn:microsoft.com/office/officeart/2005/8/layout/orgChart1"/>
    <dgm:cxn modelId="{69B1ABC7-CF3C-4173-AD77-A4FA35EF0DEB}" type="presParOf" srcId="{A26973B0-DE1B-4795-89FC-711531B5FA43}" destId="{88F58E40-50D2-495B-B667-201FD19674D3}" srcOrd="2" destOrd="0" presId="urn:microsoft.com/office/officeart/2005/8/layout/orgChart1"/>
    <dgm:cxn modelId="{B2F85A93-F58F-4480-A885-50EF17056878}" type="presParOf" srcId="{22FC2CD4-4E6B-4746-A51B-370E35716734}" destId="{04C8FE64-2ECD-4B29-85AA-96D66604933C}" srcOrd="8" destOrd="0" presId="urn:microsoft.com/office/officeart/2005/8/layout/orgChart1"/>
    <dgm:cxn modelId="{E2EA69ED-2833-4023-A717-C1610BB58D46}" type="presParOf" srcId="{22FC2CD4-4E6B-4746-A51B-370E35716734}" destId="{E43F3FC0-1B47-418D-B9D3-7C8EDED0A4FE}" srcOrd="9" destOrd="0" presId="urn:microsoft.com/office/officeart/2005/8/layout/orgChart1"/>
    <dgm:cxn modelId="{A8B5BFD6-9699-452E-B8EC-DA18385F6B67}" type="presParOf" srcId="{E43F3FC0-1B47-418D-B9D3-7C8EDED0A4FE}" destId="{725A8919-439B-4DE0-B274-3B93C895F6F6}" srcOrd="0" destOrd="0" presId="urn:microsoft.com/office/officeart/2005/8/layout/orgChart1"/>
    <dgm:cxn modelId="{50492DCC-2BC2-4088-A1F3-9DD3CBFE4364}" type="presParOf" srcId="{725A8919-439B-4DE0-B274-3B93C895F6F6}" destId="{E9E704BF-77F9-4934-B55C-9E9E4F715808}" srcOrd="0" destOrd="0" presId="urn:microsoft.com/office/officeart/2005/8/layout/orgChart1"/>
    <dgm:cxn modelId="{5BB4879E-741C-49A8-B945-482080A2F7A4}" type="presParOf" srcId="{725A8919-439B-4DE0-B274-3B93C895F6F6}" destId="{8AD20104-9E42-4F48-B9D2-E194A3F88AD2}" srcOrd="1" destOrd="0" presId="urn:microsoft.com/office/officeart/2005/8/layout/orgChart1"/>
    <dgm:cxn modelId="{60899B54-66A4-4561-B31A-221B52D29CFC}" type="presParOf" srcId="{E43F3FC0-1B47-418D-B9D3-7C8EDED0A4FE}" destId="{BFA7A197-5E38-41DE-8903-601D01E84E9E}" srcOrd="1" destOrd="0" presId="urn:microsoft.com/office/officeart/2005/8/layout/orgChart1"/>
    <dgm:cxn modelId="{4FE32E4F-191B-495E-B822-818FAF1D4D5F}" type="presParOf" srcId="{E43F3FC0-1B47-418D-B9D3-7C8EDED0A4FE}" destId="{4E76CA40-7041-4F4C-AA96-85DB61387DD9}" srcOrd="2" destOrd="0" presId="urn:microsoft.com/office/officeart/2005/8/layout/orgChart1"/>
    <dgm:cxn modelId="{476F5B9A-D84A-4DB2-9C2D-F095A44D0DFA}" type="presParOf" srcId="{6B2F3086-C169-4A71-AB24-1BEC66A9FD0F}" destId="{EE54B97C-A045-4BC1-8015-D4C5D88ACE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FD47DA4-2D08-4137-8769-D79895B33831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F5743A06-C14E-4118-B3A8-D2366E414B1C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lang="cs-CZ" sz="2400" dirty="0" smtClean="0">
              <a:latin typeface="Arial" pitchFamily="34" charset="0"/>
              <a:cs typeface="Arial" pitchFamily="34" charset="0"/>
            </a:rPr>
            <a:t>Zajímavé druhy jehličnanů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BDB93DD5-A8DA-4D10-AD6E-06BA104D787D}" type="parTrans" cxnId="{99A1C717-01E2-4AB0-940B-DFC64A630649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D58D2E46-5FAA-4C3C-BB07-3305460F11E7}" type="sibTrans" cxnId="{99A1C717-01E2-4AB0-940B-DFC64A630649}">
      <dgm:prSet/>
      <dgm:spPr/>
      <dgm:t>
        <a:bodyPr/>
        <a:lstStyle/>
        <a:p>
          <a:endParaRPr lang="cs-CZ" sz="2400">
            <a:latin typeface="Arial" pitchFamily="34" charset="0"/>
            <a:cs typeface="Arial" pitchFamily="34" charset="0"/>
          </a:endParaRPr>
        </a:p>
      </dgm:t>
    </dgm:pt>
    <dgm:pt modelId="{75133A60-FF2E-4084-8CCF-5A88CAFFAB00}" type="pres">
      <dgm:prSet presAssocID="{1FD47DA4-2D08-4137-8769-D79895B338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60089A8-0B52-4D41-88E0-FE9CC05F3DC3}" type="pres">
      <dgm:prSet presAssocID="{F5743A06-C14E-4118-B3A8-D2366E414B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8ADCAC3-3DC7-492C-B798-81BE0E7F8AC3}" type="presOf" srcId="{F5743A06-C14E-4118-B3A8-D2366E414B1C}" destId="{060089A8-0B52-4D41-88E0-FE9CC05F3DC3}" srcOrd="0" destOrd="0" presId="urn:microsoft.com/office/officeart/2005/8/layout/vList2"/>
    <dgm:cxn modelId="{3BF84E28-5400-4EE7-9EC8-BD69774DF512}" type="presOf" srcId="{1FD47DA4-2D08-4137-8769-D79895B33831}" destId="{75133A60-FF2E-4084-8CCF-5A88CAFFAB00}" srcOrd="0" destOrd="0" presId="urn:microsoft.com/office/officeart/2005/8/layout/vList2"/>
    <dgm:cxn modelId="{99A1C717-01E2-4AB0-940B-DFC64A630649}" srcId="{1FD47DA4-2D08-4137-8769-D79895B33831}" destId="{F5743A06-C14E-4118-B3A8-D2366E414B1C}" srcOrd="0" destOrd="0" parTransId="{BDB93DD5-A8DA-4D10-AD6E-06BA104D787D}" sibTransId="{D58D2E46-5FAA-4C3C-BB07-3305460F11E7}"/>
    <dgm:cxn modelId="{ABD6890E-C549-46ED-B090-ADFBEED92D46}" type="presParOf" srcId="{75133A60-FF2E-4084-8CCF-5A88CAFFAB00}" destId="{060089A8-0B52-4D41-88E0-FE9CC05F3D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9AA8DE8-B972-45B8-9E5E-BE3F14F9A2CF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2A34ED9-33C6-418B-AAA5-442CEA03B6AC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Jinan </a:t>
          </a:r>
          <a:r>
            <a:rPr lang="cs-CZ" dirty="0" err="1" smtClean="0">
              <a:latin typeface="Arial" pitchFamily="34" charset="0"/>
              <a:cs typeface="Arial" pitchFamily="34" charset="0"/>
            </a:rPr>
            <a:t>dvoulaločnatý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20BE99BA-9806-47C6-A6FB-FEE67D34FFE8}" type="parTrans" cxnId="{D0D046F2-D453-4C34-888F-2480E03D915A}">
      <dgm:prSet/>
      <dgm:spPr/>
      <dgm:t>
        <a:bodyPr/>
        <a:lstStyle/>
        <a:p>
          <a:endParaRPr lang="cs-CZ"/>
        </a:p>
      </dgm:t>
    </dgm:pt>
    <dgm:pt modelId="{3B9C7D13-71ED-4020-8375-B2E9F817D7E2}" type="sibTrans" cxnId="{D0D046F2-D453-4C34-888F-2480E03D915A}">
      <dgm:prSet/>
      <dgm:spPr/>
      <dgm:t>
        <a:bodyPr/>
        <a:lstStyle/>
        <a:p>
          <a:endParaRPr lang="cs-CZ"/>
        </a:p>
      </dgm:t>
    </dgm:pt>
    <dgm:pt modelId="{ABDBEDAE-C158-4D8A-8220-211EAB8FB11C}" type="pres">
      <dgm:prSet presAssocID="{29AA8DE8-B972-45B8-9E5E-BE3F14F9A2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08DF187-AB26-4328-BFA8-41DA35DEDDF0}" type="pres">
      <dgm:prSet presAssocID="{B2A34ED9-33C6-418B-AAA5-442CEA03B6AC}" presName="parentText" presStyleLbl="node1" presStyleIdx="0" presStyleCnt="1" custLinFactNeighborY="-1300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A114CC1-3B60-459F-A23F-569891EF5EB8}" type="presOf" srcId="{B2A34ED9-33C6-418B-AAA5-442CEA03B6AC}" destId="{B08DF187-AB26-4328-BFA8-41DA35DEDDF0}" srcOrd="0" destOrd="0" presId="urn:microsoft.com/office/officeart/2005/8/layout/vList2"/>
    <dgm:cxn modelId="{93EEE7A9-5B25-4CF7-BA33-EABA28FB5999}" type="presOf" srcId="{29AA8DE8-B972-45B8-9E5E-BE3F14F9A2CF}" destId="{ABDBEDAE-C158-4D8A-8220-211EAB8FB11C}" srcOrd="0" destOrd="0" presId="urn:microsoft.com/office/officeart/2005/8/layout/vList2"/>
    <dgm:cxn modelId="{D0D046F2-D453-4C34-888F-2480E03D915A}" srcId="{29AA8DE8-B972-45B8-9E5E-BE3F14F9A2CF}" destId="{B2A34ED9-33C6-418B-AAA5-442CEA03B6AC}" srcOrd="0" destOrd="0" parTransId="{20BE99BA-9806-47C6-A6FB-FEE67D34FFE8}" sibTransId="{3B9C7D13-71ED-4020-8375-B2E9F817D7E2}"/>
    <dgm:cxn modelId="{F64B2E41-C38D-49B7-BB94-0F11A5DB44AF}" type="presParOf" srcId="{ABDBEDAE-C158-4D8A-8220-211EAB8FB11C}" destId="{B08DF187-AB26-4328-BFA8-41DA35DEDD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517524D-4306-4669-A886-4871999E392A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089380B7-3046-413F-A91C-19B72E0E995C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lang="cs-CZ" dirty="0" err="1" smtClean="0">
              <a:latin typeface="Arial" pitchFamily="34" charset="0"/>
              <a:cs typeface="Arial" pitchFamily="34" charset="0"/>
            </a:rPr>
            <a:t>Pajehličník</a:t>
          </a:r>
          <a:r>
            <a:rPr lang="cs-CZ" dirty="0" smtClean="0">
              <a:latin typeface="Arial" pitchFamily="34" charset="0"/>
              <a:cs typeface="Arial" pitchFamily="34" charset="0"/>
            </a:rPr>
            <a:t> </a:t>
          </a:r>
          <a:r>
            <a:rPr lang="cs-CZ" dirty="0" err="1" smtClean="0">
              <a:latin typeface="Arial" pitchFamily="34" charset="0"/>
              <a:cs typeface="Arial" pitchFamily="34" charset="0"/>
            </a:rPr>
            <a:t>přeslenatý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084E22DD-C609-4B99-AC6F-8C7D79041555}" type="parTrans" cxnId="{F01D75D6-D15D-4556-A369-CBFC4E52A09A}">
      <dgm:prSet/>
      <dgm:spPr/>
      <dgm:t>
        <a:bodyPr/>
        <a:lstStyle/>
        <a:p>
          <a:endParaRPr lang="cs-CZ"/>
        </a:p>
      </dgm:t>
    </dgm:pt>
    <dgm:pt modelId="{0D64F347-955C-4955-ACE3-86754478A3C3}" type="sibTrans" cxnId="{F01D75D6-D15D-4556-A369-CBFC4E52A09A}">
      <dgm:prSet/>
      <dgm:spPr/>
      <dgm:t>
        <a:bodyPr/>
        <a:lstStyle/>
        <a:p>
          <a:endParaRPr lang="cs-CZ"/>
        </a:p>
      </dgm:t>
    </dgm:pt>
    <dgm:pt modelId="{5C3BA850-DB21-4066-BAC6-28D0937A617B}" type="pres">
      <dgm:prSet presAssocID="{5517524D-4306-4669-A886-4871999E39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A65CF93-3BE2-4D80-8081-8859B0D9CE5E}" type="pres">
      <dgm:prSet presAssocID="{089380B7-3046-413F-A91C-19B72E0E99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01D75D6-D15D-4556-A369-CBFC4E52A09A}" srcId="{5517524D-4306-4669-A886-4871999E392A}" destId="{089380B7-3046-413F-A91C-19B72E0E995C}" srcOrd="0" destOrd="0" parTransId="{084E22DD-C609-4B99-AC6F-8C7D79041555}" sibTransId="{0D64F347-955C-4955-ACE3-86754478A3C3}"/>
    <dgm:cxn modelId="{9FF71F01-734F-4FB8-AC69-4E16CF5BCE64}" type="presOf" srcId="{089380B7-3046-413F-A91C-19B72E0E995C}" destId="{8A65CF93-3BE2-4D80-8081-8859B0D9CE5E}" srcOrd="0" destOrd="0" presId="urn:microsoft.com/office/officeart/2005/8/layout/vList2"/>
    <dgm:cxn modelId="{ADAAB356-E467-44FB-B597-00E4976C5959}" type="presOf" srcId="{5517524D-4306-4669-A886-4871999E392A}" destId="{5C3BA850-DB21-4066-BAC6-28D0937A617B}" srcOrd="0" destOrd="0" presId="urn:microsoft.com/office/officeart/2005/8/layout/vList2"/>
    <dgm:cxn modelId="{73A00236-FE8B-495B-B48C-021AE457F9CF}" type="presParOf" srcId="{5C3BA850-DB21-4066-BAC6-28D0937A617B}" destId="{8A65CF93-3BE2-4D80-8081-8859B0D9CE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19D279D-4CA0-400F-8EEC-43E9C9CF4D24}" type="doc">
      <dgm:prSet loTypeId="urn:microsoft.com/office/officeart/2005/8/layout/hList6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00F6BC28-23A3-46D4-82C3-047BB2662193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Vysazen v ZOO Zlín </a:t>
          </a:r>
          <a:r>
            <a:rPr lang="cs-CZ" dirty="0" err="1" smtClean="0">
              <a:latin typeface="Arial" pitchFamily="34" charset="0"/>
              <a:cs typeface="Arial" pitchFamily="34" charset="0"/>
            </a:rPr>
            <a:t>Lešná</a:t>
          </a:r>
          <a:r>
            <a:rPr lang="cs-CZ" dirty="0" smtClean="0">
              <a:latin typeface="Arial" pitchFamily="34" charset="0"/>
              <a:cs typeface="Arial" pitchFamily="34" charset="0"/>
            </a:rPr>
            <a:t> v r. 1960 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00A3A997-17DD-47C3-9DDC-2F876CB12FF8}" type="parTrans" cxnId="{DC374976-16E0-4481-9E49-061CB4FD0DE7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97A1AA2B-9886-4DFD-AA05-1CE2F556A84D}" type="sibTrans" cxnId="{DC374976-16E0-4481-9E49-061CB4FD0DE7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B69E0D91-48DC-4825-90BE-41215B1F00D2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Výška 10m,průměr kmene 25 cm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055375D4-3C27-4D52-9C61-889857A4A513}" type="parTrans" cxnId="{FF5894E8-7F2A-45D7-95AD-99E389A4630E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AB22947C-F53A-4786-8E15-95D7488CCD38}" type="sibTrans" cxnId="{FF5894E8-7F2A-45D7-95AD-99E389A4630E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8F41C84F-4D45-4C1D-A9C7-1525B5E1FB2F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Největší známý exemplář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7BE36EB0-9521-4AEF-B7F3-D0656F4A7286}" type="parTrans" cxnId="{92130CE5-93EF-415E-9304-7274E6975E57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7990E76D-A114-4C7F-85D3-1DDA6495ED6B}" type="sibTrans" cxnId="{92130CE5-93EF-415E-9304-7274E6975E57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ED977B4B-6925-4A52-B252-A267937A98B8}" type="pres">
      <dgm:prSet presAssocID="{B19D279D-4CA0-400F-8EEC-43E9C9CF4D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B67752-9E45-4624-A991-5D329E93D173}" type="pres">
      <dgm:prSet presAssocID="{00F6BC28-23A3-46D4-82C3-047BB26621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E4139A-595D-4098-8EA0-7328BBAD11A7}" type="pres">
      <dgm:prSet presAssocID="{97A1AA2B-9886-4DFD-AA05-1CE2F556A84D}" presName="sibTrans" presStyleCnt="0"/>
      <dgm:spPr/>
    </dgm:pt>
    <dgm:pt modelId="{05B86913-A5DF-4B18-8F12-93A46D07D1B0}" type="pres">
      <dgm:prSet presAssocID="{B69E0D91-48DC-4825-90BE-41215B1F00D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B4EF14-4FC7-47F7-BB14-90F89270F054}" type="pres">
      <dgm:prSet presAssocID="{AB22947C-F53A-4786-8E15-95D7488CCD38}" presName="sibTrans" presStyleCnt="0"/>
      <dgm:spPr/>
    </dgm:pt>
    <dgm:pt modelId="{1BB1BB60-8962-47D8-8200-AF6B169C0DC6}" type="pres">
      <dgm:prSet presAssocID="{8F41C84F-4D45-4C1D-A9C7-1525B5E1FB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F5894E8-7F2A-45D7-95AD-99E389A4630E}" srcId="{B19D279D-4CA0-400F-8EEC-43E9C9CF4D24}" destId="{B69E0D91-48DC-4825-90BE-41215B1F00D2}" srcOrd="1" destOrd="0" parTransId="{055375D4-3C27-4D52-9C61-889857A4A513}" sibTransId="{AB22947C-F53A-4786-8E15-95D7488CCD38}"/>
    <dgm:cxn modelId="{63BD5C9F-8D98-48E4-A0DB-1A14145AC7B6}" type="presOf" srcId="{B69E0D91-48DC-4825-90BE-41215B1F00D2}" destId="{05B86913-A5DF-4B18-8F12-93A46D07D1B0}" srcOrd="0" destOrd="0" presId="urn:microsoft.com/office/officeart/2005/8/layout/hList6"/>
    <dgm:cxn modelId="{3A2AB560-1806-430F-9CEA-D011C0AE8C54}" type="presOf" srcId="{00F6BC28-23A3-46D4-82C3-047BB2662193}" destId="{26B67752-9E45-4624-A991-5D329E93D173}" srcOrd="0" destOrd="0" presId="urn:microsoft.com/office/officeart/2005/8/layout/hList6"/>
    <dgm:cxn modelId="{025C8CC4-BE64-402F-AEF8-AC957020B119}" type="presOf" srcId="{8F41C84F-4D45-4C1D-A9C7-1525B5E1FB2F}" destId="{1BB1BB60-8962-47D8-8200-AF6B169C0DC6}" srcOrd="0" destOrd="0" presId="urn:microsoft.com/office/officeart/2005/8/layout/hList6"/>
    <dgm:cxn modelId="{DC374976-16E0-4481-9E49-061CB4FD0DE7}" srcId="{B19D279D-4CA0-400F-8EEC-43E9C9CF4D24}" destId="{00F6BC28-23A3-46D4-82C3-047BB2662193}" srcOrd="0" destOrd="0" parTransId="{00A3A997-17DD-47C3-9DDC-2F876CB12FF8}" sibTransId="{97A1AA2B-9886-4DFD-AA05-1CE2F556A84D}"/>
    <dgm:cxn modelId="{64361497-2F85-47EE-BBB3-1EDE02ECF9EA}" type="presOf" srcId="{B19D279D-4CA0-400F-8EEC-43E9C9CF4D24}" destId="{ED977B4B-6925-4A52-B252-A267937A98B8}" srcOrd="0" destOrd="0" presId="urn:microsoft.com/office/officeart/2005/8/layout/hList6"/>
    <dgm:cxn modelId="{92130CE5-93EF-415E-9304-7274E6975E57}" srcId="{B19D279D-4CA0-400F-8EEC-43E9C9CF4D24}" destId="{8F41C84F-4D45-4C1D-A9C7-1525B5E1FB2F}" srcOrd="2" destOrd="0" parTransId="{7BE36EB0-9521-4AEF-B7F3-D0656F4A7286}" sibTransId="{7990E76D-A114-4C7F-85D3-1DDA6495ED6B}"/>
    <dgm:cxn modelId="{02C7A7BD-C98B-452C-A94B-9BC3A278C0B6}" type="presParOf" srcId="{ED977B4B-6925-4A52-B252-A267937A98B8}" destId="{26B67752-9E45-4624-A991-5D329E93D173}" srcOrd="0" destOrd="0" presId="urn:microsoft.com/office/officeart/2005/8/layout/hList6"/>
    <dgm:cxn modelId="{BF27D172-274A-4E5F-80E3-9CD6D5EF2228}" type="presParOf" srcId="{ED977B4B-6925-4A52-B252-A267937A98B8}" destId="{13E4139A-595D-4098-8EA0-7328BBAD11A7}" srcOrd="1" destOrd="0" presId="urn:microsoft.com/office/officeart/2005/8/layout/hList6"/>
    <dgm:cxn modelId="{3242121E-7286-4398-A03F-06E6414B6F27}" type="presParOf" srcId="{ED977B4B-6925-4A52-B252-A267937A98B8}" destId="{05B86913-A5DF-4B18-8F12-93A46D07D1B0}" srcOrd="2" destOrd="0" presId="urn:microsoft.com/office/officeart/2005/8/layout/hList6"/>
    <dgm:cxn modelId="{A4EA569F-341B-4B31-8433-F6592C806E1E}" type="presParOf" srcId="{ED977B4B-6925-4A52-B252-A267937A98B8}" destId="{94B4EF14-4FC7-47F7-BB14-90F89270F054}" srcOrd="3" destOrd="0" presId="urn:microsoft.com/office/officeart/2005/8/layout/hList6"/>
    <dgm:cxn modelId="{E7F7892B-AE9A-4D8F-8056-BD59D30DC316}" type="presParOf" srcId="{ED977B4B-6925-4A52-B252-A267937A98B8}" destId="{1BB1BB60-8962-47D8-8200-AF6B169C0DC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31CFE90-D1E6-4969-BCDA-FDEC76E5A3E3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47759B19-21B6-4E3A-8A63-7F4636C91A80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lang="cs-CZ" sz="2400" dirty="0" smtClean="0">
              <a:latin typeface="Arial" pitchFamily="34" charset="0"/>
              <a:cs typeface="Arial" pitchFamily="34" charset="0"/>
            </a:rPr>
            <a:t>Sekvojovec obrovský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7967D256-4863-46C9-B8FD-38A123D07EE4}" type="parTrans" cxnId="{783F7959-B1A0-4946-9F2E-912EF46D90CF}">
      <dgm:prSet/>
      <dgm:spPr/>
      <dgm:t>
        <a:bodyPr/>
        <a:lstStyle/>
        <a:p>
          <a:endParaRPr lang="cs-CZ"/>
        </a:p>
      </dgm:t>
    </dgm:pt>
    <dgm:pt modelId="{21C226EA-3F0F-4E64-B864-D5C2D19AB4E2}" type="sibTrans" cxnId="{783F7959-B1A0-4946-9F2E-912EF46D90CF}">
      <dgm:prSet/>
      <dgm:spPr/>
      <dgm:t>
        <a:bodyPr/>
        <a:lstStyle/>
        <a:p>
          <a:endParaRPr lang="cs-CZ"/>
        </a:p>
      </dgm:t>
    </dgm:pt>
    <dgm:pt modelId="{93407DDD-D3FE-4647-B5E1-E7D7ED386544}" type="pres">
      <dgm:prSet presAssocID="{F31CFE90-D1E6-4969-BCDA-FDEC76E5A3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FB9CC8D-C81E-4FCE-83C7-FC7D780DFE15}" type="pres">
      <dgm:prSet presAssocID="{47759B19-21B6-4E3A-8A63-7F4636C91A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83F7959-B1A0-4946-9F2E-912EF46D90CF}" srcId="{F31CFE90-D1E6-4969-BCDA-FDEC76E5A3E3}" destId="{47759B19-21B6-4E3A-8A63-7F4636C91A80}" srcOrd="0" destOrd="0" parTransId="{7967D256-4863-46C9-B8FD-38A123D07EE4}" sibTransId="{21C226EA-3F0F-4E64-B864-D5C2D19AB4E2}"/>
    <dgm:cxn modelId="{5C568A18-A47C-40AD-A936-1C6C1A1D42C0}" type="presOf" srcId="{F31CFE90-D1E6-4969-BCDA-FDEC76E5A3E3}" destId="{93407DDD-D3FE-4647-B5E1-E7D7ED386544}" srcOrd="0" destOrd="0" presId="urn:microsoft.com/office/officeart/2005/8/layout/vList2"/>
    <dgm:cxn modelId="{691C6DE6-244F-498E-81B1-3EE1B7231F58}" type="presOf" srcId="{47759B19-21B6-4E3A-8A63-7F4636C91A80}" destId="{5FB9CC8D-C81E-4FCE-83C7-FC7D780DFE15}" srcOrd="0" destOrd="0" presId="urn:microsoft.com/office/officeart/2005/8/layout/vList2"/>
    <dgm:cxn modelId="{424DC06D-4C4E-42CE-BDD2-2EA5C7827B21}" type="presParOf" srcId="{93407DDD-D3FE-4647-B5E1-E7D7ED386544}" destId="{5FB9CC8D-C81E-4FCE-83C7-FC7D780DFE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2BC6731-C552-43C5-9B73-96B41028BF01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005E1396-A8FD-47B5-9F00-BBF78C0C4A71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err="1" smtClean="0">
              <a:latin typeface="Arial" pitchFamily="34" charset="0"/>
              <a:cs typeface="Arial" pitchFamily="34" charset="0"/>
            </a:rPr>
            <a:t>Chabaně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5E835B71-3218-442A-9DF6-095DFCBBB504}" type="parTrans" cxnId="{0A79C2CB-CC4B-4839-9122-2E69EE556599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4517B44E-6D2E-493D-8779-99EBB068C619}" type="sibTrans" cxnId="{0A79C2CB-CC4B-4839-9122-2E69EE556599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BECD7290-9A4A-4487-ABCD-82F057DF3CD6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Výška 32m, obvod kmene 6,12 m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B72B5000-9859-45E8-A72D-DD1A6A44D88A}" type="parTrans" cxnId="{6499F529-8BEE-42A6-A1B1-66CE06F2C685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A3DC8921-D456-42EE-8249-BA04938D9A21}" type="sibTrans" cxnId="{6499F529-8BEE-42A6-A1B1-66CE06F2C685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F3C475F5-2F2E-4D1E-BA28-DAD2B4828CA9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Dožívá se 2 000 až 3 000 let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8335D34C-02F0-4659-A6ED-97F8C9D054E6}" type="parTrans" cxnId="{DB479D4A-BD8C-4CD0-875B-DD2874E14D12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1C43813C-2F64-4E17-9938-8004AE854900}" type="sibTrans" cxnId="{DB479D4A-BD8C-4CD0-875B-DD2874E14D12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F9DE8E1D-23B1-4799-A042-136998E6E674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Největší s názvem Generál </a:t>
          </a:r>
          <a:r>
            <a:rPr lang="cs-CZ" dirty="0" err="1" smtClean="0">
              <a:latin typeface="Arial" pitchFamily="34" charset="0"/>
              <a:cs typeface="Arial" pitchFamily="34" charset="0"/>
            </a:rPr>
            <a:t>Sherman</a:t>
          </a:r>
          <a:r>
            <a:rPr lang="cs-CZ" dirty="0" smtClean="0">
              <a:latin typeface="Arial" pitchFamily="34" charset="0"/>
              <a:cs typeface="Arial" pitchFamily="34" charset="0"/>
            </a:rPr>
            <a:t> v národním parku v Kalifornii v USA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2D4EABA1-D825-4B85-9F16-941FF45FC431}" type="parTrans" cxnId="{7D372A4C-8BB8-44AC-91D2-5C02296E136F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9528931C-B6A7-49CF-84E6-EB5100BDC388}" type="sibTrans" cxnId="{7D372A4C-8BB8-44AC-91D2-5C02296E136F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B9494195-B50A-4E18-9732-B745FBF06D64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Výška 83,8m, obvod kmene 31,3m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A1217EAB-BF0C-445F-A7D7-EB2878E03198}" type="parTrans" cxnId="{06976306-56B0-4040-BDA7-8026DBA8181C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A82AED90-9A2F-4AB6-A485-760877BAE54A}" type="sibTrans" cxnId="{06976306-56B0-4040-BDA7-8026DBA8181C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A8031C55-BDB7-4779-B8E6-53E262D1DCEF}" type="pres">
      <dgm:prSet presAssocID="{D2BC6731-C552-43C5-9B73-96B41028BF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CB40289-EAA2-4502-A404-5CA54D2137F8}" type="pres">
      <dgm:prSet presAssocID="{005E1396-A8FD-47B5-9F00-BBF78C0C4A7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9FC8A2-11D9-4BED-A4A4-DF63F68F814D}" type="pres">
      <dgm:prSet presAssocID="{4517B44E-6D2E-493D-8779-99EBB068C619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4D35778-4EB3-4D92-8D52-E66177D5C696}" type="pres">
      <dgm:prSet presAssocID="{BECD7290-9A4A-4487-ABCD-82F057DF3CD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1796B2-54BE-4D17-B97F-972FCE3C721A}" type="pres">
      <dgm:prSet presAssocID="{A3DC8921-D456-42EE-8249-BA04938D9A21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91A91AF-3672-4FB4-BA48-0DFA0EAF9E47}" type="pres">
      <dgm:prSet presAssocID="{F3C475F5-2F2E-4D1E-BA28-DAD2B4828CA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74D87E-2F63-4495-BF92-FCAFD5862C14}" type="pres">
      <dgm:prSet presAssocID="{1C43813C-2F64-4E17-9938-8004AE854900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3915E5F-B448-4566-B329-B36BD18A049A}" type="pres">
      <dgm:prSet presAssocID="{F9DE8E1D-23B1-4799-A042-136998E6E67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26C941-6765-475D-8A94-8EC14BAD8A13}" type="pres">
      <dgm:prSet presAssocID="{9528931C-B6A7-49CF-84E6-EB5100BDC388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F2165AB-71FC-430E-BA45-EDAC7DDEB6F2}" type="pres">
      <dgm:prSet presAssocID="{B9494195-B50A-4E18-9732-B745FBF06D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AC78EF4-A572-4F45-81F0-FB0484FB3F54}" type="presOf" srcId="{005E1396-A8FD-47B5-9F00-BBF78C0C4A71}" destId="{FCB40289-EAA2-4502-A404-5CA54D2137F8}" srcOrd="0" destOrd="0" presId="urn:microsoft.com/office/officeart/2005/8/layout/vList2"/>
    <dgm:cxn modelId="{0A79C2CB-CC4B-4839-9122-2E69EE556599}" srcId="{D2BC6731-C552-43C5-9B73-96B41028BF01}" destId="{005E1396-A8FD-47B5-9F00-BBF78C0C4A71}" srcOrd="0" destOrd="0" parTransId="{5E835B71-3218-442A-9DF6-095DFCBBB504}" sibTransId="{4517B44E-6D2E-493D-8779-99EBB068C619}"/>
    <dgm:cxn modelId="{14C5FDE4-F7F2-42F1-A0F7-EDF22FE028DC}" type="presOf" srcId="{BECD7290-9A4A-4487-ABCD-82F057DF3CD6}" destId="{D4D35778-4EB3-4D92-8D52-E66177D5C696}" srcOrd="0" destOrd="0" presId="urn:microsoft.com/office/officeart/2005/8/layout/vList2"/>
    <dgm:cxn modelId="{6499F529-8BEE-42A6-A1B1-66CE06F2C685}" srcId="{D2BC6731-C552-43C5-9B73-96B41028BF01}" destId="{BECD7290-9A4A-4487-ABCD-82F057DF3CD6}" srcOrd="1" destOrd="0" parTransId="{B72B5000-9859-45E8-A72D-DD1A6A44D88A}" sibTransId="{A3DC8921-D456-42EE-8249-BA04938D9A21}"/>
    <dgm:cxn modelId="{DB479D4A-BD8C-4CD0-875B-DD2874E14D12}" srcId="{D2BC6731-C552-43C5-9B73-96B41028BF01}" destId="{F3C475F5-2F2E-4D1E-BA28-DAD2B4828CA9}" srcOrd="2" destOrd="0" parTransId="{8335D34C-02F0-4659-A6ED-97F8C9D054E6}" sibTransId="{1C43813C-2F64-4E17-9938-8004AE854900}"/>
    <dgm:cxn modelId="{06976306-56B0-4040-BDA7-8026DBA8181C}" srcId="{D2BC6731-C552-43C5-9B73-96B41028BF01}" destId="{B9494195-B50A-4E18-9732-B745FBF06D64}" srcOrd="4" destOrd="0" parTransId="{A1217EAB-BF0C-445F-A7D7-EB2878E03198}" sibTransId="{A82AED90-9A2F-4AB6-A485-760877BAE54A}"/>
    <dgm:cxn modelId="{52A59EA2-381A-4574-9282-F3504225D96F}" type="presOf" srcId="{F3C475F5-2F2E-4D1E-BA28-DAD2B4828CA9}" destId="{791A91AF-3672-4FB4-BA48-0DFA0EAF9E47}" srcOrd="0" destOrd="0" presId="urn:microsoft.com/office/officeart/2005/8/layout/vList2"/>
    <dgm:cxn modelId="{1569C375-CAEB-4CEF-BE1F-9D8354A5B4C2}" type="presOf" srcId="{D2BC6731-C552-43C5-9B73-96B41028BF01}" destId="{A8031C55-BDB7-4779-B8E6-53E262D1DCEF}" srcOrd="0" destOrd="0" presId="urn:microsoft.com/office/officeart/2005/8/layout/vList2"/>
    <dgm:cxn modelId="{0DBD2FF4-0A48-42BC-8CBD-570687E9D34A}" type="presOf" srcId="{F9DE8E1D-23B1-4799-A042-136998E6E674}" destId="{83915E5F-B448-4566-B329-B36BD18A049A}" srcOrd="0" destOrd="0" presId="urn:microsoft.com/office/officeart/2005/8/layout/vList2"/>
    <dgm:cxn modelId="{7D372A4C-8BB8-44AC-91D2-5C02296E136F}" srcId="{D2BC6731-C552-43C5-9B73-96B41028BF01}" destId="{F9DE8E1D-23B1-4799-A042-136998E6E674}" srcOrd="3" destOrd="0" parTransId="{2D4EABA1-D825-4B85-9F16-941FF45FC431}" sibTransId="{9528931C-B6A7-49CF-84E6-EB5100BDC388}"/>
    <dgm:cxn modelId="{59CDFE82-045F-46E9-851A-360BC1558E3B}" type="presOf" srcId="{B9494195-B50A-4E18-9732-B745FBF06D64}" destId="{0F2165AB-71FC-430E-BA45-EDAC7DDEB6F2}" srcOrd="0" destOrd="0" presId="urn:microsoft.com/office/officeart/2005/8/layout/vList2"/>
    <dgm:cxn modelId="{C8310ECB-3EB2-4A9E-8CB0-CDE1C242A7F7}" type="presParOf" srcId="{A8031C55-BDB7-4779-B8E6-53E262D1DCEF}" destId="{FCB40289-EAA2-4502-A404-5CA54D2137F8}" srcOrd="0" destOrd="0" presId="urn:microsoft.com/office/officeart/2005/8/layout/vList2"/>
    <dgm:cxn modelId="{E830358E-F105-4362-9765-CCFABBB64D5B}" type="presParOf" srcId="{A8031C55-BDB7-4779-B8E6-53E262D1DCEF}" destId="{369FC8A2-11D9-4BED-A4A4-DF63F68F814D}" srcOrd="1" destOrd="0" presId="urn:microsoft.com/office/officeart/2005/8/layout/vList2"/>
    <dgm:cxn modelId="{A738C682-185B-44BE-BC3E-C89819359C69}" type="presParOf" srcId="{A8031C55-BDB7-4779-B8E6-53E262D1DCEF}" destId="{D4D35778-4EB3-4D92-8D52-E66177D5C696}" srcOrd="2" destOrd="0" presId="urn:microsoft.com/office/officeart/2005/8/layout/vList2"/>
    <dgm:cxn modelId="{1866D46A-52F7-445E-9267-207A5864D755}" type="presParOf" srcId="{A8031C55-BDB7-4779-B8E6-53E262D1DCEF}" destId="{B31796B2-54BE-4D17-B97F-972FCE3C721A}" srcOrd="3" destOrd="0" presId="urn:microsoft.com/office/officeart/2005/8/layout/vList2"/>
    <dgm:cxn modelId="{4D1E8D4F-D7FC-46A7-B62B-1BF189338BAC}" type="presParOf" srcId="{A8031C55-BDB7-4779-B8E6-53E262D1DCEF}" destId="{791A91AF-3672-4FB4-BA48-0DFA0EAF9E47}" srcOrd="4" destOrd="0" presId="urn:microsoft.com/office/officeart/2005/8/layout/vList2"/>
    <dgm:cxn modelId="{D1FE1735-D899-4F34-B39C-54578A92DA6C}" type="presParOf" srcId="{A8031C55-BDB7-4779-B8E6-53E262D1DCEF}" destId="{A074D87E-2F63-4495-BF92-FCAFD5862C14}" srcOrd="5" destOrd="0" presId="urn:microsoft.com/office/officeart/2005/8/layout/vList2"/>
    <dgm:cxn modelId="{BDF936B3-5666-4B47-ABC3-1F22C2585D98}" type="presParOf" srcId="{A8031C55-BDB7-4779-B8E6-53E262D1DCEF}" destId="{83915E5F-B448-4566-B329-B36BD18A049A}" srcOrd="6" destOrd="0" presId="urn:microsoft.com/office/officeart/2005/8/layout/vList2"/>
    <dgm:cxn modelId="{EEC099A3-5393-4E21-A9ED-885301AC8FCE}" type="presParOf" srcId="{A8031C55-BDB7-4779-B8E6-53E262D1DCEF}" destId="{6826C941-6765-475D-8A94-8EC14BAD8A13}" srcOrd="7" destOrd="0" presId="urn:microsoft.com/office/officeart/2005/8/layout/vList2"/>
    <dgm:cxn modelId="{517313BA-6DF7-46A6-9EAA-6171C7F87E0C}" type="presParOf" srcId="{A8031C55-BDB7-4779-B8E6-53E262D1DCEF}" destId="{0F2165AB-71FC-430E-BA45-EDAC7DDEB6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BB366FF-B96B-4A4D-84E0-ED5BB9EB9511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1F91E28A-0B09-42C5-8AE2-80839B73A2AB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Použité zdroje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C7CBD284-35AF-454A-AAE1-AA723645A6A8}" type="parTrans" cxnId="{8CECC094-21A8-4801-BC3C-97058DA9EC87}">
      <dgm:prSet/>
      <dgm:spPr/>
      <dgm:t>
        <a:bodyPr/>
        <a:lstStyle/>
        <a:p>
          <a:endParaRPr lang="cs-CZ"/>
        </a:p>
      </dgm:t>
    </dgm:pt>
    <dgm:pt modelId="{73F24600-6F53-4478-854D-2BA4619AB848}" type="sibTrans" cxnId="{8CECC094-21A8-4801-BC3C-97058DA9EC87}">
      <dgm:prSet/>
      <dgm:spPr/>
      <dgm:t>
        <a:bodyPr/>
        <a:lstStyle/>
        <a:p>
          <a:endParaRPr lang="cs-CZ"/>
        </a:p>
      </dgm:t>
    </dgm:pt>
    <dgm:pt modelId="{8500DF01-BA50-4B3E-84AD-09B6F88F3E6D}" type="pres">
      <dgm:prSet presAssocID="{3BB366FF-B96B-4A4D-84E0-ED5BB9EB95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47DFB1C-4B3D-46E1-9006-BEAA8C6BD4AD}" type="pres">
      <dgm:prSet presAssocID="{1F91E28A-0B09-42C5-8AE2-80839B73A2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3EECF06-1DB4-4B79-B169-E375A23612C8}" type="presOf" srcId="{1F91E28A-0B09-42C5-8AE2-80839B73A2AB}" destId="{847DFB1C-4B3D-46E1-9006-BEAA8C6BD4AD}" srcOrd="0" destOrd="0" presId="urn:microsoft.com/office/officeart/2005/8/layout/vList2"/>
    <dgm:cxn modelId="{8CECC094-21A8-4801-BC3C-97058DA9EC87}" srcId="{3BB366FF-B96B-4A4D-84E0-ED5BB9EB9511}" destId="{1F91E28A-0B09-42C5-8AE2-80839B73A2AB}" srcOrd="0" destOrd="0" parTransId="{C7CBD284-35AF-454A-AAE1-AA723645A6A8}" sibTransId="{73F24600-6F53-4478-854D-2BA4619AB848}"/>
    <dgm:cxn modelId="{28A03E27-8A6F-4E2D-BE1C-25E84DF08E2D}" type="presOf" srcId="{3BB366FF-B96B-4A4D-84E0-ED5BB9EB9511}" destId="{8500DF01-BA50-4B3E-84AD-09B6F88F3E6D}" srcOrd="0" destOrd="0" presId="urn:microsoft.com/office/officeart/2005/8/layout/vList2"/>
    <dgm:cxn modelId="{B32CEA17-0C06-4819-AFF3-DB125060C450}" type="presParOf" srcId="{8500DF01-BA50-4B3E-84AD-09B6F88F3E6D}" destId="{847DFB1C-4B3D-46E1-9006-BEAA8C6BD4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A869C5-95FA-47DA-8103-A319B036C613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60DCB98E-BB10-4A90-8B43-A6B78D9ABF85}">
      <dgm:prSet/>
      <dgm:spPr/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Dokážeš správně určit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D9B66F88-DAA8-4717-956B-8BF4ACFB5399}" type="parTrans" cxnId="{E953690C-5E9B-4D6C-B8D0-AA9E17385DF0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BF02CB04-DF15-45D9-9CE6-AF3EA58C0513}" type="sibTrans" cxnId="{E953690C-5E9B-4D6C-B8D0-AA9E17385DF0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96F84463-2D40-40FD-A612-85383CB36593}" type="pres">
      <dgm:prSet presAssocID="{4EA869C5-95FA-47DA-8103-A319B036C6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B5F51AE-7DCA-49EF-99FC-6FE15D8C257B}" type="pres">
      <dgm:prSet presAssocID="{60DCB98E-BB10-4A90-8B43-A6B78D9ABF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4B5950B-FB3E-4C74-B8E2-46F266DBE0B5}" type="presOf" srcId="{4EA869C5-95FA-47DA-8103-A319B036C613}" destId="{96F84463-2D40-40FD-A612-85383CB36593}" srcOrd="0" destOrd="0" presId="urn:microsoft.com/office/officeart/2005/8/layout/vList2"/>
    <dgm:cxn modelId="{A130C967-6848-407E-902F-EB353AFA6BD7}" type="presOf" srcId="{60DCB98E-BB10-4A90-8B43-A6B78D9ABF85}" destId="{2B5F51AE-7DCA-49EF-99FC-6FE15D8C257B}" srcOrd="0" destOrd="0" presId="urn:microsoft.com/office/officeart/2005/8/layout/vList2"/>
    <dgm:cxn modelId="{E953690C-5E9B-4D6C-B8D0-AA9E17385DF0}" srcId="{4EA869C5-95FA-47DA-8103-A319B036C613}" destId="{60DCB98E-BB10-4A90-8B43-A6B78D9ABF85}" srcOrd="0" destOrd="0" parTransId="{D9B66F88-DAA8-4717-956B-8BF4ACFB5399}" sibTransId="{BF02CB04-DF15-45D9-9CE6-AF3EA58C0513}"/>
    <dgm:cxn modelId="{4305D566-5BEA-469D-B5E8-1AF4AA642E18}" type="presParOf" srcId="{96F84463-2D40-40FD-A612-85383CB36593}" destId="{2B5F51AE-7DCA-49EF-99FC-6FE15D8C25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1A2876-1DFA-4840-BAE5-B0BE6247184B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BE3EE177-4FB6-4769-8AB4-1FF7DC4E4DF3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Borovice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65A5E309-75B3-4EC0-BD88-D92980506E76}" type="parTrans" cxnId="{42E403AC-E9B4-4894-ACCE-D90E35F84DF7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CD6B6663-8026-4B55-8C95-496F3F56F47A}" type="sibTrans" cxnId="{42E403AC-E9B4-4894-ACCE-D90E35F84DF7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9F6AAD65-9FAD-4937-96A1-F398200742FB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Jedle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14373E9D-3A26-421C-A338-BFD7350C9176}" type="parTrans" cxnId="{0C969098-2A38-4680-BA42-3117BC11CC83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124AF0DC-FAC6-443B-8696-6E09DAA9373B}" type="sibTrans" cxnId="{0C969098-2A38-4680-BA42-3117BC11CC83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C7604391-EA40-4324-B309-B4392D81056B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Smrk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87BD4F45-E842-4EF8-A75D-0650A07443F4}" type="parTrans" cxnId="{90624840-8550-4088-B5A1-914A831158A0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A8BA7A26-865E-4316-994B-7E000A15A9FC}" type="sibTrans" cxnId="{90624840-8550-4088-B5A1-914A831158A0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AA9E8C8D-C066-4A83-A84D-6B46DB23F5FF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Modřín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3A8E814F-ABFA-4D75-ABA5-9D9101787F07}" type="parTrans" cxnId="{0951E6D6-967F-4689-9A84-58655B6277DC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03C2FDBE-CCB4-4EAB-9E67-D44742B921DF}" type="sibTrans" cxnId="{0951E6D6-967F-4689-9A84-58655B6277DC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CCF68899-A269-4099-B8B1-E62872585549}" type="pres">
      <dgm:prSet presAssocID="{6E1A2876-1DFA-4840-BAE5-B0BE624718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CAE5CE5-63C7-4F0C-BC19-58FCDE7B2CCC}" type="pres">
      <dgm:prSet presAssocID="{BE3EE177-4FB6-4769-8AB4-1FF7DC4E4DF3}" presName="parentText" presStyleLbl="node1" presStyleIdx="0" presStyleCnt="4" custLinFactNeighborY="6050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30DD2B-803E-4563-8BEB-22920E4CF251}" type="pres">
      <dgm:prSet presAssocID="{CD6B6663-8026-4B55-8C95-496F3F56F47A}" presName="spacer" presStyleCnt="0"/>
      <dgm:spPr/>
    </dgm:pt>
    <dgm:pt modelId="{C0FF834F-F535-480B-8B0A-3300DC132700}" type="pres">
      <dgm:prSet presAssocID="{9F6AAD65-9FAD-4937-96A1-F398200742FB}" presName="parentText" presStyleLbl="node1" presStyleIdx="1" presStyleCnt="4" custLinFactY="100000" custLinFactNeighborY="13949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333C72-0A50-4FED-B093-5D87ABE582FB}" type="pres">
      <dgm:prSet presAssocID="{124AF0DC-FAC6-443B-8696-6E09DAA9373B}" presName="spacer" presStyleCnt="0"/>
      <dgm:spPr/>
    </dgm:pt>
    <dgm:pt modelId="{413083C5-51D1-4EA8-A27C-132709DA1F73}" type="pres">
      <dgm:prSet presAssocID="{C7604391-EA40-4324-B309-B4392D81056B}" presName="parentText" presStyleLbl="node1" presStyleIdx="2" presStyleCnt="4" custLinFactY="-938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2F3403-CF01-4119-A570-6F77A02EA3C3}" type="pres">
      <dgm:prSet presAssocID="{A8BA7A26-865E-4316-994B-7E000A15A9FC}" presName="spacer" presStyleCnt="0"/>
      <dgm:spPr/>
    </dgm:pt>
    <dgm:pt modelId="{2A58E050-05C1-4BB6-B4ED-65B5118F94FD}" type="pres">
      <dgm:prSet presAssocID="{AA9E8C8D-C066-4A83-A84D-6B46DB23F5F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951E6D6-967F-4689-9A84-58655B6277DC}" srcId="{6E1A2876-1DFA-4840-BAE5-B0BE6247184B}" destId="{AA9E8C8D-C066-4A83-A84D-6B46DB23F5FF}" srcOrd="3" destOrd="0" parTransId="{3A8E814F-ABFA-4D75-ABA5-9D9101787F07}" sibTransId="{03C2FDBE-CCB4-4EAB-9E67-D44742B921DF}"/>
    <dgm:cxn modelId="{A95E55CF-7767-4294-80FB-7853BD15B39D}" type="presOf" srcId="{6E1A2876-1DFA-4840-BAE5-B0BE6247184B}" destId="{CCF68899-A269-4099-B8B1-E62872585549}" srcOrd="0" destOrd="0" presId="urn:microsoft.com/office/officeart/2005/8/layout/vList2"/>
    <dgm:cxn modelId="{90624840-8550-4088-B5A1-914A831158A0}" srcId="{6E1A2876-1DFA-4840-BAE5-B0BE6247184B}" destId="{C7604391-EA40-4324-B309-B4392D81056B}" srcOrd="2" destOrd="0" parTransId="{87BD4F45-E842-4EF8-A75D-0650A07443F4}" sibTransId="{A8BA7A26-865E-4316-994B-7E000A15A9FC}"/>
    <dgm:cxn modelId="{88360CBB-AB8C-4801-81EC-54D485ACA70D}" type="presOf" srcId="{C7604391-EA40-4324-B309-B4392D81056B}" destId="{413083C5-51D1-4EA8-A27C-132709DA1F73}" srcOrd="0" destOrd="0" presId="urn:microsoft.com/office/officeart/2005/8/layout/vList2"/>
    <dgm:cxn modelId="{0C969098-2A38-4680-BA42-3117BC11CC83}" srcId="{6E1A2876-1DFA-4840-BAE5-B0BE6247184B}" destId="{9F6AAD65-9FAD-4937-96A1-F398200742FB}" srcOrd="1" destOrd="0" parTransId="{14373E9D-3A26-421C-A338-BFD7350C9176}" sibTransId="{124AF0DC-FAC6-443B-8696-6E09DAA9373B}"/>
    <dgm:cxn modelId="{C9662CC6-38A9-4DE4-80BE-0E970AFC5C79}" type="presOf" srcId="{9F6AAD65-9FAD-4937-96A1-F398200742FB}" destId="{C0FF834F-F535-480B-8B0A-3300DC132700}" srcOrd="0" destOrd="0" presId="urn:microsoft.com/office/officeart/2005/8/layout/vList2"/>
    <dgm:cxn modelId="{42E403AC-E9B4-4894-ACCE-D90E35F84DF7}" srcId="{6E1A2876-1DFA-4840-BAE5-B0BE6247184B}" destId="{BE3EE177-4FB6-4769-8AB4-1FF7DC4E4DF3}" srcOrd="0" destOrd="0" parTransId="{65A5E309-75B3-4EC0-BD88-D92980506E76}" sibTransId="{CD6B6663-8026-4B55-8C95-496F3F56F47A}"/>
    <dgm:cxn modelId="{880A3C2C-E738-4602-852F-73E89E823057}" type="presOf" srcId="{BE3EE177-4FB6-4769-8AB4-1FF7DC4E4DF3}" destId="{DCAE5CE5-63C7-4F0C-BC19-58FCDE7B2CCC}" srcOrd="0" destOrd="0" presId="urn:microsoft.com/office/officeart/2005/8/layout/vList2"/>
    <dgm:cxn modelId="{5FE810F8-0D3E-42A4-BFF7-7BE88B00DC62}" type="presOf" srcId="{AA9E8C8D-C066-4A83-A84D-6B46DB23F5FF}" destId="{2A58E050-05C1-4BB6-B4ED-65B5118F94FD}" srcOrd="0" destOrd="0" presId="urn:microsoft.com/office/officeart/2005/8/layout/vList2"/>
    <dgm:cxn modelId="{9072843C-E2B5-465C-88DD-486EF2C41A34}" type="presParOf" srcId="{CCF68899-A269-4099-B8B1-E62872585549}" destId="{DCAE5CE5-63C7-4F0C-BC19-58FCDE7B2CCC}" srcOrd="0" destOrd="0" presId="urn:microsoft.com/office/officeart/2005/8/layout/vList2"/>
    <dgm:cxn modelId="{C599C721-1AB5-422D-AED3-8DDD90D2899F}" type="presParOf" srcId="{CCF68899-A269-4099-B8B1-E62872585549}" destId="{A130DD2B-803E-4563-8BEB-22920E4CF251}" srcOrd="1" destOrd="0" presId="urn:microsoft.com/office/officeart/2005/8/layout/vList2"/>
    <dgm:cxn modelId="{4127C061-4257-435D-A176-2EB9B1EAF3BD}" type="presParOf" srcId="{CCF68899-A269-4099-B8B1-E62872585549}" destId="{C0FF834F-F535-480B-8B0A-3300DC132700}" srcOrd="2" destOrd="0" presId="urn:microsoft.com/office/officeart/2005/8/layout/vList2"/>
    <dgm:cxn modelId="{EA44B962-A2B6-4A06-92E7-91E4D169AC5A}" type="presParOf" srcId="{CCF68899-A269-4099-B8B1-E62872585549}" destId="{A2333C72-0A50-4FED-B093-5D87ABE582FB}" srcOrd="3" destOrd="0" presId="urn:microsoft.com/office/officeart/2005/8/layout/vList2"/>
    <dgm:cxn modelId="{A1D102FB-461A-470D-BC77-3D96EBD979C0}" type="presParOf" srcId="{CCF68899-A269-4099-B8B1-E62872585549}" destId="{413083C5-51D1-4EA8-A27C-132709DA1F73}" srcOrd="4" destOrd="0" presId="urn:microsoft.com/office/officeart/2005/8/layout/vList2"/>
    <dgm:cxn modelId="{A55586BA-82CD-40F0-B7AB-1658817C5DDE}" type="presParOf" srcId="{CCF68899-A269-4099-B8B1-E62872585549}" destId="{EC2F3403-CF01-4119-A570-6F77A02EA3C3}" srcOrd="5" destOrd="0" presId="urn:microsoft.com/office/officeart/2005/8/layout/vList2"/>
    <dgm:cxn modelId="{BB017025-12DB-44EB-97DD-4B4403D7FB62}" type="presParOf" srcId="{CCF68899-A269-4099-B8B1-E62872585549}" destId="{2A58E050-05C1-4BB6-B4ED-65B5118F94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BCB869-22D7-4BD6-AEBC-279B610B123E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B9371606-BBB3-445E-B150-1C05136C7C7D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Modřín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DBCA5BCD-827E-48A8-AE79-2082BB767359}" type="parTrans" cxnId="{6249FA67-E3F1-4284-8D90-BD48737AE83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78B392AC-9757-4030-80F2-CCDF78FFD7E5}" type="sibTrans" cxnId="{6249FA67-E3F1-4284-8D90-BD48737AE83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77A4BD85-F42B-4AC0-BE4C-7C3E56D90166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Borovice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3A5CFE3B-0480-41F1-AFA6-1AB74B44BBF3}" type="parTrans" cxnId="{0B199F1A-1FB1-4940-80A8-33FA1CD1A91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7F210BD9-11EF-4709-88E9-E408EDFB298C}" type="sibTrans" cxnId="{0B199F1A-1FB1-4940-80A8-33FA1CD1A91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E3A1BD8E-1FB0-458B-B305-4C1C3030A836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Jedle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7F34EA67-D53F-4E8C-A893-7CAC2EC1E0B1}" type="parTrans" cxnId="{38E6AABF-B355-4E0D-9FD2-B21E5178D1B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2F7086E7-5431-4158-A086-9B3292040E9A}" type="sibTrans" cxnId="{38E6AABF-B355-4E0D-9FD2-B21E5178D1B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FE877A89-C6F5-40EA-9F90-ADDB134121C2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Smrk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34B2699A-78BD-4E55-B4EC-7CB4E251471B}" type="parTrans" cxnId="{E45AEBA8-FD2B-4002-A7C4-7017D5498ED8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2A8DC2A6-D48F-414B-B249-56E0C3F8CD29}" type="sibTrans" cxnId="{E45AEBA8-FD2B-4002-A7C4-7017D5498ED8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0C599766-CBE0-4AB8-8916-76B31A802B7D}" type="pres">
      <dgm:prSet presAssocID="{60BCB869-22D7-4BD6-AEBC-279B610B12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C460174-1373-4AA0-994E-F2B1A5A82314}" type="pres">
      <dgm:prSet presAssocID="{B9371606-BBB3-445E-B150-1C05136C7C7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69DFFA-AE35-4309-B33C-ECA7A57DBAAB}" type="pres">
      <dgm:prSet presAssocID="{78B392AC-9757-4030-80F2-CCDF78FFD7E5}" presName="spacer" presStyleCnt="0"/>
      <dgm:spPr/>
    </dgm:pt>
    <dgm:pt modelId="{3C8EF18B-DF64-4AC7-AF11-243758850C13}" type="pres">
      <dgm:prSet presAssocID="{77A4BD85-F42B-4AC0-BE4C-7C3E56D901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65080A-C095-4711-9B59-70AAF44E2A1E}" type="pres">
      <dgm:prSet presAssocID="{7F210BD9-11EF-4709-88E9-E408EDFB298C}" presName="spacer" presStyleCnt="0"/>
      <dgm:spPr/>
    </dgm:pt>
    <dgm:pt modelId="{5E2FE9B7-76B2-4FFF-A1C4-5D3718DF7D49}" type="pres">
      <dgm:prSet presAssocID="{E3A1BD8E-1FB0-458B-B305-4C1C3030A83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987CA7-E067-4A4E-9FB4-034ED6BCE9BA}" type="pres">
      <dgm:prSet presAssocID="{2F7086E7-5431-4158-A086-9B3292040E9A}" presName="spacer" presStyleCnt="0"/>
      <dgm:spPr/>
    </dgm:pt>
    <dgm:pt modelId="{1CDB5A29-CD47-4409-80BF-FDB981F13194}" type="pres">
      <dgm:prSet presAssocID="{FE877A89-C6F5-40EA-9F90-ADDB134121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45AEBA8-FD2B-4002-A7C4-7017D5498ED8}" srcId="{60BCB869-22D7-4BD6-AEBC-279B610B123E}" destId="{FE877A89-C6F5-40EA-9F90-ADDB134121C2}" srcOrd="3" destOrd="0" parTransId="{34B2699A-78BD-4E55-B4EC-7CB4E251471B}" sibTransId="{2A8DC2A6-D48F-414B-B249-56E0C3F8CD29}"/>
    <dgm:cxn modelId="{4962273B-FF89-4DD7-9206-AC2909A5E197}" type="presOf" srcId="{60BCB869-22D7-4BD6-AEBC-279B610B123E}" destId="{0C599766-CBE0-4AB8-8916-76B31A802B7D}" srcOrd="0" destOrd="0" presId="urn:microsoft.com/office/officeart/2005/8/layout/vList2"/>
    <dgm:cxn modelId="{38E6AABF-B355-4E0D-9FD2-B21E5178D1BB}" srcId="{60BCB869-22D7-4BD6-AEBC-279B610B123E}" destId="{E3A1BD8E-1FB0-458B-B305-4C1C3030A836}" srcOrd="2" destOrd="0" parTransId="{7F34EA67-D53F-4E8C-A893-7CAC2EC1E0B1}" sibTransId="{2F7086E7-5431-4158-A086-9B3292040E9A}"/>
    <dgm:cxn modelId="{1C409A5E-1EA3-4D00-B44F-9B975C2BE3E1}" type="presOf" srcId="{FE877A89-C6F5-40EA-9F90-ADDB134121C2}" destId="{1CDB5A29-CD47-4409-80BF-FDB981F13194}" srcOrd="0" destOrd="0" presId="urn:microsoft.com/office/officeart/2005/8/layout/vList2"/>
    <dgm:cxn modelId="{E5180485-7CCE-43D5-941D-91F0BE33C094}" type="presOf" srcId="{E3A1BD8E-1FB0-458B-B305-4C1C3030A836}" destId="{5E2FE9B7-76B2-4FFF-A1C4-5D3718DF7D49}" srcOrd="0" destOrd="0" presId="urn:microsoft.com/office/officeart/2005/8/layout/vList2"/>
    <dgm:cxn modelId="{0B199F1A-1FB1-4940-80A8-33FA1CD1A91B}" srcId="{60BCB869-22D7-4BD6-AEBC-279B610B123E}" destId="{77A4BD85-F42B-4AC0-BE4C-7C3E56D90166}" srcOrd="1" destOrd="0" parTransId="{3A5CFE3B-0480-41F1-AFA6-1AB74B44BBF3}" sibTransId="{7F210BD9-11EF-4709-88E9-E408EDFB298C}"/>
    <dgm:cxn modelId="{32D103FE-10FF-4C24-B1BC-BFE059085289}" type="presOf" srcId="{77A4BD85-F42B-4AC0-BE4C-7C3E56D90166}" destId="{3C8EF18B-DF64-4AC7-AF11-243758850C13}" srcOrd="0" destOrd="0" presId="urn:microsoft.com/office/officeart/2005/8/layout/vList2"/>
    <dgm:cxn modelId="{C6391C1F-E748-4E36-A846-EC8AAF262C5F}" type="presOf" srcId="{B9371606-BBB3-445E-B150-1C05136C7C7D}" destId="{FC460174-1373-4AA0-994E-F2B1A5A82314}" srcOrd="0" destOrd="0" presId="urn:microsoft.com/office/officeart/2005/8/layout/vList2"/>
    <dgm:cxn modelId="{6249FA67-E3F1-4284-8D90-BD48737AE83B}" srcId="{60BCB869-22D7-4BD6-AEBC-279B610B123E}" destId="{B9371606-BBB3-445E-B150-1C05136C7C7D}" srcOrd="0" destOrd="0" parTransId="{DBCA5BCD-827E-48A8-AE79-2082BB767359}" sibTransId="{78B392AC-9757-4030-80F2-CCDF78FFD7E5}"/>
    <dgm:cxn modelId="{F051DA88-2014-4F0C-9144-6D65F389BE20}" type="presParOf" srcId="{0C599766-CBE0-4AB8-8916-76B31A802B7D}" destId="{FC460174-1373-4AA0-994E-F2B1A5A82314}" srcOrd="0" destOrd="0" presId="urn:microsoft.com/office/officeart/2005/8/layout/vList2"/>
    <dgm:cxn modelId="{E17EB5E4-11D7-4748-B78C-D13D973A70D5}" type="presParOf" srcId="{0C599766-CBE0-4AB8-8916-76B31A802B7D}" destId="{1A69DFFA-AE35-4309-B33C-ECA7A57DBAAB}" srcOrd="1" destOrd="0" presId="urn:microsoft.com/office/officeart/2005/8/layout/vList2"/>
    <dgm:cxn modelId="{91399348-F638-4040-9191-2881232A95C0}" type="presParOf" srcId="{0C599766-CBE0-4AB8-8916-76B31A802B7D}" destId="{3C8EF18B-DF64-4AC7-AF11-243758850C13}" srcOrd="2" destOrd="0" presId="urn:microsoft.com/office/officeart/2005/8/layout/vList2"/>
    <dgm:cxn modelId="{0F951D7A-E38F-440E-9C52-69DF82F205AA}" type="presParOf" srcId="{0C599766-CBE0-4AB8-8916-76B31A802B7D}" destId="{9965080A-C095-4711-9B59-70AAF44E2A1E}" srcOrd="3" destOrd="0" presId="urn:microsoft.com/office/officeart/2005/8/layout/vList2"/>
    <dgm:cxn modelId="{D7BC810B-25E7-44B5-A66E-3A9B49F14A20}" type="presParOf" srcId="{0C599766-CBE0-4AB8-8916-76B31A802B7D}" destId="{5E2FE9B7-76B2-4FFF-A1C4-5D3718DF7D49}" srcOrd="4" destOrd="0" presId="urn:microsoft.com/office/officeart/2005/8/layout/vList2"/>
    <dgm:cxn modelId="{B3EF6B65-4302-4AFE-B68A-757AAB794FAF}" type="presParOf" srcId="{0C599766-CBE0-4AB8-8916-76B31A802B7D}" destId="{02987CA7-E067-4A4E-9FB4-034ED6BCE9BA}" srcOrd="5" destOrd="0" presId="urn:microsoft.com/office/officeart/2005/8/layout/vList2"/>
    <dgm:cxn modelId="{2F91C14A-672D-4465-9C60-E0B39416F668}" type="presParOf" srcId="{0C599766-CBE0-4AB8-8916-76B31A802B7D}" destId="{1CDB5A29-CD47-4409-80BF-FDB981F131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A869C5-95FA-47DA-8103-A319B036C613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60DCB98E-BB10-4A90-8B43-A6B78D9ABF85}">
      <dgm:prSet/>
      <dgm:spPr/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Dokážeš správně určit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D9B66F88-DAA8-4717-956B-8BF4ACFB5399}" type="parTrans" cxnId="{E953690C-5E9B-4D6C-B8D0-AA9E17385DF0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BF02CB04-DF15-45D9-9CE6-AF3EA58C0513}" type="sibTrans" cxnId="{E953690C-5E9B-4D6C-B8D0-AA9E17385DF0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96F84463-2D40-40FD-A612-85383CB36593}" type="pres">
      <dgm:prSet presAssocID="{4EA869C5-95FA-47DA-8103-A319B036C6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B5F51AE-7DCA-49EF-99FC-6FE15D8C257B}" type="pres">
      <dgm:prSet presAssocID="{60DCB98E-BB10-4A90-8B43-A6B78D9ABF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647A04A-298E-4478-BEB4-B9901B80214D}" type="presOf" srcId="{4EA869C5-95FA-47DA-8103-A319B036C613}" destId="{96F84463-2D40-40FD-A612-85383CB36593}" srcOrd="0" destOrd="0" presId="urn:microsoft.com/office/officeart/2005/8/layout/vList2"/>
    <dgm:cxn modelId="{E953690C-5E9B-4D6C-B8D0-AA9E17385DF0}" srcId="{4EA869C5-95FA-47DA-8103-A319B036C613}" destId="{60DCB98E-BB10-4A90-8B43-A6B78D9ABF85}" srcOrd="0" destOrd="0" parTransId="{D9B66F88-DAA8-4717-956B-8BF4ACFB5399}" sibTransId="{BF02CB04-DF15-45D9-9CE6-AF3EA58C0513}"/>
    <dgm:cxn modelId="{207BB62B-99A1-48C9-B274-A39C2EB0230B}" type="presOf" srcId="{60DCB98E-BB10-4A90-8B43-A6B78D9ABF85}" destId="{2B5F51AE-7DCA-49EF-99FC-6FE15D8C257B}" srcOrd="0" destOrd="0" presId="urn:microsoft.com/office/officeart/2005/8/layout/vList2"/>
    <dgm:cxn modelId="{8C635DAC-F080-42A7-B6B5-632C78FCBB02}" type="presParOf" srcId="{96F84463-2D40-40FD-A612-85383CB36593}" destId="{2B5F51AE-7DCA-49EF-99FC-6FE15D8C25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BCB869-22D7-4BD6-AEBC-279B610B123E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B9371606-BBB3-445E-B150-1C05136C7C7D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Modřín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DBCA5BCD-827E-48A8-AE79-2082BB767359}" type="parTrans" cxnId="{6249FA67-E3F1-4284-8D90-BD48737AE83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78B392AC-9757-4030-80F2-CCDF78FFD7E5}" type="sibTrans" cxnId="{6249FA67-E3F1-4284-8D90-BD48737AE83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77A4BD85-F42B-4AC0-BE4C-7C3E56D90166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Borovice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3A5CFE3B-0480-41F1-AFA6-1AB74B44BBF3}" type="parTrans" cxnId="{0B199F1A-1FB1-4940-80A8-33FA1CD1A91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7F210BD9-11EF-4709-88E9-E408EDFB298C}" type="sibTrans" cxnId="{0B199F1A-1FB1-4940-80A8-33FA1CD1A91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E3A1BD8E-1FB0-458B-B305-4C1C3030A836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Jedle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7F34EA67-D53F-4E8C-A893-7CAC2EC1E0B1}" type="parTrans" cxnId="{38E6AABF-B355-4E0D-9FD2-B21E5178D1B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2F7086E7-5431-4158-A086-9B3292040E9A}" type="sibTrans" cxnId="{38E6AABF-B355-4E0D-9FD2-B21E5178D1B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FE877A89-C6F5-40EA-9F90-ADDB134121C2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Smrk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34B2699A-78BD-4E55-B4EC-7CB4E251471B}" type="parTrans" cxnId="{E45AEBA8-FD2B-4002-A7C4-7017D5498ED8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2A8DC2A6-D48F-414B-B249-56E0C3F8CD29}" type="sibTrans" cxnId="{E45AEBA8-FD2B-4002-A7C4-7017D5498ED8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0C599766-CBE0-4AB8-8916-76B31A802B7D}" type="pres">
      <dgm:prSet presAssocID="{60BCB869-22D7-4BD6-AEBC-279B610B12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C460174-1373-4AA0-994E-F2B1A5A82314}" type="pres">
      <dgm:prSet presAssocID="{B9371606-BBB3-445E-B150-1C05136C7C7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69DFFA-AE35-4309-B33C-ECA7A57DBAAB}" type="pres">
      <dgm:prSet presAssocID="{78B392AC-9757-4030-80F2-CCDF78FFD7E5}" presName="spacer" presStyleCnt="0"/>
      <dgm:spPr/>
    </dgm:pt>
    <dgm:pt modelId="{3C8EF18B-DF64-4AC7-AF11-243758850C13}" type="pres">
      <dgm:prSet presAssocID="{77A4BD85-F42B-4AC0-BE4C-7C3E56D901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65080A-C095-4711-9B59-70AAF44E2A1E}" type="pres">
      <dgm:prSet presAssocID="{7F210BD9-11EF-4709-88E9-E408EDFB298C}" presName="spacer" presStyleCnt="0"/>
      <dgm:spPr/>
    </dgm:pt>
    <dgm:pt modelId="{5E2FE9B7-76B2-4FFF-A1C4-5D3718DF7D49}" type="pres">
      <dgm:prSet presAssocID="{E3A1BD8E-1FB0-458B-B305-4C1C3030A83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987CA7-E067-4A4E-9FB4-034ED6BCE9BA}" type="pres">
      <dgm:prSet presAssocID="{2F7086E7-5431-4158-A086-9B3292040E9A}" presName="spacer" presStyleCnt="0"/>
      <dgm:spPr/>
    </dgm:pt>
    <dgm:pt modelId="{1CDB5A29-CD47-4409-80BF-FDB981F13194}" type="pres">
      <dgm:prSet presAssocID="{FE877A89-C6F5-40EA-9F90-ADDB134121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0FF7F89-7B1D-4D9F-823C-85BF4C7F2D1B}" type="presOf" srcId="{FE877A89-C6F5-40EA-9F90-ADDB134121C2}" destId="{1CDB5A29-CD47-4409-80BF-FDB981F13194}" srcOrd="0" destOrd="0" presId="urn:microsoft.com/office/officeart/2005/8/layout/vList2"/>
    <dgm:cxn modelId="{7F156F7B-454E-487B-A83B-F73624597694}" type="presOf" srcId="{77A4BD85-F42B-4AC0-BE4C-7C3E56D90166}" destId="{3C8EF18B-DF64-4AC7-AF11-243758850C13}" srcOrd="0" destOrd="0" presId="urn:microsoft.com/office/officeart/2005/8/layout/vList2"/>
    <dgm:cxn modelId="{6249FA67-E3F1-4284-8D90-BD48737AE83B}" srcId="{60BCB869-22D7-4BD6-AEBC-279B610B123E}" destId="{B9371606-BBB3-445E-B150-1C05136C7C7D}" srcOrd="0" destOrd="0" parTransId="{DBCA5BCD-827E-48A8-AE79-2082BB767359}" sibTransId="{78B392AC-9757-4030-80F2-CCDF78FFD7E5}"/>
    <dgm:cxn modelId="{F86D7903-7BC4-40B0-A3CA-359C2CAB074B}" type="presOf" srcId="{B9371606-BBB3-445E-B150-1C05136C7C7D}" destId="{FC460174-1373-4AA0-994E-F2B1A5A82314}" srcOrd="0" destOrd="0" presId="urn:microsoft.com/office/officeart/2005/8/layout/vList2"/>
    <dgm:cxn modelId="{0B199F1A-1FB1-4940-80A8-33FA1CD1A91B}" srcId="{60BCB869-22D7-4BD6-AEBC-279B610B123E}" destId="{77A4BD85-F42B-4AC0-BE4C-7C3E56D90166}" srcOrd="1" destOrd="0" parTransId="{3A5CFE3B-0480-41F1-AFA6-1AB74B44BBF3}" sibTransId="{7F210BD9-11EF-4709-88E9-E408EDFB298C}"/>
    <dgm:cxn modelId="{38E6AABF-B355-4E0D-9FD2-B21E5178D1BB}" srcId="{60BCB869-22D7-4BD6-AEBC-279B610B123E}" destId="{E3A1BD8E-1FB0-458B-B305-4C1C3030A836}" srcOrd="2" destOrd="0" parTransId="{7F34EA67-D53F-4E8C-A893-7CAC2EC1E0B1}" sibTransId="{2F7086E7-5431-4158-A086-9B3292040E9A}"/>
    <dgm:cxn modelId="{C5E2481A-6705-40AD-8C9C-03AFC015153C}" type="presOf" srcId="{60BCB869-22D7-4BD6-AEBC-279B610B123E}" destId="{0C599766-CBE0-4AB8-8916-76B31A802B7D}" srcOrd="0" destOrd="0" presId="urn:microsoft.com/office/officeart/2005/8/layout/vList2"/>
    <dgm:cxn modelId="{C1A0ABCC-C251-41C2-A8CC-3B58A81A8E94}" type="presOf" srcId="{E3A1BD8E-1FB0-458B-B305-4C1C3030A836}" destId="{5E2FE9B7-76B2-4FFF-A1C4-5D3718DF7D49}" srcOrd="0" destOrd="0" presId="urn:microsoft.com/office/officeart/2005/8/layout/vList2"/>
    <dgm:cxn modelId="{E45AEBA8-FD2B-4002-A7C4-7017D5498ED8}" srcId="{60BCB869-22D7-4BD6-AEBC-279B610B123E}" destId="{FE877A89-C6F5-40EA-9F90-ADDB134121C2}" srcOrd="3" destOrd="0" parTransId="{34B2699A-78BD-4E55-B4EC-7CB4E251471B}" sibTransId="{2A8DC2A6-D48F-414B-B249-56E0C3F8CD29}"/>
    <dgm:cxn modelId="{0C820A51-3865-4E7B-88E5-D3E8D8FA6397}" type="presParOf" srcId="{0C599766-CBE0-4AB8-8916-76B31A802B7D}" destId="{FC460174-1373-4AA0-994E-F2B1A5A82314}" srcOrd="0" destOrd="0" presId="urn:microsoft.com/office/officeart/2005/8/layout/vList2"/>
    <dgm:cxn modelId="{00F8E917-75B1-40E4-A32F-3E66B0BF5F43}" type="presParOf" srcId="{0C599766-CBE0-4AB8-8916-76B31A802B7D}" destId="{1A69DFFA-AE35-4309-B33C-ECA7A57DBAAB}" srcOrd="1" destOrd="0" presId="urn:microsoft.com/office/officeart/2005/8/layout/vList2"/>
    <dgm:cxn modelId="{3D5CC6BC-CCA7-40D7-A249-FADB95D19CCA}" type="presParOf" srcId="{0C599766-CBE0-4AB8-8916-76B31A802B7D}" destId="{3C8EF18B-DF64-4AC7-AF11-243758850C13}" srcOrd="2" destOrd="0" presId="urn:microsoft.com/office/officeart/2005/8/layout/vList2"/>
    <dgm:cxn modelId="{35690829-39AA-42A6-B12A-9C4A6A29AA92}" type="presParOf" srcId="{0C599766-CBE0-4AB8-8916-76B31A802B7D}" destId="{9965080A-C095-4711-9B59-70AAF44E2A1E}" srcOrd="3" destOrd="0" presId="urn:microsoft.com/office/officeart/2005/8/layout/vList2"/>
    <dgm:cxn modelId="{F7B6C92E-2D32-427D-BDD2-C0A647C645CD}" type="presParOf" srcId="{0C599766-CBE0-4AB8-8916-76B31A802B7D}" destId="{5E2FE9B7-76B2-4FFF-A1C4-5D3718DF7D49}" srcOrd="4" destOrd="0" presId="urn:microsoft.com/office/officeart/2005/8/layout/vList2"/>
    <dgm:cxn modelId="{D904D3D3-C8B0-4BF2-B77C-0B260197CF7D}" type="presParOf" srcId="{0C599766-CBE0-4AB8-8916-76B31A802B7D}" destId="{02987CA7-E067-4A4E-9FB4-034ED6BCE9BA}" srcOrd="5" destOrd="0" presId="urn:microsoft.com/office/officeart/2005/8/layout/vList2"/>
    <dgm:cxn modelId="{0C5E5D8D-A915-4243-800E-3C9217942606}" type="presParOf" srcId="{0C599766-CBE0-4AB8-8916-76B31A802B7D}" destId="{1CDB5A29-CD47-4409-80BF-FDB981F131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A869C5-95FA-47DA-8103-A319B036C613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60DCB98E-BB10-4A90-8B43-A6B78D9ABF85}">
      <dgm:prSet/>
      <dgm:spPr/>
      <dgm:t>
        <a:bodyPr/>
        <a:lstStyle/>
        <a:p>
          <a:pPr rtl="0"/>
          <a:r>
            <a:rPr lang="cs-CZ" dirty="0" smtClean="0">
              <a:latin typeface="Arial" pitchFamily="34" charset="0"/>
              <a:cs typeface="Arial" pitchFamily="34" charset="0"/>
            </a:rPr>
            <a:t>Dokážeš správně určit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D9B66F88-DAA8-4717-956B-8BF4ACFB5399}" type="parTrans" cxnId="{E953690C-5E9B-4D6C-B8D0-AA9E17385DF0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BF02CB04-DF15-45D9-9CE6-AF3EA58C0513}" type="sibTrans" cxnId="{E953690C-5E9B-4D6C-B8D0-AA9E17385DF0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96F84463-2D40-40FD-A612-85383CB36593}" type="pres">
      <dgm:prSet presAssocID="{4EA869C5-95FA-47DA-8103-A319B036C6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B5F51AE-7DCA-49EF-99FC-6FE15D8C257B}" type="pres">
      <dgm:prSet presAssocID="{60DCB98E-BB10-4A90-8B43-A6B78D9ABF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5BD3AE4-871C-4807-8A50-38D107D68E3F}" type="presOf" srcId="{4EA869C5-95FA-47DA-8103-A319B036C613}" destId="{96F84463-2D40-40FD-A612-85383CB36593}" srcOrd="0" destOrd="0" presId="urn:microsoft.com/office/officeart/2005/8/layout/vList2"/>
    <dgm:cxn modelId="{E953690C-5E9B-4D6C-B8D0-AA9E17385DF0}" srcId="{4EA869C5-95FA-47DA-8103-A319B036C613}" destId="{60DCB98E-BB10-4A90-8B43-A6B78D9ABF85}" srcOrd="0" destOrd="0" parTransId="{D9B66F88-DAA8-4717-956B-8BF4ACFB5399}" sibTransId="{BF02CB04-DF15-45D9-9CE6-AF3EA58C0513}"/>
    <dgm:cxn modelId="{CD9152BE-22A7-4913-8801-DFCA85BDA707}" type="presOf" srcId="{60DCB98E-BB10-4A90-8B43-A6B78D9ABF85}" destId="{2B5F51AE-7DCA-49EF-99FC-6FE15D8C257B}" srcOrd="0" destOrd="0" presId="urn:microsoft.com/office/officeart/2005/8/layout/vList2"/>
    <dgm:cxn modelId="{41494AF3-819F-41FC-8349-F829B12ACEC5}" type="presParOf" srcId="{96F84463-2D40-40FD-A612-85383CB36593}" destId="{2B5F51AE-7DCA-49EF-99FC-6FE15D8C25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CB869-22D7-4BD6-AEBC-279B610B123E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B9371606-BBB3-445E-B150-1C05136C7C7D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Modřín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DBCA5BCD-827E-48A8-AE79-2082BB767359}" type="parTrans" cxnId="{6249FA67-E3F1-4284-8D90-BD48737AE83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78B392AC-9757-4030-80F2-CCDF78FFD7E5}" type="sibTrans" cxnId="{6249FA67-E3F1-4284-8D90-BD48737AE83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77A4BD85-F42B-4AC0-BE4C-7C3E56D90166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Borovice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3A5CFE3B-0480-41F1-AFA6-1AB74B44BBF3}" type="parTrans" cxnId="{0B199F1A-1FB1-4940-80A8-33FA1CD1A91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7F210BD9-11EF-4709-88E9-E408EDFB298C}" type="sibTrans" cxnId="{0B199F1A-1FB1-4940-80A8-33FA1CD1A91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E3A1BD8E-1FB0-458B-B305-4C1C3030A836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Jedle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7F34EA67-D53F-4E8C-A893-7CAC2EC1E0B1}" type="parTrans" cxnId="{38E6AABF-B355-4E0D-9FD2-B21E5178D1B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2F7086E7-5431-4158-A086-9B3292040E9A}" type="sibTrans" cxnId="{38E6AABF-B355-4E0D-9FD2-B21E5178D1BB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FE877A89-C6F5-40EA-9F90-ADDB134121C2}">
      <dgm:prSet/>
      <dgm:spPr/>
      <dgm:t>
        <a:bodyPr/>
        <a:lstStyle/>
        <a:p>
          <a:pPr algn="ctr" rtl="0"/>
          <a:r>
            <a:rPr lang="cs-CZ" dirty="0" smtClean="0">
              <a:latin typeface="Arial" pitchFamily="34" charset="0"/>
              <a:cs typeface="Arial" pitchFamily="34" charset="0"/>
            </a:rPr>
            <a:t>Smrk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34B2699A-78BD-4E55-B4EC-7CB4E251471B}" type="parTrans" cxnId="{E45AEBA8-FD2B-4002-A7C4-7017D5498ED8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2A8DC2A6-D48F-414B-B249-56E0C3F8CD29}" type="sibTrans" cxnId="{E45AEBA8-FD2B-4002-A7C4-7017D5498ED8}">
      <dgm:prSet/>
      <dgm:spPr/>
      <dgm:t>
        <a:bodyPr/>
        <a:lstStyle/>
        <a:p>
          <a:pPr algn="ctr"/>
          <a:endParaRPr lang="cs-CZ">
            <a:latin typeface="Arial" pitchFamily="34" charset="0"/>
            <a:cs typeface="Arial" pitchFamily="34" charset="0"/>
          </a:endParaRPr>
        </a:p>
      </dgm:t>
    </dgm:pt>
    <dgm:pt modelId="{0C599766-CBE0-4AB8-8916-76B31A802B7D}" type="pres">
      <dgm:prSet presAssocID="{60BCB869-22D7-4BD6-AEBC-279B610B12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C460174-1373-4AA0-994E-F2B1A5A82314}" type="pres">
      <dgm:prSet presAssocID="{B9371606-BBB3-445E-B150-1C05136C7C7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69DFFA-AE35-4309-B33C-ECA7A57DBAAB}" type="pres">
      <dgm:prSet presAssocID="{78B392AC-9757-4030-80F2-CCDF78FFD7E5}" presName="spacer" presStyleCnt="0"/>
      <dgm:spPr/>
    </dgm:pt>
    <dgm:pt modelId="{3C8EF18B-DF64-4AC7-AF11-243758850C13}" type="pres">
      <dgm:prSet presAssocID="{77A4BD85-F42B-4AC0-BE4C-7C3E56D901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65080A-C095-4711-9B59-70AAF44E2A1E}" type="pres">
      <dgm:prSet presAssocID="{7F210BD9-11EF-4709-88E9-E408EDFB298C}" presName="spacer" presStyleCnt="0"/>
      <dgm:spPr/>
    </dgm:pt>
    <dgm:pt modelId="{5E2FE9B7-76B2-4FFF-A1C4-5D3718DF7D49}" type="pres">
      <dgm:prSet presAssocID="{E3A1BD8E-1FB0-458B-B305-4C1C3030A83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987CA7-E067-4A4E-9FB4-034ED6BCE9BA}" type="pres">
      <dgm:prSet presAssocID="{2F7086E7-5431-4158-A086-9B3292040E9A}" presName="spacer" presStyleCnt="0"/>
      <dgm:spPr/>
    </dgm:pt>
    <dgm:pt modelId="{1CDB5A29-CD47-4409-80BF-FDB981F13194}" type="pres">
      <dgm:prSet presAssocID="{FE877A89-C6F5-40EA-9F90-ADDB134121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53A10F1-9028-4E07-8C4B-FC67608503DE}" type="presOf" srcId="{60BCB869-22D7-4BD6-AEBC-279B610B123E}" destId="{0C599766-CBE0-4AB8-8916-76B31A802B7D}" srcOrd="0" destOrd="0" presId="urn:microsoft.com/office/officeart/2005/8/layout/vList2"/>
    <dgm:cxn modelId="{E45AEBA8-FD2B-4002-A7C4-7017D5498ED8}" srcId="{60BCB869-22D7-4BD6-AEBC-279B610B123E}" destId="{FE877A89-C6F5-40EA-9F90-ADDB134121C2}" srcOrd="3" destOrd="0" parTransId="{34B2699A-78BD-4E55-B4EC-7CB4E251471B}" sibTransId="{2A8DC2A6-D48F-414B-B249-56E0C3F8CD29}"/>
    <dgm:cxn modelId="{E5A08A3C-33FB-4890-92A9-69310EB63828}" type="presOf" srcId="{77A4BD85-F42B-4AC0-BE4C-7C3E56D90166}" destId="{3C8EF18B-DF64-4AC7-AF11-243758850C13}" srcOrd="0" destOrd="0" presId="urn:microsoft.com/office/officeart/2005/8/layout/vList2"/>
    <dgm:cxn modelId="{38E6AABF-B355-4E0D-9FD2-B21E5178D1BB}" srcId="{60BCB869-22D7-4BD6-AEBC-279B610B123E}" destId="{E3A1BD8E-1FB0-458B-B305-4C1C3030A836}" srcOrd="2" destOrd="0" parTransId="{7F34EA67-D53F-4E8C-A893-7CAC2EC1E0B1}" sibTransId="{2F7086E7-5431-4158-A086-9B3292040E9A}"/>
    <dgm:cxn modelId="{0B199F1A-1FB1-4940-80A8-33FA1CD1A91B}" srcId="{60BCB869-22D7-4BD6-AEBC-279B610B123E}" destId="{77A4BD85-F42B-4AC0-BE4C-7C3E56D90166}" srcOrd="1" destOrd="0" parTransId="{3A5CFE3B-0480-41F1-AFA6-1AB74B44BBF3}" sibTransId="{7F210BD9-11EF-4709-88E9-E408EDFB298C}"/>
    <dgm:cxn modelId="{1F6C4FC5-EBF7-4358-A59D-366A602F8EF5}" type="presOf" srcId="{FE877A89-C6F5-40EA-9F90-ADDB134121C2}" destId="{1CDB5A29-CD47-4409-80BF-FDB981F13194}" srcOrd="0" destOrd="0" presId="urn:microsoft.com/office/officeart/2005/8/layout/vList2"/>
    <dgm:cxn modelId="{5A94E3D6-32DA-40EA-BAC7-689A5B6E4C77}" type="presOf" srcId="{E3A1BD8E-1FB0-458B-B305-4C1C3030A836}" destId="{5E2FE9B7-76B2-4FFF-A1C4-5D3718DF7D49}" srcOrd="0" destOrd="0" presId="urn:microsoft.com/office/officeart/2005/8/layout/vList2"/>
    <dgm:cxn modelId="{D346AC8A-BFAA-45EE-AEEA-15995AE49474}" type="presOf" srcId="{B9371606-BBB3-445E-B150-1C05136C7C7D}" destId="{FC460174-1373-4AA0-994E-F2B1A5A82314}" srcOrd="0" destOrd="0" presId="urn:microsoft.com/office/officeart/2005/8/layout/vList2"/>
    <dgm:cxn modelId="{6249FA67-E3F1-4284-8D90-BD48737AE83B}" srcId="{60BCB869-22D7-4BD6-AEBC-279B610B123E}" destId="{B9371606-BBB3-445E-B150-1C05136C7C7D}" srcOrd="0" destOrd="0" parTransId="{DBCA5BCD-827E-48A8-AE79-2082BB767359}" sibTransId="{78B392AC-9757-4030-80F2-CCDF78FFD7E5}"/>
    <dgm:cxn modelId="{55AF7A6B-0597-41BC-B71B-8AA70360930D}" type="presParOf" srcId="{0C599766-CBE0-4AB8-8916-76B31A802B7D}" destId="{FC460174-1373-4AA0-994E-F2B1A5A82314}" srcOrd="0" destOrd="0" presId="urn:microsoft.com/office/officeart/2005/8/layout/vList2"/>
    <dgm:cxn modelId="{13F4683E-0CEA-4F91-8942-BDFE3997ACFC}" type="presParOf" srcId="{0C599766-CBE0-4AB8-8916-76B31A802B7D}" destId="{1A69DFFA-AE35-4309-B33C-ECA7A57DBAAB}" srcOrd="1" destOrd="0" presId="urn:microsoft.com/office/officeart/2005/8/layout/vList2"/>
    <dgm:cxn modelId="{73038412-5563-4431-9D6F-E66AC0C4096E}" type="presParOf" srcId="{0C599766-CBE0-4AB8-8916-76B31A802B7D}" destId="{3C8EF18B-DF64-4AC7-AF11-243758850C13}" srcOrd="2" destOrd="0" presId="urn:microsoft.com/office/officeart/2005/8/layout/vList2"/>
    <dgm:cxn modelId="{09F1B2D3-2FAD-46EB-82CA-8BA29FB2A1CA}" type="presParOf" srcId="{0C599766-CBE0-4AB8-8916-76B31A802B7D}" destId="{9965080A-C095-4711-9B59-70AAF44E2A1E}" srcOrd="3" destOrd="0" presId="urn:microsoft.com/office/officeart/2005/8/layout/vList2"/>
    <dgm:cxn modelId="{AC9AE6BC-8F67-4CA1-977E-A530B1E1E26C}" type="presParOf" srcId="{0C599766-CBE0-4AB8-8916-76B31A802B7D}" destId="{5E2FE9B7-76B2-4FFF-A1C4-5D3718DF7D49}" srcOrd="4" destOrd="0" presId="urn:microsoft.com/office/officeart/2005/8/layout/vList2"/>
    <dgm:cxn modelId="{751AEE34-78EE-40A1-ACC0-8D69C42DBA11}" type="presParOf" srcId="{0C599766-CBE0-4AB8-8916-76B31A802B7D}" destId="{02987CA7-E067-4A4E-9FB4-034ED6BCE9BA}" srcOrd="5" destOrd="0" presId="urn:microsoft.com/office/officeart/2005/8/layout/vList2"/>
    <dgm:cxn modelId="{929F7ACA-323D-4534-BB49-6791A7AA819A}" type="presParOf" srcId="{0C599766-CBE0-4AB8-8916-76B31A802B7D}" destId="{1CDB5A29-CD47-4409-80BF-FDB981F131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2A783-F23F-4753-A22B-76ABBC2E3244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 smtClean="0">
              <a:latin typeface="Arial" pitchFamily="34" charset="0"/>
              <a:cs typeface="Arial" pitchFamily="34" charset="0"/>
            </a:rPr>
            <a:t>Jehličnaté lesy</a:t>
          </a:r>
          <a:endParaRPr lang="cs-CZ" sz="4800" kern="1200" dirty="0">
            <a:latin typeface="Arial" pitchFamily="34" charset="0"/>
            <a:cs typeface="Arial" pitchFamily="34" charset="0"/>
          </a:endParaRPr>
        </a:p>
      </dsp:txBody>
      <dsp:txXfrm>
        <a:off x="54830" y="64730"/>
        <a:ext cx="8119940" cy="10135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8FE64-2ECD-4B29-85AA-96D66604933C}">
      <dsp:nvSpPr>
        <dsp:cNvPr id="0" name=""/>
        <dsp:cNvSpPr/>
      </dsp:nvSpPr>
      <dsp:spPr>
        <a:xfrm>
          <a:off x="4114800" y="1276460"/>
          <a:ext cx="3512613" cy="251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87"/>
              </a:lnTo>
              <a:lnTo>
                <a:pt x="3512613" y="125787"/>
              </a:lnTo>
              <a:lnTo>
                <a:pt x="3512613" y="25157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428D1-975A-4EEE-BECB-33A4139F4F61}">
      <dsp:nvSpPr>
        <dsp:cNvPr id="0" name=""/>
        <dsp:cNvSpPr/>
      </dsp:nvSpPr>
      <dsp:spPr>
        <a:xfrm>
          <a:off x="4114800" y="1276460"/>
          <a:ext cx="1813402" cy="251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87"/>
              </a:lnTo>
              <a:lnTo>
                <a:pt x="1813402" y="125787"/>
              </a:lnTo>
              <a:lnTo>
                <a:pt x="1813402" y="25157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89D7A-E88E-42F5-BDEF-51B7A3F58AA9}">
      <dsp:nvSpPr>
        <dsp:cNvPr id="0" name=""/>
        <dsp:cNvSpPr/>
      </dsp:nvSpPr>
      <dsp:spPr>
        <a:xfrm>
          <a:off x="4114800" y="1276460"/>
          <a:ext cx="114190" cy="251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87"/>
              </a:lnTo>
              <a:lnTo>
                <a:pt x="114190" y="125787"/>
              </a:lnTo>
              <a:lnTo>
                <a:pt x="114190" y="25157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5B3A4-C191-4101-9E2D-4FED9DB6BBE8}">
      <dsp:nvSpPr>
        <dsp:cNvPr id="0" name=""/>
        <dsp:cNvSpPr/>
      </dsp:nvSpPr>
      <dsp:spPr>
        <a:xfrm>
          <a:off x="2415588" y="1276460"/>
          <a:ext cx="1699211" cy="251574"/>
        </a:xfrm>
        <a:custGeom>
          <a:avLst/>
          <a:gdLst/>
          <a:ahLst/>
          <a:cxnLst/>
          <a:rect l="0" t="0" r="0" b="0"/>
          <a:pathLst>
            <a:path>
              <a:moveTo>
                <a:pt x="1699211" y="0"/>
              </a:moveTo>
              <a:lnTo>
                <a:pt x="1699211" y="125787"/>
              </a:lnTo>
              <a:lnTo>
                <a:pt x="0" y="125787"/>
              </a:lnTo>
              <a:lnTo>
                <a:pt x="0" y="25157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3F416-2B98-4B46-B2F3-85E310E39D24}">
      <dsp:nvSpPr>
        <dsp:cNvPr id="0" name=""/>
        <dsp:cNvSpPr/>
      </dsp:nvSpPr>
      <dsp:spPr>
        <a:xfrm>
          <a:off x="602186" y="1276460"/>
          <a:ext cx="3512613" cy="251574"/>
        </a:xfrm>
        <a:custGeom>
          <a:avLst/>
          <a:gdLst/>
          <a:ahLst/>
          <a:cxnLst/>
          <a:rect l="0" t="0" r="0" b="0"/>
          <a:pathLst>
            <a:path>
              <a:moveTo>
                <a:pt x="3512613" y="0"/>
              </a:moveTo>
              <a:lnTo>
                <a:pt x="3512613" y="125787"/>
              </a:lnTo>
              <a:lnTo>
                <a:pt x="0" y="125787"/>
              </a:lnTo>
              <a:lnTo>
                <a:pt x="0" y="25157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F980F-5D1D-4CC3-8F5E-A589C47F9C8A}">
      <dsp:nvSpPr>
        <dsp:cNvPr id="0" name=""/>
        <dsp:cNvSpPr/>
      </dsp:nvSpPr>
      <dsp:spPr>
        <a:xfrm>
          <a:off x="3014623" y="185346"/>
          <a:ext cx="2200353" cy="10911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Arial" pitchFamily="34" charset="0"/>
              <a:cs typeface="Arial" pitchFamily="34" charset="0"/>
            </a:rPr>
            <a:t>Jehličnaté stromy</a:t>
          </a:r>
          <a:endParaRPr lang="cs-CZ" sz="3200" kern="1200" dirty="0">
            <a:latin typeface="Arial" pitchFamily="34" charset="0"/>
            <a:cs typeface="Arial" pitchFamily="34" charset="0"/>
          </a:endParaRPr>
        </a:p>
      </dsp:txBody>
      <dsp:txXfrm>
        <a:off x="3014623" y="185346"/>
        <a:ext cx="2200353" cy="1091114"/>
      </dsp:txXfrm>
    </dsp:sp>
    <dsp:sp modelId="{C44AFC5E-5705-4F64-A983-B2222946ED8B}">
      <dsp:nvSpPr>
        <dsp:cNvPr id="0" name=""/>
        <dsp:cNvSpPr/>
      </dsp:nvSpPr>
      <dsp:spPr>
        <a:xfrm>
          <a:off x="3199" y="1528035"/>
          <a:ext cx="1197973" cy="59898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Arial" pitchFamily="34" charset="0"/>
              <a:cs typeface="Arial" pitchFamily="34" charset="0"/>
            </a:rPr>
            <a:t>Tis</a:t>
          </a:r>
          <a:endParaRPr lang="cs-CZ" sz="3200" kern="1200" dirty="0">
            <a:latin typeface="Arial" pitchFamily="34" charset="0"/>
            <a:cs typeface="Arial" pitchFamily="34" charset="0"/>
          </a:endParaRPr>
        </a:p>
      </dsp:txBody>
      <dsp:txXfrm>
        <a:off x="3199" y="1528035"/>
        <a:ext cx="1197973" cy="598986"/>
      </dsp:txXfrm>
    </dsp:sp>
    <dsp:sp modelId="{71C754F2-386F-43F6-915F-EB839B44D2F4}">
      <dsp:nvSpPr>
        <dsp:cNvPr id="0" name=""/>
        <dsp:cNvSpPr/>
      </dsp:nvSpPr>
      <dsp:spPr>
        <a:xfrm>
          <a:off x="1452747" y="1528035"/>
          <a:ext cx="1925682" cy="6440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Arial" pitchFamily="34" charset="0"/>
              <a:cs typeface="Arial" pitchFamily="34" charset="0"/>
            </a:rPr>
            <a:t>Borovice</a:t>
          </a:r>
          <a:endParaRPr lang="cs-CZ" sz="3200" kern="1200" dirty="0">
            <a:latin typeface="Arial" pitchFamily="34" charset="0"/>
            <a:cs typeface="Arial" pitchFamily="34" charset="0"/>
          </a:endParaRPr>
        </a:p>
      </dsp:txBody>
      <dsp:txXfrm>
        <a:off x="1452747" y="1528035"/>
        <a:ext cx="1925682" cy="644072"/>
      </dsp:txXfrm>
    </dsp:sp>
    <dsp:sp modelId="{FF5B252E-353B-40C2-B736-5C5EAE1D9CD7}">
      <dsp:nvSpPr>
        <dsp:cNvPr id="0" name=""/>
        <dsp:cNvSpPr/>
      </dsp:nvSpPr>
      <dsp:spPr>
        <a:xfrm>
          <a:off x="3630004" y="1528035"/>
          <a:ext cx="1197973" cy="59898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Arial" pitchFamily="34" charset="0"/>
              <a:cs typeface="Arial" pitchFamily="34" charset="0"/>
            </a:rPr>
            <a:t>Jedle</a:t>
          </a:r>
          <a:endParaRPr lang="cs-CZ" sz="3200" kern="1200" dirty="0">
            <a:latin typeface="Arial" pitchFamily="34" charset="0"/>
            <a:cs typeface="Arial" pitchFamily="34" charset="0"/>
          </a:endParaRPr>
        </a:p>
      </dsp:txBody>
      <dsp:txXfrm>
        <a:off x="3630004" y="1528035"/>
        <a:ext cx="1197973" cy="598986"/>
      </dsp:txXfrm>
    </dsp:sp>
    <dsp:sp modelId="{F10F42C5-057A-47AB-93FD-58D334C673B0}">
      <dsp:nvSpPr>
        <dsp:cNvPr id="0" name=""/>
        <dsp:cNvSpPr/>
      </dsp:nvSpPr>
      <dsp:spPr>
        <a:xfrm>
          <a:off x="5079551" y="1528035"/>
          <a:ext cx="1697300" cy="59898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Arial" pitchFamily="34" charset="0"/>
              <a:cs typeface="Arial" pitchFamily="34" charset="0"/>
            </a:rPr>
            <a:t>Modřín</a:t>
          </a:r>
          <a:endParaRPr lang="cs-CZ" sz="3200" kern="1200" dirty="0">
            <a:latin typeface="Arial" pitchFamily="34" charset="0"/>
            <a:cs typeface="Arial" pitchFamily="34" charset="0"/>
          </a:endParaRPr>
        </a:p>
      </dsp:txBody>
      <dsp:txXfrm>
        <a:off x="5079551" y="1528035"/>
        <a:ext cx="1697300" cy="598986"/>
      </dsp:txXfrm>
    </dsp:sp>
    <dsp:sp modelId="{E9E704BF-77F9-4934-B55C-9E9E4F715808}">
      <dsp:nvSpPr>
        <dsp:cNvPr id="0" name=""/>
        <dsp:cNvSpPr/>
      </dsp:nvSpPr>
      <dsp:spPr>
        <a:xfrm>
          <a:off x="7028427" y="1528035"/>
          <a:ext cx="1197973" cy="59898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Arial" pitchFamily="34" charset="0"/>
              <a:cs typeface="Arial" pitchFamily="34" charset="0"/>
            </a:rPr>
            <a:t>Smrk</a:t>
          </a:r>
          <a:endParaRPr lang="cs-CZ" sz="3200" kern="1200" dirty="0">
            <a:latin typeface="Arial" pitchFamily="34" charset="0"/>
            <a:cs typeface="Arial" pitchFamily="34" charset="0"/>
          </a:endParaRPr>
        </a:p>
      </dsp:txBody>
      <dsp:txXfrm>
        <a:off x="7028427" y="1528035"/>
        <a:ext cx="1197973" cy="5989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F51AE-7DCA-49EF-99FC-6FE15D8C257B}">
      <dsp:nvSpPr>
        <dsp:cNvPr id="0" name=""/>
        <dsp:cNvSpPr/>
      </dsp:nvSpPr>
      <dsp:spPr>
        <a:xfrm>
          <a:off x="0" y="1272"/>
          <a:ext cx="8229600" cy="865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dirty="0" smtClean="0">
              <a:latin typeface="Arial" pitchFamily="34" charset="0"/>
              <a:cs typeface="Arial" pitchFamily="34" charset="0"/>
            </a:rPr>
            <a:t>Dokážeš správně určit</a:t>
          </a:r>
          <a:endParaRPr lang="cs-CZ" sz="3700" kern="1200" dirty="0">
            <a:latin typeface="Arial" pitchFamily="34" charset="0"/>
            <a:cs typeface="Arial" pitchFamily="34" charset="0"/>
          </a:endParaRPr>
        </a:p>
      </dsp:txBody>
      <dsp:txXfrm>
        <a:off x="42265" y="43537"/>
        <a:ext cx="8145070" cy="781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E5CE5-63C7-4F0C-BC19-58FCDE7B2CCC}">
      <dsp:nvSpPr>
        <dsp:cNvPr id="0" name=""/>
        <dsp:cNvSpPr/>
      </dsp:nvSpPr>
      <dsp:spPr>
        <a:xfrm>
          <a:off x="0" y="85056"/>
          <a:ext cx="2357453" cy="772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>
              <a:latin typeface="Arial" pitchFamily="34" charset="0"/>
              <a:cs typeface="Arial" pitchFamily="34" charset="0"/>
            </a:rPr>
            <a:t>Borovice</a:t>
          </a:r>
          <a:endParaRPr lang="cs-CZ" sz="3300" kern="1200" dirty="0">
            <a:latin typeface="Arial" pitchFamily="34" charset="0"/>
            <a:cs typeface="Arial" pitchFamily="34" charset="0"/>
          </a:endParaRPr>
        </a:p>
      </dsp:txBody>
      <dsp:txXfrm>
        <a:off x="37696" y="122752"/>
        <a:ext cx="2282061" cy="696808"/>
      </dsp:txXfrm>
    </dsp:sp>
    <dsp:sp modelId="{C0FF834F-F535-480B-8B0A-3300DC132700}">
      <dsp:nvSpPr>
        <dsp:cNvPr id="0" name=""/>
        <dsp:cNvSpPr/>
      </dsp:nvSpPr>
      <dsp:spPr>
        <a:xfrm>
          <a:off x="0" y="1799568"/>
          <a:ext cx="2357453" cy="772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>
              <a:latin typeface="Arial" pitchFamily="34" charset="0"/>
              <a:cs typeface="Arial" pitchFamily="34" charset="0"/>
            </a:rPr>
            <a:t>Jedle</a:t>
          </a:r>
          <a:endParaRPr lang="cs-CZ" sz="3300" kern="1200" dirty="0">
            <a:latin typeface="Arial" pitchFamily="34" charset="0"/>
            <a:cs typeface="Arial" pitchFamily="34" charset="0"/>
          </a:endParaRPr>
        </a:p>
      </dsp:txBody>
      <dsp:txXfrm>
        <a:off x="37696" y="1837264"/>
        <a:ext cx="2282061" cy="696808"/>
      </dsp:txXfrm>
    </dsp:sp>
    <dsp:sp modelId="{413083C5-51D1-4EA8-A27C-132709DA1F73}">
      <dsp:nvSpPr>
        <dsp:cNvPr id="0" name=""/>
        <dsp:cNvSpPr/>
      </dsp:nvSpPr>
      <dsp:spPr>
        <a:xfrm>
          <a:off x="0" y="942313"/>
          <a:ext cx="2357453" cy="772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>
              <a:latin typeface="Arial" pitchFamily="34" charset="0"/>
              <a:cs typeface="Arial" pitchFamily="34" charset="0"/>
            </a:rPr>
            <a:t>Smrk</a:t>
          </a:r>
          <a:endParaRPr lang="cs-CZ" sz="3300" kern="1200" dirty="0">
            <a:latin typeface="Arial" pitchFamily="34" charset="0"/>
            <a:cs typeface="Arial" pitchFamily="34" charset="0"/>
          </a:endParaRPr>
        </a:p>
      </dsp:txBody>
      <dsp:txXfrm>
        <a:off x="37696" y="980009"/>
        <a:ext cx="2282061" cy="696808"/>
      </dsp:txXfrm>
    </dsp:sp>
    <dsp:sp modelId="{2A58E050-05C1-4BB6-B4ED-65B5118F94FD}">
      <dsp:nvSpPr>
        <dsp:cNvPr id="0" name=""/>
        <dsp:cNvSpPr/>
      </dsp:nvSpPr>
      <dsp:spPr>
        <a:xfrm>
          <a:off x="0" y="2629272"/>
          <a:ext cx="2357453" cy="772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>
              <a:latin typeface="Arial" pitchFamily="34" charset="0"/>
              <a:cs typeface="Arial" pitchFamily="34" charset="0"/>
            </a:rPr>
            <a:t>Modřín</a:t>
          </a:r>
          <a:endParaRPr lang="cs-CZ" sz="3300" kern="1200" dirty="0">
            <a:latin typeface="Arial" pitchFamily="34" charset="0"/>
            <a:cs typeface="Arial" pitchFamily="34" charset="0"/>
          </a:endParaRPr>
        </a:p>
      </dsp:txBody>
      <dsp:txXfrm>
        <a:off x="37696" y="2666968"/>
        <a:ext cx="2282061" cy="696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60174-1373-4AA0-994E-F2B1A5A82314}">
      <dsp:nvSpPr>
        <dsp:cNvPr id="0" name=""/>
        <dsp:cNvSpPr/>
      </dsp:nvSpPr>
      <dsp:spPr>
        <a:xfrm>
          <a:off x="0" y="47870"/>
          <a:ext cx="2786082" cy="79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latin typeface="Arial" pitchFamily="34" charset="0"/>
              <a:cs typeface="Arial" pitchFamily="34" charset="0"/>
            </a:rPr>
            <a:t>Modřín</a:t>
          </a:r>
          <a:endParaRPr lang="cs-CZ" sz="3400" kern="1200" dirty="0">
            <a:latin typeface="Arial" pitchFamily="34" charset="0"/>
            <a:cs typeface="Arial" pitchFamily="34" charset="0"/>
          </a:endParaRPr>
        </a:p>
      </dsp:txBody>
      <dsp:txXfrm>
        <a:off x="38838" y="86708"/>
        <a:ext cx="2708406" cy="717924"/>
      </dsp:txXfrm>
    </dsp:sp>
    <dsp:sp modelId="{3C8EF18B-DF64-4AC7-AF11-243758850C13}">
      <dsp:nvSpPr>
        <dsp:cNvPr id="0" name=""/>
        <dsp:cNvSpPr/>
      </dsp:nvSpPr>
      <dsp:spPr>
        <a:xfrm>
          <a:off x="0" y="941390"/>
          <a:ext cx="2786082" cy="79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latin typeface="Arial" pitchFamily="34" charset="0"/>
              <a:cs typeface="Arial" pitchFamily="34" charset="0"/>
            </a:rPr>
            <a:t>Borovice</a:t>
          </a:r>
          <a:endParaRPr lang="cs-CZ" sz="3400" kern="1200" dirty="0">
            <a:latin typeface="Arial" pitchFamily="34" charset="0"/>
            <a:cs typeface="Arial" pitchFamily="34" charset="0"/>
          </a:endParaRPr>
        </a:p>
      </dsp:txBody>
      <dsp:txXfrm>
        <a:off x="38838" y="980228"/>
        <a:ext cx="2708406" cy="717924"/>
      </dsp:txXfrm>
    </dsp:sp>
    <dsp:sp modelId="{5E2FE9B7-76B2-4FFF-A1C4-5D3718DF7D49}">
      <dsp:nvSpPr>
        <dsp:cNvPr id="0" name=""/>
        <dsp:cNvSpPr/>
      </dsp:nvSpPr>
      <dsp:spPr>
        <a:xfrm>
          <a:off x="0" y="1834910"/>
          <a:ext cx="2786082" cy="79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latin typeface="Arial" pitchFamily="34" charset="0"/>
              <a:cs typeface="Arial" pitchFamily="34" charset="0"/>
            </a:rPr>
            <a:t>Jedle</a:t>
          </a:r>
          <a:endParaRPr lang="cs-CZ" sz="3400" kern="1200" dirty="0">
            <a:latin typeface="Arial" pitchFamily="34" charset="0"/>
            <a:cs typeface="Arial" pitchFamily="34" charset="0"/>
          </a:endParaRPr>
        </a:p>
      </dsp:txBody>
      <dsp:txXfrm>
        <a:off x="38838" y="1873748"/>
        <a:ext cx="2708406" cy="717924"/>
      </dsp:txXfrm>
    </dsp:sp>
    <dsp:sp modelId="{1CDB5A29-CD47-4409-80BF-FDB981F13194}">
      <dsp:nvSpPr>
        <dsp:cNvPr id="0" name=""/>
        <dsp:cNvSpPr/>
      </dsp:nvSpPr>
      <dsp:spPr>
        <a:xfrm>
          <a:off x="0" y="2728430"/>
          <a:ext cx="2786082" cy="79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latin typeface="Arial" pitchFamily="34" charset="0"/>
              <a:cs typeface="Arial" pitchFamily="34" charset="0"/>
            </a:rPr>
            <a:t>Smrk</a:t>
          </a:r>
          <a:endParaRPr lang="cs-CZ" sz="3400" kern="1200" dirty="0">
            <a:latin typeface="Arial" pitchFamily="34" charset="0"/>
            <a:cs typeface="Arial" pitchFamily="34" charset="0"/>
          </a:endParaRPr>
        </a:p>
      </dsp:txBody>
      <dsp:txXfrm>
        <a:off x="38838" y="2767268"/>
        <a:ext cx="2708406" cy="717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F51AE-7DCA-49EF-99FC-6FE15D8C257B}">
      <dsp:nvSpPr>
        <dsp:cNvPr id="0" name=""/>
        <dsp:cNvSpPr/>
      </dsp:nvSpPr>
      <dsp:spPr>
        <a:xfrm>
          <a:off x="0" y="1272"/>
          <a:ext cx="8229600" cy="865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dirty="0" smtClean="0">
              <a:latin typeface="Arial" pitchFamily="34" charset="0"/>
              <a:cs typeface="Arial" pitchFamily="34" charset="0"/>
            </a:rPr>
            <a:t>Dokážeš správně určit</a:t>
          </a:r>
          <a:endParaRPr lang="cs-CZ" sz="3700" kern="1200" dirty="0">
            <a:latin typeface="Arial" pitchFamily="34" charset="0"/>
            <a:cs typeface="Arial" pitchFamily="34" charset="0"/>
          </a:endParaRPr>
        </a:p>
      </dsp:txBody>
      <dsp:txXfrm>
        <a:off x="42265" y="43537"/>
        <a:ext cx="8145070" cy="7812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60174-1373-4AA0-994E-F2B1A5A82314}">
      <dsp:nvSpPr>
        <dsp:cNvPr id="0" name=""/>
        <dsp:cNvSpPr/>
      </dsp:nvSpPr>
      <dsp:spPr>
        <a:xfrm>
          <a:off x="0" y="47870"/>
          <a:ext cx="2786082" cy="79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latin typeface="Arial" pitchFamily="34" charset="0"/>
              <a:cs typeface="Arial" pitchFamily="34" charset="0"/>
            </a:rPr>
            <a:t>Modřín</a:t>
          </a:r>
          <a:endParaRPr lang="cs-CZ" sz="3400" kern="1200" dirty="0">
            <a:latin typeface="Arial" pitchFamily="34" charset="0"/>
            <a:cs typeface="Arial" pitchFamily="34" charset="0"/>
          </a:endParaRPr>
        </a:p>
      </dsp:txBody>
      <dsp:txXfrm>
        <a:off x="38838" y="86708"/>
        <a:ext cx="2708406" cy="717924"/>
      </dsp:txXfrm>
    </dsp:sp>
    <dsp:sp modelId="{3C8EF18B-DF64-4AC7-AF11-243758850C13}">
      <dsp:nvSpPr>
        <dsp:cNvPr id="0" name=""/>
        <dsp:cNvSpPr/>
      </dsp:nvSpPr>
      <dsp:spPr>
        <a:xfrm>
          <a:off x="0" y="941390"/>
          <a:ext cx="2786082" cy="79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latin typeface="Arial" pitchFamily="34" charset="0"/>
              <a:cs typeface="Arial" pitchFamily="34" charset="0"/>
            </a:rPr>
            <a:t>Borovice</a:t>
          </a:r>
          <a:endParaRPr lang="cs-CZ" sz="3400" kern="1200" dirty="0">
            <a:latin typeface="Arial" pitchFamily="34" charset="0"/>
            <a:cs typeface="Arial" pitchFamily="34" charset="0"/>
          </a:endParaRPr>
        </a:p>
      </dsp:txBody>
      <dsp:txXfrm>
        <a:off x="38838" y="980228"/>
        <a:ext cx="2708406" cy="717924"/>
      </dsp:txXfrm>
    </dsp:sp>
    <dsp:sp modelId="{5E2FE9B7-76B2-4FFF-A1C4-5D3718DF7D49}">
      <dsp:nvSpPr>
        <dsp:cNvPr id="0" name=""/>
        <dsp:cNvSpPr/>
      </dsp:nvSpPr>
      <dsp:spPr>
        <a:xfrm>
          <a:off x="0" y="1834910"/>
          <a:ext cx="2786082" cy="79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latin typeface="Arial" pitchFamily="34" charset="0"/>
              <a:cs typeface="Arial" pitchFamily="34" charset="0"/>
            </a:rPr>
            <a:t>Jedle</a:t>
          </a:r>
          <a:endParaRPr lang="cs-CZ" sz="3400" kern="1200" dirty="0">
            <a:latin typeface="Arial" pitchFamily="34" charset="0"/>
            <a:cs typeface="Arial" pitchFamily="34" charset="0"/>
          </a:endParaRPr>
        </a:p>
      </dsp:txBody>
      <dsp:txXfrm>
        <a:off x="38838" y="1873748"/>
        <a:ext cx="2708406" cy="717924"/>
      </dsp:txXfrm>
    </dsp:sp>
    <dsp:sp modelId="{1CDB5A29-CD47-4409-80BF-FDB981F13194}">
      <dsp:nvSpPr>
        <dsp:cNvPr id="0" name=""/>
        <dsp:cNvSpPr/>
      </dsp:nvSpPr>
      <dsp:spPr>
        <a:xfrm>
          <a:off x="0" y="2728430"/>
          <a:ext cx="2786082" cy="79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latin typeface="Arial" pitchFamily="34" charset="0"/>
              <a:cs typeface="Arial" pitchFamily="34" charset="0"/>
            </a:rPr>
            <a:t>Smrk</a:t>
          </a:r>
          <a:endParaRPr lang="cs-CZ" sz="3400" kern="1200" dirty="0">
            <a:latin typeface="Arial" pitchFamily="34" charset="0"/>
            <a:cs typeface="Arial" pitchFamily="34" charset="0"/>
          </a:endParaRPr>
        </a:p>
      </dsp:txBody>
      <dsp:txXfrm>
        <a:off x="38838" y="2767268"/>
        <a:ext cx="2708406" cy="7179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F51AE-7DCA-49EF-99FC-6FE15D8C257B}">
      <dsp:nvSpPr>
        <dsp:cNvPr id="0" name=""/>
        <dsp:cNvSpPr/>
      </dsp:nvSpPr>
      <dsp:spPr>
        <a:xfrm>
          <a:off x="0" y="1272"/>
          <a:ext cx="8229600" cy="865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dirty="0" smtClean="0">
              <a:latin typeface="Arial" pitchFamily="34" charset="0"/>
              <a:cs typeface="Arial" pitchFamily="34" charset="0"/>
            </a:rPr>
            <a:t>Dokážeš správně určit</a:t>
          </a:r>
          <a:endParaRPr lang="cs-CZ" sz="3700" kern="1200" dirty="0">
            <a:latin typeface="Arial" pitchFamily="34" charset="0"/>
            <a:cs typeface="Arial" pitchFamily="34" charset="0"/>
          </a:endParaRPr>
        </a:p>
      </dsp:txBody>
      <dsp:txXfrm>
        <a:off x="42265" y="43537"/>
        <a:ext cx="8145070" cy="7812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60174-1373-4AA0-994E-F2B1A5A82314}">
      <dsp:nvSpPr>
        <dsp:cNvPr id="0" name=""/>
        <dsp:cNvSpPr/>
      </dsp:nvSpPr>
      <dsp:spPr>
        <a:xfrm>
          <a:off x="0" y="47870"/>
          <a:ext cx="2786082" cy="79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latin typeface="Arial" pitchFamily="34" charset="0"/>
              <a:cs typeface="Arial" pitchFamily="34" charset="0"/>
            </a:rPr>
            <a:t>Modřín</a:t>
          </a:r>
          <a:endParaRPr lang="cs-CZ" sz="3400" kern="1200" dirty="0">
            <a:latin typeface="Arial" pitchFamily="34" charset="0"/>
            <a:cs typeface="Arial" pitchFamily="34" charset="0"/>
          </a:endParaRPr>
        </a:p>
      </dsp:txBody>
      <dsp:txXfrm>
        <a:off x="38838" y="86708"/>
        <a:ext cx="2708406" cy="717924"/>
      </dsp:txXfrm>
    </dsp:sp>
    <dsp:sp modelId="{3C8EF18B-DF64-4AC7-AF11-243758850C13}">
      <dsp:nvSpPr>
        <dsp:cNvPr id="0" name=""/>
        <dsp:cNvSpPr/>
      </dsp:nvSpPr>
      <dsp:spPr>
        <a:xfrm>
          <a:off x="0" y="941390"/>
          <a:ext cx="2786082" cy="79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latin typeface="Arial" pitchFamily="34" charset="0"/>
              <a:cs typeface="Arial" pitchFamily="34" charset="0"/>
            </a:rPr>
            <a:t>Borovice</a:t>
          </a:r>
          <a:endParaRPr lang="cs-CZ" sz="3400" kern="1200" dirty="0">
            <a:latin typeface="Arial" pitchFamily="34" charset="0"/>
            <a:cs typeface="Arial" pitchFamily="34" charset="0"/>
          </a:endParaRPr>
        </a:p>
      </dsp:txBody>
      <dsp:txXfrm>
        <a:off x="38838" y="980228"/>
        <a:ext cx="2708406" cy="717924"/>
      </dsp:txXfrm>
    </dsp:sp>
    <dsp:sp modelId="{5E2FE9B7-76B2-4FFF-A1C4-5D3718DF7D49}">
      <dsp:nvSpPr>
        <dsp:cNvPr id="0" name=""/>
        <dsp:cNvSpPr/>
      </dsp:nvSpPr>
      <dsp:spPr>
        <a:xfrm>
          <a:off x="0" y="1834910"/>
          <a:ext cx="2786082" cy="79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latin typeface="Arial" pitchFamily="34" charset="0"/>
              <a:cs typeface="Arial" pitchFamily="34" charset="0"/>
            </a:rPr>
            <a:t>Jedle</a:t>
          </a:r>
          <a:endParaRPr lang="cs-CZ" sz="3400" kern="1200" dirty="0">
            <a:latin typeface="Arial" pitchFamily="34" charset="0"/>
            <a:cs typeface="Arial" pitchFamily="34" charset="0"/>
          </a:endParaRPr>
        </a:p>
      </dsp:txBody>
      <dsp:txXfrm>
        <a:off x="38838" y="1873748"/>
        <a:ext cx="2708406" cy="717924"/>
      </dsp:txXfrm>
    </dsp:sp>
    <dsp:sp modelId="{1CDB5A29-CD47-4409-80BF-FDB981F13194}">
      <dsp:nvSpPr>
        <dsp:cNvPr id="0" name=""/>
        <dsp:cNvSpPr/>
      </dsp:nvSpPr>
      <dsp:spPr>
        <a:xfrm>
          <a:off x="0" y="2728430"/>
          <a:ext cx="2786082" cy="79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>
              <a:latin typeface="Arial" pitchFamily="34" charset="0"/>
              <a:cs typeface="Arial" pitchFamily="34" charset="0"/>
            </a:rPr>
            <a:t>Smrk</a:t>
          </a:r>
          <a:endParaRPr lang="cs-CZ" sz="3400" kern="1200" dirty="0">
            <a:latin typeface="Arial" pitchFamily="34" charset="0"/>
            <a:cs typeface="Arial" pitchFamily="34" charset="0"/>
          </a:endParaRPr>
        </a:p>
      </dsp:txBody>
      <dsp:txXfrm>
        <a:off x="38838" y="2767268"/>
        <a:ext cx="2708406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D8-0C75-409C-9514-0B835831DA5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5FCE-2081-490F-94A6-A7C597F89C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D8-0C75-409C-9514-0B835831DA5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5FCE-2081-490F-94A6-A7C597F89C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D8-0C75-409C-9514-0B835831DA5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5FCE-2081-490F-94A6-A7C597F89C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D8-0C75-409C-9514-0B835831DA5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5FCE-2081-490F-94A6-A7C597F89C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D8-0C75-409C-9514-0B835831DA5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5FCE-2081-490F-94A6-A7C597F89C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D8-0C75-409C-9514-0B835831DA5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5FCE-2081-490F-94A6-A7C597F89C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D8-0C75-409C-9514-0B835831DA5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5FCE-2081-490F-94A6-A7C597F89C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D8-0C75-409C-9514-0B835831DA5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5FCE-2081-490F-94A6-A7C597F89C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D8-0C75-409C-9514-0B835831DA5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5FCE-2081-490F-94A6-A7C597F89C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D8-0C75-409C-9514-0B835831DA5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5FCE-2081-490F-94A6-A7C597F89C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E9D8-0C75-409C-9514-0B835831DA5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5FCE-2081-490F-94A6-A7C597F89C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BE9D8-0C75-409C-9514-0B835831DA5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5FCE-2081-490F-94A6-A7C597F89CA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8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9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microsoft.com/office/2007/relationships/diagramDrawing" Target="../diagrams/drawing2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0.xml"/><Relationship Id="rId12" Type="http://schemas.openxmlformats.org/officeDocument/2006/relationships/diagramColors" Target="../diagrams/colors2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0.xml"/><Relationship Id="rId11" Type="http://schemas.openxmlformats.org/officeDocument/2006/relationships/diagramQuickStyle" Target="../diagrams/quickStyle21.xml"/><Relationship Id="rId5" Type="http://schemas.openxmlformats.org/officeDocument/2006/relationships/diagramLayout" Target="../diagrams/layout20.xml"/><Relationship Id="rId10" Type="http://schemas.openxmlformats.org/officeDocument/2006/relationships/diagramLayout" Target="../diagrams/layout21.xml"/><Relationship Id="rId4" Type="http://schemas.openxmlformats.org/officeDocument/2006/relationships/diagramData" Target="../diagrams/data20.xml"/><Relationship Id="rId9" Type="http://schemas.openxmlformats.org/officeDocument/2006/relationships/diagramData" Target="../diagrams/data21.xml"/><Relationship Id="rId1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image" Target="../media/image18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17.jpeg"/><Relationship Id="rId12" Type="http://schemas.microsoft.com/office/2007/relationships/diagramDrawing" Target="../diagrams/drawing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11" Type="http://schemas.openxmlformats.org/officeDocument/2006/relationships/diagramColors" Target="../diagrams/colors23.xml"/><Relationship Id="rId5" Type="http://schemas.openxmlformats.org/officeDocument/2006/relationships/diagramColors" Target="../diagrams/colors22.xml"/><Relationship Id="rId10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2.xml"/><Relationship Id="rId9" Type="http://schemas.openxmlformats.org/officeDocument/2006/relationships/diagramLayout" Target="../diagrams/layout23.xml"/><Relationship Id="rId1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24.xml"/><Relationship Id="rId7" Type="http://schemas.openxmlformats.org/officeDocument/2006/relationships/image" Target="../media/image19.jpeg"/><Relationship Id="rId12" Type="http://schemas.microsoft.com/office/2007/relationships/diagramDrawing" Target="../diagrams/drawing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11" Type="http://schemas.openxmlformats.org/officeDocument/2006/relationships/diagramColors" Target="../diagrams/colors25.xml"/><Relationship Id="rId5" Type="http://schemas.openxmlformats.org/officeDocument/2006/relationships/diagramColors" Target="../diagrams/colors24.xml"/><Relationship Id="rId10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24.xml"/><Relationship Id="rId9" Type="http://schemas.openxmlformats.org/officeDocument/2006/relationships/diagramLayout" Target="../diagrams/layout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6.xml"/><Relationship Id="rId7" Type="http://schemas.openxmlformats.org/officeDocument/2006/relationships/hyperlink" Target="http://www.orchis.cz/" TargetMode="Externa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Pří_270_Živá příroda_Stromové patro - jehličnany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Chřibska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: Mgr.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Marie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Pížová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Škola: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okres Uherské Hradiště, příspěvková organizace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Salašská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300, 687 06 Velehrad</a:t>
            </a:r>
          </a:p>
          <a:p>
            <a:pPr algn="ctr"/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99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Registrační číslo projektu: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CZ.1.07/1.1.38/02.0025 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Název projektu: Modernizace výuky na ZŠ Slušovice,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Fryšták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Kašava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Velehrad</a:t>
            </a:r>
          </a:p>
          <a:p>
            <a:pPr algn="ctr"/>
            <a:r>
              <a:rPr lang="cs-CZ" sz="1200" dirty="0" smtClean="0">
                <a:latin typeface="Arial" pitchFamily="34" charset="0"/>
                <a:cs typeface="Arial" pitchFamily="34" charset="0"/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8934"/>
            <a:ext cx="9144000" cy="1571636"/>
          </a:xfrm>
          <a:solidFill>
            <a:srgbClr val="F39900"/>
          </a:solidFill>
          <a:ln>
            <a:noFill/>
          </a:ln>
        </p:spPr>
        <p:txBody>
          <a:bodyPr tIns="108000">
            <a:normAutofit fontScale="90000"/>
          </a:bodyPr>
          <a:lstStyle/>
          <a:p>
            <a:pPr algn="ctr"/>
            <a:r>
              <a:rPr lang="cs-CZ" sz="4800" b="1" cap="none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STROMOVÉ PATRO – JEHLIČNANY CHŘIBSKA</a:t>
            </a:r>
            <a:endParaRPr lang="cs-CZ" sz="4800" b="1" cap="none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28596" y="142852"/>
          <a:ext cx="8301038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3114668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Zástupný symbol pro obsah 3" descr="smrk ztepilý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6182" y="1785926"/>
            <a:ext cx="4831953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Šipka dolů 8"/>
          <p:cNvSpPr/>
          <p:nvPr/>
        </p:nvSpPr>
        <p:spPr>
          <a:xfrm>
            <a:off x="714348" y="1000108"/>
            <a:ext cx="571504" cy="642942"/>
          </a:xfrm>
          <a:prstGeom prst="downArrow">
            <a:avLst/>
          </a:prstGeom>
          <a:solidFill>
            <a:schemeClr val="tx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CD33DF-8239-4A6F-8C5C-8BB6FA068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1FCD33DF-8239-4A6F-8C5C-8BB6FA068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1FCD33DF-8239-4A6F-8C5C-8BB6FA068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FCD33DF-8239-4A6F-8C5C-8BB6FA068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94AE5-D6A8-4B54-912D-244070ACD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4C594AE5-D6A8-4B54-912D-244070ACD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C594AE5-D6A8-4B54-912D-244070ACD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4C594AE5-D6A8-4B54-912D-244070ACD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696B7E-4BB7-4B03-B008-324C949E3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CA696B7E-4BB7-4B03-B008-324C949E3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A696B7E-4BB7-4B03-B008-324C949E3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CA696B7E-4BB7-4B03-B008-324C949E3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99B69-F8C0-46FB-BBC4-D1567F9B2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C8F99B69-F8C0-46FB-BBC4-D1567F9B2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C8F99B69-F8C0-46FB-BBC4-D1567F9B2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C8F99B69-F8C0-46FB-BBC4-D1567F9B2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3F63BE-D7A9-46DD-B51C-24438E1AB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3F63BE-D7A9-46DD-B51C-24438E1AB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3F63BE-D7A9-46DD-B51C-24438E1AB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3F63BE-D7A9-46DD-B51C-24438E1AB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60CD51-D676-4D6C-9B74-BA3931DE9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9C60CD51-D676-4D6C-9B74-BA3931DE9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9C60CD51-D676-4D6C-9B74-BA3931DE9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9C60CD51-D676-4D6C-9B74-BA3931DE9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72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857365"/>
          <a:ext cx="404336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Obrázek 6" descr="modřín opadavý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788472">
            <a:off x="4678848" y="2474862"/>
            <a:ext cx="4500594" cy="2204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Šipka dolů 7"/>
          <p:cNvSpPr/>
          <p:nvPr/>
        </p:nvSpPr>
        <p:spPr>
          <a:xfrm>
            <a:off x="642910" y="1142984"/>
            <a:ext cx="571504" cy="642942"/>
          </a:xfrm>
          <a:prstGeom prst="downArrow">
            <a:avLst/>
          </a:prstGeom>
          <a:solidFill>
            <a:schemeClr val="tx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6F538B-BDED-41A3-98F4-26581E024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A6F538B-BDED-41A3-98F4-26581E024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A6F538B-BDED-41A3-98F4-26581E024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A6F538B-BDED-41A3-98F4-26581E024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03F6E-F577-4B2D-B303-A36D7F1E5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8DB03F6E-F577-4B2D-B303-A36D7F1E5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8DB03F6E-F577-4B2D-B303-A36D7F1E5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8DB03F6E-F577-4B2D-B303-A36D7F1E5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A6CD5A-F373-47CC-820A-8AAFB4DC5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3A6CD5A-F373-47CC-820A-8AAFB4DC5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13A6CD5A-F373-47CC-820A-8AAFB4DC5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13A6CD5A-F373-47CC-820A-8AAFB4DC5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03B8A-0E80-4E13-9131-4600BA214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12403B8A-0E80-4E13-9131-4600BA214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12403B8A-0E80-4E13-9131-4600BA214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12403B8A-0E80-4E13-9131-4600BA214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BE8C0F-8618-463A-BC05-444E62B71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A1BE8C0F-8618-463A-BC05-444E62B71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1BE8C0F-8618-463A-BC05-444E62B71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A1BE8C0F-8618-463A-BC05-444E62B71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65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500034" y="1689119"/>
          <a:ext cx="3829048" cy="431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Zástupný symbol pro obsah 3" descr="smrk ztepilý větvičky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2000240"/>
            <a:ext cx="4040401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Šipka dolů 7"/>
          <p:cNvSpPr/>
          <p:nvPr/>
        </p:nvSpPr>
        <p:spPr>
          <a:xfrm>
            <a:off x="714348" y="1071546"/>
            <a:ext cx="571504" cy="714380"/>
          </a:xfrm>
          <a:prstGeom prst="downArrow">
            <a:avLst/>
          </a:prstGeom>
          <a:solidFill>
            <a:schemeClr val="tx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00C42F-A8B8-4155-8DDC-DE21E87EE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C000C42F-A8B8-4155-8DDC-DE21E87EE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C000C42F-A8B8-4155-8DDC-DE21E87EE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C000C42F-A8B8-4155-8DDC-DE21E87EE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6C5547-8AFB-4CED-AA7E-C374D599F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6A6C5547-8AFB-4CED-AA7E-C374D599F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6A6C5547-8AFB-4CED-AA7E-C374D599F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6A6C5547-8AFB-4CED-AA7E-C374D599F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4C7AE2-4D41-4443-903A-5B8D98945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C04C7AE2-4D41-4443-903A-5B8D98945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C04C7AE2-4D41-4443-903A-5B8D98945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C04C7AE2-4D41-4443-903A-5B8D98945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C0DB1-91A1-4569-809D-7539CC8EA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102C0DB1-91A1-4569-809D-7539CC8EA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102C0DB1-91A1-4569-809D-7539CC8EA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102C0DB1-91A1-4569-809D-7539CC8EA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58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41862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Šipka dolů 5"/>
          <p:cNvSpPr/>
          <p:nvPr/>
        </p:nvSpPr>
        <p:spPr>
          <a:xfrm>
            <a:off x="785786" y="1000108"/>
            <a:ext cx="571504" cy="785818"/>
          </a:xfrm>
          <a:prstGeom prst="downArrow">
            <a:avLst/>
          </a:prstGeom>
          <a:solidFill>
            <a:schemeClr val="tx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jedle bělokorá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7752" y="1857364"/>
            <a:ext cx="400052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30310-591B-41AD-A194-6CEA5BFBD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33F30310-591B-41AD-A194-6CEA5BFBD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33F30310-591B-41AD-A194-6CEA5BFBD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33F30310-591B-41AD-A194-6CEA5BFBD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7FBC6-D368-44FA-B504-1D0AAB51A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B547FBC6-D368-44FA-B504-1D0AAB51A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B547FBC6-D368-44FA-B504-1D0AAB51A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B547FBC6-D368-44FA-B504-1D0AAB51A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C6ACFA-2760-45C3-8873-0CC938BE5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C5C6ACFA-2760-45C3-8873-0CC938BE5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C5C6ACFA-2760-45C3-8873-0CC938BE5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C5C6ACFA-2760-45C3-8873-0CC938BE5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B9C68B-37E3-4469-A99F-1128F7FA7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3BB9C68B-37E3-4469-A99F-1128F7FA7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3BB9C68B-37E3-4469-A99F-1128F7FA7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3BB9C68B-37E3-4469-A99F-1128F7FA7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2F31CB-D1EF-43F0-B681-8BDE41F0B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6F2F31CB-D1EF-43F0-B681-8BDE41F0B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6F2F31CB-D1EF-43F0-B681-8BDE41F0B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6F2F31CB-D1EF-43F0-B681-8BDE41F0B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5A491F-EE73-4F2A-B968-4949A9062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425A491F-EE73-4F2A-B968-4949A9062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425A491F-EE73-4F2A-B968-4949A9062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425A491F-EE73-4F2A-B968-4949A9062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Mohutná až 90m vysoká</a:t>
            </a:r>
          </a:p>
          <a:p>
            <a:r>
              <a:rPr lang="cs-CZ" dirty="0" smtClean="0"/>
              <a:t>Kořeny hlouběji, nedochází často k vývratům</a:t>
            </a:r>
          </a:p>
          <a:p>
            <a:r>
              <a:rPr lang="cs-CZ" dirty="0" smtClean="0"/>
              <a:t>Kůra v mládí zelenošedá, později červenohnědá, hluboce rozpukaná</a:t>
            </a:r>
          </a:p>
          <a:p>
            <a:r>
              <a:rPr lang="cs-CZ" dirty="0" smtClean="0"/>
              <a:t>Jehlice měkké, příjemně voní</a:t>
            </a:r>
          </a:p>
          <a:p>
            <a:r>
              <a:rPr lang="cs-CZ" dirty="0" smtClean="0"/>
              <a:t>Květy oranžově žluté</a:t>
            </a:r>
          </a:p>
          <a:p>
            <a:r>
              <a:rPr lang="cs-CZ" dirty="0" smtClean="0"/>
              <a:t>Šišky s trojcípými šupinami, nerozpadavé</a:t>
            </a:r>
          </a:p>
          <a:p>
            <a:r>
              <a:rPr lang="cs-CZ" dirty="0" smtClean="0"/>
              <a:t>Semena malá, trojúhelníková s </a:t>
            </a:r>
            <a:r>
              <a:rPr lang="cs-CZ" dirty="0" err="1" smtClean="0"/>
              <a:t>podlouhým</a:t>
            </a:r>
            <a:r>
              <a:rPr lang="cs-CZ" dirty="0" smtClean="0"/>
              <a:t> křídlem</a:t>
            </a:r>
          </a:p>
          <a:p>
            <a:endParaRPr lang="cs-CZ" dirty="0"/>
          </a:p>
        </p:txBody>
      </p:sp>
      <p:pic>
        <p:nvPicPr>
          <p:cNvPr id="4" name="Zástupný symbol pro obsah 4" descr="doglaska tisolist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571611"/>
            <a:ext cx="2276476" cy="2743987"/>
          </a:xfrm>
          <a:prstGeom prst="rect">
            <a:avLst/>
          </a:prstGeom>
        </p:spPr>
      </p:pic>
      <p:pic>
        <p:nvPicPr>
          <p:cNvPr id="5" name="Obrázek 4" descr="douglaska tisolist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571612"/>
            <a:ext cx="1646321" cy="2786082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grpSp>
        <p:nvGrpSpPr>
          <p:cNvPr id="8" name="Skupina 7"/>
          <p:cNvGrpSpPr/>
          <p:nvPr/>
        </p:nvGrpSpPr>
        <p:grpSpPr>
          <a:xfrm>
            <a:off x="500034" y="571480"/>
            <a:ext cx="8229600" cy="636480"/>
            <a:chOff x="0" y="3231"/>
            <a:chExt cx="8229600" cy="636480"/>
          </a:xfrm>
          <a:scene3d>
            <a:camera prst="orthographicFront"/>
            <a:lightRig rig="threePt" dir="t"/>
          </a:scene3d>
        </p:grpSpPr>
        <p:sp>
          <p:nvSpPr>
            <p:cNvPr id="9" name="Zaoblený obdélník 8"/>
            <p:cNvSpPr/>
            <p:nvPr/>
          </p:nvSpPr>
          <p:spPr>
            <a:xfrm>
              <a:off x="0" y="3231"/>
              <a:ext cx="8229600" cy="636480"/>
            </a:xfrm>
            <a:prstGeom prst="roundRect">
              <a:avLst/>
            </a:prstGeom>
            <a:sp3d>
              <a:bevelT prst="convex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ený obdélník 4"/>
            <p:cNvSpPr/>
            <p:nvPr/>
          </p:nvSpPr>
          <p:spPr>
            <a:xfrm>
              <a:off x="31070" y="34301"/>
              <a:ext cx="8167460" cy="5743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Do</a:t>
              </a:r>
              <a:r>
                <a:rPr lang="cs-CZ" sz="2400" kern="1200" dirty="0" smtClean="0">
                  <a:latin typeface="Arial" pitchFamily="34" charset="0"/>
                  <a:cs typeface="Arial" pitchFamily="34" charset="0"/>
                </a:rPr>
                <a:t>uglaska tisolistá</a:t>
              </a:r>
              <a:endParaRPr lang="cs-CZ" sz="2400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jinan dvoulaločn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071546"/>
            <a:ext cx="285752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symbol pro obsah 5" descr="jinan dvoulaločnatý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1212" y="2714620"/>
            <a:ext cx="2359152" cy="322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Diagram 7"/>
          <p:cNvGraphicFramePr/>
          <p:nvPr/>
        </p:nvGraphicFramePr>
        <p:xfrm>
          <a:off x="428596" y="285728"/>
          <a:ext cx="8229600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Zástupný symbol pro obsah 9"/>
          <p:cNvGraphicFramePr>
            <a:graphicFrameLocks noGrp="1"/>
          </p:cNvGraphicFramePr>
          <p:nvPr>
            <p:ph sz="half" idx="2"/>
          </p:nvPr>
        </p:nvGraphicFramePr>
        <p:xfrm>
          <a:off x="500034" y="1428736"/>
          <a:ext cx="4038600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-2.5E-6 0.15162 C -2.5E-6 0.21944 -0.06458 0.30324 -0.11718 0.30324 L -0.23385 0.30324 " pathEditMode="relative" rAng="0" ptsTypes="FfFF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457200" y="274638"/>
          <a:ext cx="822960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Zástupný symbol pro obsah 4" descr="pajehličník přeslenatý.jpg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643438" y="1357298"/>
            <a:ext cx="2786082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</p:nvPr>
        </p:nvGraphicFramePr>
        <p:xfrm>
          <a:off x="500034" y="1285860"/>
          <a:ext cx="4038600" cy="297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Obrázek 5" descr="větvička pajehličníku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596" y="4429132"/>
            <a:ext cx="4071966" cy="168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B67752-9E45-4624-A991-5D329E93D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26B67752-9E45-4624-A991-5D329E93D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26B67752-9E45-4624-A991-5D329E93D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26B67752-9E45-4624-A991-5D329E93D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graphicEl>
                                              <a:dgm id="{26B67752-9E45-4624-A991-5D329E93D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26B67752-9E45-4624-A991-5D329E93D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B86913-A5DF-4B18-8F12-93A46D07D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05B86913-A5DF-4B18-8F12-93A46D07D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05B86913-A5DF-4B18-8F12-93A46D07D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05B86913-A5DF-4B18-8F12-93A46D07D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05B86913-A5DF-4B18-8F12-93A46D07D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05B86913-A5DF-4B18-8F12-93A46D07D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B1BB60-8962-47D8-8200-AF6B169C0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1BB1BB60-8962-47D8-8200-AF6B169C0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1BB1BB60-8962-47D8-8200-AF6B169C0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1BB1BB60-8962-47D8-8200-AF6B169C0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1BB1BB60-8962-47D8-8200-AF6B169C0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1BB1BB60-8962-47D8-8200-AF6B169C0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274638"/>
          <a:ext cx="8229600" cy="65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Zástupný symbol pro obsah 4" descr="sekvojovec obrovský Chabaně.jpg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500034" y="1285860"/>
            <a:ext cx="3214710" cy="4281409"/>
          </a:xfrm>
        </p:spPr>
      </p:pic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2"/>
          </p:nvPr>
        </p:nvGraphicFramePr>
        <p:xfrm>
          <a:off x="4572000" y="1142984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B40289-EAA2-4502-A404-5CA54D213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FCB40289-EAA2-4502-A404-5CA54D213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FCB40289-EAA2-4502-A404-5CA54D213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graphicEl>
                                              <a:dgm id="{FCB40289-EAA2-4502-A404-5CA54D213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FCB40289-EAA2-4502-A404-5CA54D213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FCB40289-EAA2-4502-A404-5CA54D213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D35778-4EB3-4D92-8D52-E66177D5C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D4D35778-4EB3-4D92-8D52-E66177D5C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D4D35778-4EB3-4D92-8D52-E66177D5C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D4D35778-4EB3-4D92-8D52-E66177D5C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D4D35778-4EB3-4D92-8D52-E66177D5C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4D35778-4EB3-4D92-8D52-E66177D5C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1A91AF-3672-4FB4-BA48-0DFA0EAF9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791A91AF-3672-4FB4-BA48-0DFA0EAF9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791A91AF-3672-4FB4-BA48-0DFA0EAF9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791A91AF-3672-4FB4-BA48-0DFA0EAF9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791A91AF-3672-4FB4-BA48-0DFA0EAF9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791A91AF-3672-4FB4-BA48-0DFA0EAF9E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915E5F-B448-4566-B329-B36BD18A0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83915E5F-B448-4566-B329-B36BD18A0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graphicEl>
                                              <a:dgm id="{83915E5F-B448-4566-B329-B36BD18A0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83915E5F-B448-4566-B329-B36BD18A0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83915E5F-B448-4566-B329-B36BD18A0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83915E5F-B448-4566-B329-B36BD18A0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2165AB-71FC-430E-BA45-EDAC7DDEB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0F2165AB-71FC-430E-BA45-EDAC7DDEB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0F2165AB-71FC-430E-BA45-EDAC7DDEB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0F2165AB-71FC-430E-BA45-EDAC7DDEB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0F2165AB-71FC-430E-BA45-EDAC7DDEB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0F2165AB-71FC-430E-BA45-EDAC7DDEB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900634"/>
          </a:xfrm>
        </p:spPr>
        <p:txBody>
          <a:bodyPr>
            <a:noAutofit/>
          </a:bodyPr>
          <a:lstStyle/>
          <a:p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Smrk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ztepilý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In: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Francisco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(CA):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2001- [cit. 2013-01-24]. Dostupné z: http://cs.wikipedia.org/wiki/Smrk_ztepil%C3%BD </a:t>
            </a:r>
          </a:p>
          <a:p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Jedle bělokorá. In: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Francisco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(CA):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2001- [cit. 2013-01-24]. Dostupné z: http://cs.wikipedia.org/wiki/Jedle_b%C4%9Blokor%C3%A1 </a:t>
            </a:r>
          </a:p>
          <a:p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Modřín opadavý. In: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Francisco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(CA):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2001- [cit. 2013-01-24]. Dostupné z: http://cs.wikipedia.org/wiki/Mod%C5%99%C3%ADn_opadav%C3%BD </a:t>
            </a:r>
          </a:p>
          <a:p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Tis červený. In: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Francisco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(CA):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2001- [cit. 2013-01-24]. Dostupné z: http://cs.wikipedia.org/wiki/Tis_%C4%8Derven%C3%BD </a:t>
            </a:r>
          </a:p>
          <a:p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Borovice lesní. In: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Francisco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(CA):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2001- [cit. 2013-01-24]. Dostupné z: http://cs.wikipedia.org/wiki/Borovice_lesn%C3%AD </a:t>
            </a:r>
          </a:p>
          <a:p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Pajehličník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přeslenatý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In: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Francisco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(CA):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2001- [cit. 2013-01-24]. Dostupné z: http://cs.wikipedia.org/wiki/Pajehli%C4%8Dn%C3%ADk_p%C5%99eslenat%C3%BD </a:t>
            </a:r>
          </a:p>
          <a:p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Jinan dvoulaločný. In: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Francisco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(CA):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2001- [cit. 2013-01-24]. Dostupné z: http://cs.wikipedia.org/wiki/Jinan_dvoulalo%C4%8Dn%C3%BD </a:t>
            </a:r>
          </a:p>
          <a:p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Sekvojovec obrovský. In: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3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3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Francisco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(CA):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2001- [cit. 2013-01-24]. Dostupné z: http://cs.wikipedia.org/wiki/Sekvojovec_obrovsk%C3%BD </a:t>
            </a:r>
          </a:p>
          <a:p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7"/>
              </a:rPr>
              <a:t>www.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7"/>
              </a:rPr>
              <a:t>orchis.cz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Smrk </a:t>
            </a:r>
            <a:r>
              <a:rPr lang="cs-CZ" sz="1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ztepilý</a:t>
            </a:r>
            <a:r>
              <a:rPr lang="cs-CZ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Modřín opadavý, Borovice</a:t>
            </a:r>
          </a:p>
          <a:p>
            <a:endParaRPr lang="cs-CZ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dirty="0" smtClean="0"/>
              <a:t> Digitální učební materiál je určen pro upevňování, rozšiřování  znalostí o jehličnanech.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Materiál doplňuje získané vědomosti řadou zajímavostí z jehličnatých druhů nejen </a:t>
            </a:r>
            <a:r>
              <a:rPr lang="cs-CZ" smtClean="0"/>
              <a:t>v Chřibech.</a:t>
            </a:r>
            <a:endParaRPr lang="cs-CZ" dirty="0" smtClean="0"/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Je určen pro předmět přírodověda 4. ročník 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DUM  je určen pro práci s počítačem a interaktivní tabulí.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Tento materiál vznikl jako doplňující materiál k učebnici: </a:t>
            </a:r>
            <a:r>
              <a:rPr lang="en-US" dirty="0" smtClean="0"/>
              <a:t>ŠTIKOVÁ, </a:t>
            </a:r>
            <a:r>
              <a:rPr lang="en-US" dirty="0" err="1" smtClean="0"/>
              <a:t>Věra</a:t>
            </a:r>
            <a:r>
              <a:rPr lang="en-US" dirty="0" smtClean="0"/>
              <a:t>. </a:t>
            </a:r>
            <a:r>
              <a:rPr lang="en-US" i="1" dirty="0" err="1" smtClean="0"/>
              <a:t>Člověk</a:t>
            </a:r>
            <a:r>
              <a:rPr lang="en-US" i="1" dirty="0" smtClean="0"/>
              <a:t> a </a:t>
            </a:r>
            <a:r>
              <a:rPr lang="en-US" i="1" dirty="0" err="1" smtClean="0"/>
              <a:t>jeho</a:t>
            </a:r>
            <a:r>
              <a:rPr lang="en-US" i="1" dirty="0" smtClean="0"/>
              <a:t> </a:t>
            </a:r>
            <a:r>
              <a:rPr lang="en-US" i="1" dirty="0" err="1" smtClean="0"/>
              <a:t>svět</a:t>
            </a:r>
            <a:r>
              <a:rPr lang="en-US" i="1" dirty="0" smtClean="0"/>
              <a:t>: </a:t>
            </a:r>
            <a:r>
              <a:rPr lang="en-US" i="1" dirty="0" err="1" smtClean="0"/>
              <a:t>přírodověda</a:t>
            </a:r>
            <a:r>
              <a:rPr lang="en-US" i="1" dirty="0" smtClean="0"/>
              <a:t> pro 4. </a:t>
            </a:r>
            <a:r>
              <a:rPr lang="en-US" i="1" dirty="0" err="1" smtClean="0"/>
              <a:t>ročník</a:t>
            </a:r>
            <a:r>
              <a:rPr lang="en-US" dirty="0" smtClean="0"/>
              <a:t>. </a:t>
            </a:r>
            <a:r>
              <a:rPr lang="en-US" dirty="0" err="1" smtClean="0"/>
              <a:t>Ilustrace</a:t>
            </a:r>
            <a:r>
              <a:rPr lang="en-US" dirty="0" smtClean="0"/>
              <a:t>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Berková</a:t>
            </a:r>
            <a:r>
              <a:rPr lang="en-US" dirty="0" smtClean="0"/>
              <a:t>, </a:t>
            </a:r>
            <a:r>
              <a:rPr lang="en-US" dirty="0" err="1" smtClean="0"/>
              <a:t>Alena</a:t>
            </a:r>
            <a:r>
              <a:rPr lang="en-US" dirty="0" smtClean="0"/>
              <a:t> </a:t>
            </a:r>
            <a:r>
              <a:rPr lang="en-US" dirty="0" err="1" smtClean="0"/>
              <a:t>Baisová</a:t>
            </a:r>
            <a:r>
              <a:rPr lang="en-US" dirty="0" smtClean="0"/>
              <a:t>. Brno: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, c2010, 2 </a:t>
            </a:r>
            <a:r>
              <a:rPr lang="en-US" dirty="0" err="1" smtClean="0"/>
              <a:t>sv</a:t>
            </a:r>
            <a:r>
              <a:rPr lang="en-US" dirty="0" smtClean="0"/>
              <a:t>. </a:t>
            </a:r>
            <a:r>
              <a:rPr lang="en-US" dirty="0" err="1" smtClean="0"/>
              <a:t>Duhová</a:t>
            </a:r>
            <a:r>
              <a:rPr lang="en-US" dirty="0" smtClean="0"/>
              <a:t> </a:t>
            </a:r>
            <a:r>
              <a:rPr lang="en-US" dirty="0" err="1" smtClean="0"/>
              <a:t>řada</a:t>
            </a:r>
            <a:r>
              <a:rPr lang="en-US" dirty="0" smtClean="0"/>
              <a:t>. ISBN 978-80-7289-212-9.</a:t>
            </a: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928802"/>
            <a:ext cx="9144000" cy="956773"/>
          </a:xfrm>
          <a:prstGeom prst="rect">
            <a:avLst/>
          </a:prstGeom>
          <a:solidFill>
            <a:srgbClr val="F39900"/>
          </a:solidFill>
          <a:ln>
            <a:noFill/>
          </a:ln>
        </p:spPr>
        <p:txBody>
          <a:bodyPr wrap="square" tIns="108000" bIns="108000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ANOTACE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Stromové patro – jehličnany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Chřibska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 descr="Abies al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88648"/>
            <a:ext cx="2928926" cy="2196695"/>
          </a:xfrm>
          <a:prstGeom prst="rect">
            <a:avLst/>
          </a:prstGeom>
        </p:spPr>
      </p:pic>
      <p:pic>
        <p:nvPicPr>
          <p:cNvPr id="6" name="Obrázek 5" descr="Pinus sylvestris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786190"/>
            <a:ext cx="2571768" cy="2217012"/>
          </a:xfrm>
          <a:prstGeom prst="rect">
            <a:avLst/>
          </a:prstGeom>
        </p:spPr>
      </p:pic>
      <p:pic>
        <p:nvPicPr>
          <p:cNvPr id="7" name="Obrázek 6" descr="Pinus sylvestris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788648"/>
            <a:ext cx="2952771" cy="2214578"/>
          </a:xfrm>
          <a:prstGeom prst="rect">
            <a:avLst/>
          </a:prstGeom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Zástupný symbol pro obsah 1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428596" y="4071942"/>
            <a:ext cx="828680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Jehličnatý strom si své listy  (jehlice) drží po celý rok.</a:t>
            </a:r>
            <a:endParaRPr lang="cs-CZ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457200" y="274638"/>
          <a:ext cx="822960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Zástupný symbol pro obsah 3" descr="Picea abies 3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571472" y="1428736"/>
            <a:ext cx="4357717" cy="3500462"/>
          </a:xfrm>
        </p:spPr>
      </p:pic>
      <p:graphicFrame>
        <p:nvGraphicFramePr>
          <p:cNvPr id="11" name="Diagram 10"/>
          <p:cNvGraphicFramePr/>
          <p:nvPr/>
        </p:nvGraphicFramePr>
        <p:xfrm>
          <a:off x="6215074" y="1500174"/>
          <a:ext cx="235745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AE5CE5-63C7-4F0C-BC19-58FCDE7B2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1">
                                            <p:graphicEl>
                                              <a:dgm id="{DCAE5CE5-63C7-4F0C-BC19-58FCDE7B2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FF834F-F535-480B-8B0A-3300DC13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C0FF834F-F535-480B-8B0A-3300DC132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3083C5-51D1-4EA8-A27C-132709DA1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1">
                                            <p:graphicEl>
                                              <a:dgm id="{413083C5-51D1-4EA8-A27C-132709DA1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58E050-05C1-4BB6-B4ED-65B5118F9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2A58E050-05C1-4BB6-B4ED-65B5118F9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DCAE5CE5-63C7-4F0C-BC19-58FCDE7B2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AE5CE5-63C7-4F0C-BC19-58FCDE7B2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413083C5-51D1-4EA8-A27C-132709DA1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3083C5-51D1-4EA8-A27C-132709DA1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2A58E050-05C1-4BB6-B4ED-65B5118F9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58E050-05C1-4BB6-B4ED-65B5118F9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C0FF834F-F535-480B-8B0A-3300DC13270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1">
        <p:bldSub>
          <a:bldDgm bld="one"/>
        </p:bldSub>
      </p:bldGraphic>
      <p:bldGraphic spid="11" grpId="2" uiExpand="1">
        <p:bldSub>
          <a:bldDgm bld="one"/>
        </p:bldSub>
      </p:bldGraphic>
      <p:bldGraphic spid="11" grpId="3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inus sylvestri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4500594" cy="3686188"/>
          </a:xfrm>
        </p:spPr>
      </p:pic>
      <p:grpSp>
        <p:nvGrpSpPr>
          <p:cNvPr id="11" name="Skupina 10"/>
          <p:cNvGrpSpPr/>
          <p:nvPr/>
        </p:nvGrpSpPr>
        <p:grpSpPr>
          <a:xfrm>
            <a:off x="485804" y="285728"/>
            <a:ext cx="8229600" cy="863460"/>
            <a:chOff x="0" y="2443"/>
            <a:chExt cx="8229600" cy="863460"/>
          </a:xfrm>
        </p:grpSpPr>
        <p:sp>
          <p:nvSpPr>
            <p:cNvPr id="12" name="Zaoblený obdélník 11"/>
            <p:cNvSpPr/>
            <p:nvPr/>
          </p:nvSpPr>
          <p:spPr>
            <a:xfrm>
              <a:off x="0" y="2443"/>
              <a:ext cx="8229600" cy="863460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aoblený obdélník 4"/>
            <p:cNvSpPr/>
            <p:nvPr/>
          </p:nvSpPr>
          <p:spPr>
            <a:xfrm>
              <a:off x="42151" y="44594"/>
              <a:ext cx="8145298" cy="779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600" kern="1200" dirty="0" smtClean="0">
                  <a:latin typeface="Arial" pitchFamily="34" charset="0"/>
                  <a:cs typeface="Arial" pitchFamily="34" charset="0"/>
                </a:rPr>
                <a:t>Dokážeš správně určit</a:t>
              </a:r>
              <a:endParaRPr lang="cs-CZ" sz="3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Diagram 14"/>
          <p:cNvGraphicFramePr/>
          <p:nvPr/>
        </p:nvGraphicFramePr>
        <p:xfrm>
          <a:off x="5857884" y="1500174"/>
          <a:ext cx="278608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5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5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5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  <p:bldGraphic spid="15" grpId="1" uiExpand="1">
        <p:bldSub>
          <a:bldDgm bld="one"/>
        </p:bldSub>
      </p:bldGraphic>
      <p:bldGraphic spid="15" grpId="2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mrk ztepil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120" y="1500174"/>
            <a:ext cx="4374632" cy="4071965"/>
          </a:xfrm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graphicFrame>
        <p:nvGraphicFramePr>
          <p:cNvPr id="11" name="Diagram 10"/>
          <p:cNvGraphicFramePr/>
          <p:nvPr/>
        </p:nvGraphicFramePr>
        <p:xfrm>
          <a:off x="457200" y="274638"/>
          <a:ext cx="822960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5857884" y="1500174"/>
          <a:ext cx="278608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3143240" y="5286388"/>
            <a:ext cx="1285884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2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Graphic spid="12" grpId="3">
        <p:bldSub>
          <a:bldDgm bld="one"/>
        </p:bldSub>
      </p:bldGraphic>
      <p:bldGraphic spid="12" grpId="4" uiExpand="1">
        <p:bldSub>
          <a:bldDgm bld="one"/>
        </p:bldSub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odřín opadav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4714908" cy="4186254"/>
          </a:xfrm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graphicFrame>
        <p:nvGraphicFramePr>
          <p:cNvPr id="13" name="Diagram 12"/>
          <p:cNvGraphicFramePr/>
          <p:nvPr/>
        </p:nvGraphicFramePr>
        <p:xfrm>
          <a:off x="457200" y="274638"/>
          <a:ext cx="822960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5857884" y="1500174"/>
          <a:ext cx="278608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500034" y="5357826"/>
            <a:ext cx="1714512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C8EF18B-DF64-4AC7-AF11-243758850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E2FE9B7-76B2-4FFF-A1C4-5D3718DF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CDB5A29-CD47-4409-80BF-FDB981F13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4">
                                            <p:graphicEl>
                                              <a:dgm id="{FC460174-1373-4AA0-994E-F2B1A5A8231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  <p:bldGraphic spid="14" grpId="2" uiExpand="1">
        <p:bldSub>
          <a:bldDgm bld="one"/>
        </p:bldSub>
      </p:bldGraphic>
      <p:bldGraphic spid="14" grpId="3" uiExpand="1">
        <p:bldSub>
          <a:bldDgm bld="one"/>
        </p:bldSub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28596" y="71414"/>
          <a:ext cx="8229600" cy="65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361473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Šipka dolů 8"/>
          <p:cNvSpPr/>
          <p:nvPr/>
        </p:nvSpPr>
        <p:spPr>
          <a:xfrm>
            <a:off x="642910" y="785794"/>
            <a:ext cx="571504" cy="428628"/>
          </a:xfrm>
          <a:prstGeom prst="downArrow">
            <a:avLst/>
          </a:prstGeom>
          <a:solidFill>
            <a:schemeClr val="tx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Pinus sylvestris 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86248" y="1142984"/>
            <a:ext cx="428628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271B68-475F-4FAC-8C90-BDB1C2E42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8A271B68-475F-4FAC-8C90-BDB1C2E42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8A271B68-475F-4FAC-8C90-BDB1C2E42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8A271B68-475F-4FAC-8C90-BDB1C2E42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CB375C-4350-432F-AE77-574DA561D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29CB375C-4350-432F-AE77-574DA561D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29CB375C-4350-432F-AE77-574DA561D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9CB375C-4350-432F-AE77-574DA561D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A28BA1-EBC7-4147-A48C-9FED6DC94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AA28BA1-EBC7-4147-A48C-9FED6DC94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AA28BA1-EBC7-4147-A48C-9FED6DC94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AA28BA1-EBC7-4147-A48C-9FED6DC94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E9BC37-CABA-4CF5-88CC-554352C4F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56E9BC37-CABA-4CF5-88CC-554352C4F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56E9BC37-CABA-4CF5-88CC-554352C4F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56E9BC37-CABA-4CF5-88CC-554352C4F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F00E96-80B3-43AC-A8BD-3C1B04FBF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BDF00E96-80B3-43AC-A8BD-3C1B04FBF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BDF00E96-80B3-43AC-A8BD-3C1B04FBF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BDF00E96-80B3-43AC-A8BD-3C1B04FBF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47B71B-8232-45E4-A946-04D712A08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5147B71B-8232-45E4-A946-04D712A08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5147B71B-8232-45E4-A946-04D712A08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5147B71B-8232-45E4-A946-04D712A08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C5D160-F7FC-47A2-8C0E-5FDA16D32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F1C5D160-F7FC-47A2-8C0E-5FDA16D32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F1C5D160-F7FC-47A2-8C0E-5FDA16D32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F1C5D160-F7FC-47A2-8C0E-5FDA16D32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1A9A9D-8780-4BEE-A003-4E9099EE6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3F1A9A9D-8780-4BEE-A003-4E9099EE6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3F1A9A9D-8780-4BEE-A003-4E9099EE6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3F1A9A9D-8780-4BEE-A003-4E9099EE6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6962A5-E580-4EC0-A0E2-FD69EE0D9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436962A5-E580-4EC0-A0E2-FD69EE0D9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436962A5-E580-4EC0-A0E2-FD69EE0D9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436962A5-E580-4EC0-A0E2-FD69EE0D9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2">
        <p:bldSub>
          <a:bldDgm bld="one"/>
        </p:bldSub>
      </p:bldGraphic>
      <p:bldP spid="9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774</Words>
  <Application>Microsoft Office PowerPoint</Application>
  <PresentationFormat>Předvádění na obrazovce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STROMOVÉ PATRO – JEHLIČNANY CHŘIBSKA</vt:lpstr>
      <vt:lpstr>Prezentace aplikace PowerPoint</vt:lpstr>
      <vt:lpstr>Stromové patro – jehličnany Chřibska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Stromové patro – jehličnany Chřibska</dc:title>
  <dc:creator>Uzivatel</dc:creator>
  <cp:lastModifiedBy>ucitel</cp:lastModifiedBy>
  <cp:revision>79</cp:revision>
  <dcterms:created xsi:type="dcterms:W3CDTF">2013-01-23T16:30:22Z</dcterms:created>
  <dcterms:modified xsi:type="dcterms:W3CDTF">2013-09-18T14:18:07Z</dcterms:modified>
</cp:coreProperties>
</file>