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25" d="100"/>
          <a:sy n="125" d="100"/>
        </p:scale>
        <p:origin x="-147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DFECF-B5EC-4F55-A4F9-DC06CD549198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DF97-5357-4530-A5BC-E02C43042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Pří_276_Živá příroda_Zvířata v zimě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Zvířata v zimě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75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– aktivní přezimování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Musí se chránit před chladem hustým kožíškem a pohybem</a:t>
            </a:r>
          </a:p>
          <a:p>
            <a:r>
              <a:rPr lang="cs-CZ" dirty="0" smtClean="0"/>
              <a:t>Živí se ze zásob nebo změní jídelníček</a:t>
            </a:r>
          </a:p>
          <a:p>
            <a:r>
              <a:rPr lang="cs-CZ" dirty="0" smtClean="0"/>
              <a:t>Při velkých mrazech se schovají do nor, skalních puklin,houštin, chrání se před větrem a sněhem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Úkryty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Skaliska, hromady kamenů – plazi, pavouci, ještěrky</a:t>
            </a:r>
          </a:p>
          <a:p>
            <a:r>
              <a:rPr lang="cs-CZ" dirty="0" smtClean="0"/>
              <a:t>Hromada větví a listí – obojživelníci, hmyz, malí savci</a:t>
            </a:r>
          </a:p>
          <a:p>
            <a:r>
              <a:rPr lang="cs-CZ" dirty="0" smtClean="0"/>
              <a:t>Kompost – užovky, drobní hlodavci </a:t>
            </a:r>
          </a:p>
          <a:p>
            <a:r>
              <a:rPr lang="cs-CZ" dirty="0" smtClean="0"/>
              <a:t>Budky, krmelce</a:t>
            </a:r>
          </a:p>
          <a:p>
            <a:r>
              <a:rPr lang="cs-CZ" dirty="0" smtClean="0"/>
              <a:t>Dutiny stromů, podzemní nory, pod pařezy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úkryt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61" y="928671"/>
            <a:ext cx="2395517" cy="1596014"/>
          </a:xfrm>
          <a:prstGeom prst="rect">
            <a:avLst/>
          </a:prstGeom>
        </p:spPr>
      </p:pic>
      <p:pic>
        <p:nvPicPr>
          <p:cNvPr id="3" name="Obrázek 2" descr="úkryt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00108"/>
            <a:ext cx="1950720" cy="1500198"/>
          </a:xfrm>
          <a:prstGeom prst="rect">
            <a:avLst/>
          </a:prstGeom>
        </p:spPr>
      </p:pic>
      <p:pic>
        <p:nvPicPr>
          <p:cNvPr id="4" name="Obrázek 3" descr="úkryt bez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78480" y="1000109"/>
            <a:ext cx="2365420" cy="1643074"/>
          </a:xfrm>
          <a:prstGeom prst="rect">
            <a:avLst/>
          </a:prstGeom>
        </p:spPr>
      </p:pic>
      <p:pic>
        <p:nvPicPr>
          <p:cNvPr id="5" name="Obrázek 4" descr="úkryt sršň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000372"/>
            <a:ext cx="2427326" cy="1606484"/>
          </a:xfrm>
          <a:prstGeom prst="rect">
            <a:avLst/>
          </a:prstGeom>
        </p:spPr>
      </p:pic>
      <p:pic>
        <p:nvPicPr>
          <p:cNvPr id="6" name="Obrázek 5" descr="úkryt zajíců a králíků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7" y="3000372"/>
            <a:ext cx="2269943" cy="1924462"/>
          </a:xfrm>
          <a:prstGeom prst="rect">
            <a:avLst/>
          </a:prstGeom>
        </p:spPr>
      </p:pic>
      <p:pic>
        <p:nvPicPr>
          <p:cNvPr id="7" name="Obrázek 6" descr="úktyt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964652"/>
            <a:ext cx="2214578" cy="21139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86050" y="2857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Zimoviště</a:t>
            </a:r>
            <a:endParaRPr lang="cs-CZ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Péče myslivců v zimě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Přikrmují senem, řepou, kaštany, jablky, jeřabinami, bukvice, hrušky, mrkev, brambory, kamenná sůl</a:t>
            </a:r>
          </a:p>
          <a:p>
            <a:r>
              <a:rPr lang="cs-CZ" dirty="0" smtClean="0"/>
              <a:t>Ořezané větve stromů /zajíci, králíci/</a:t>
            </a:r>
          </a:p>
          <a:p>
            <a:r>
              <a:rPr lang="cs-CZ" dirty="0" smtClean="0"/>
              <a:t>Suché pečivo – doplněk stravy </a:t>
            </a:r>
          </a:p>
          <a:p>
            <a:r>
              <a:rPr lang="cs-CZ" dirty="0" smtClean="0"/>
              <a:t>Prohrnují cesty ke krmelcům</a:t>
            </a:r>
          </a:p>
          <a:p>
            <a:r>
              <a:rPr lang="cs-CZ" dirty="0" smtClean="0"/>
              <a:t>Potrava do krmítek – semena slunečnic, máku, ovesné vločky, strouhanka, ovoce, rozsekaná jádra ořechů, bobule šípků, lůj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Stopy zvířat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stopy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72428" cy="4000528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Stopy zvířat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Zástupný symbol pro obsah 3" descr="stopy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064318" cy="4143404"/>
          </a:xfr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Úkryty http://commons.wikimedia.org/wiki/File</a:t>
            </a:r>
          </a:p>
          <a:p>
            <a:r>
              <a:rPr lang="cs-CZ" dirty="0" smtClean="0"/>
              <a:t>Ing. Zálešák Zdeněk Zalesak.ls138@</a:t>
            </a:r>
            <a:r>
              <a:rPr lang="cs-CZ" dirty="0" err="1" smtClean="0"/>
              <a:t>lesycr.cz</a:t>
            </a:r>
            <a:endParaRPr lang="cs-CZ" dirty="0" smtClean="0"/>
          </a:p>
          <a:p>
            <a:r>
              <a:rPr lang="cs-CZ" dirty="0" smtClean="0"/>
              <a:t>žluva hajní http://commons.wikimedia.org/wiki/File:Oriolus_oriolus.jpg?uselang=cs </a:t>
            </a:r>
          </a:p>
          <a:p>
            <a:r>
              <a:rPr lang="cs-CZ" dirty="0" smtClean="0"/>
              <a:t>holub doupňák http://commons.wikimedia.org/wiki/File:Columba_oenas_2.jpg?uselang=cs </a:t>
            </a:r>
          </a:p>
          <a:p>
            <a:r>
              <a:rPr lang="da-DK" dirty="0" smtClean="0"/>
              <a:t>lejsek šedý http://commons.wikimedia.org/wiki/File:Muscicapa_striata_1_%28Martin_Mecnarowski%29.jpg </a:t>
            </a:r>
            <a:endParaRPr lang="cs-CZ" dirty="0" smtClean="0"/>
          </a:p>
          <a:p>
            <a:r>
              <a:rPr lang="cs-CZ" dirty="0" smtClean="0"/>
              <a:t>včelojed lesní http://commons.wikimedia.org/wiki/File:Pernis_apivorus_by_John_Gould_improved.jpg?uselang=cs </a:t>
            </a:r>
          </a:p>
          <a:p>
            <a:r>
              <a:rPr lang="cs-CZ" dirty="0" smtClean="0"/>
              <a:t>úkryt zvířat http://commons.wikimedia.org/wiki/File:Hyddanhemma.jpg?uselang=cs http://commons.wikimedia.org/wiki/File:Kopratamm.JPG?uselang=cs http://commons.wikimedia.org/wiki/File:Platina_By_Wiki.JPG?uselang=cs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datel černý http://commons.wikimedia.org/wiki/File:Dryocopus_martius.jpg?uselang=cs </a:t>
            </a:r>
          </a:p>
          <a:p>
            <a:r>
              <a:rPr lang="cs-CZ" dirty="0" smtClean="0"/>
              <a:t>krahujec obecný http://commons.wikimedia.org/wiki/File:Accipiter_nisus_Meneer_Zjeroen.jpg </a:t>
            </a:r>
          </a:p>
          <a:p>
            <a:r>
              <a:rPr lang="nb-NO" dirty="0" smtClean="0"/>
              <a:t>strakapoud velký http://commons.wikimedia.org/wiki/File:Dendrocopos_major_3_%28Marek_Szczepanek%29.jpg </a:t>
            </a:r>
            <a:endParaRPr lang="cs-CZ" dirty="0" smtClean="0"/>
          </a:p>
          <a:p>
            <a:r>
              <a:rPr lang="cs-CZ" dirty="0" smtClean="0"/>
              <a:t>káně lesní http://commons.wikimedia.org/wiki/File:Buteo_buteo_-Scotland-8.jpg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získání dalších zajímavých informací o životě živočichů v zimním období.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o </a:t>
            </a:r>
            <a:r>
              <a:rPr lang="cs-CZ" smtClean="0"/>
              <a:t>stopách zvířat.</a:t>
            </a:r>
            <a:endParaRPr lang="cs-CZ" dirty="0" smtClean="0"/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Živočichové v zimě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Bezobratlí 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5064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Hmyz</a:t>
            </a:r>
            <a:endParaRPr lang="cs-CZ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Zástupný symbol pro obsah 4" descr="úkryt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9" y="1357299"/>
            <a:ext cx="2480760" cy="157163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 přírodě, když se dobře díváme, se najde mnoho úkrytů, které jim pomáhají přežít dlouhé zimy. </a:t>
            </a:r>
          </a:p>
          <a:p>
            <a:r>
              <a:rPr lang="cs-CZ" dirty="0" smtClean="0"/>
              <a:t>Pod kameny – </a:t>
            </a:r>
            <a:r>
              <a:rPr lang="cs-CZ" dirty="0" err="1" smtClean="0"/>
              <a:t>kameny</a:t>
            </a:r>
            <a:r>
              <a:rPr lang="cs-CZ" dirty="0" smtClean="0"/>
              <a:t> jsou jako zimoviště vyhledávané. Zachycují sluneční paprsky a udrží si teplo déle než mokrá půda. </a:t>
            </a:r>
          </a:p>
          <a:p>
            <a:r>
              <a:rPr lang="cs-CZ" dirty="0" smtClean="0"/>
              <a:t>Výklenky, pukliny, štěrbiny do nichž se nedostane voda. </a:t>
            </a:r>
          </a:p>
          <a:p>
            <a:r>
              <a:rPr lang="cs-CZ" dirty="0" smtClean="0"/>
              <a:t>Ve skulinách kůry stromů, v dutinách v půdě.</a:t>
            </a:r>
          </a:p>
          <a:p>
            <a:r>
              <a:rPr lang="cs-CZ" dirty="0" smtClean="0"/>
              <a:t>Hromada větví a listí, kompost, zídky, obrubníky, na půdách, ve sklepech domů. </a:t>
            </a:r>
          </a:p>
          <a:p>
            <a:r>
              <a:rPr lang="cs-CZ" dirty="0" smtClean="0"/>
              <a:t>Dospělí jedinci většinou hynou a zimu přečkají pouze jejich vajíčka, larvy nebo kukly.</a:t>
            </a:r>
            <a:endParaRPr lang="cs-CZ" dirty="0"/>
          </a:p>
        </p:txBody>
      </p:sp>
      <p:pic>
        <p:nvPicPr>
          <p:cNvPr id="6" name="Obrázek 5" descr="úkry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3" y="3500438"/>
            <a:ext cx="2546004" cy="2157083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úkty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" y="392886"/>
            <a:ext cx="3095647" cy="2321734"/>
          </a:xfrm>
          <a:prstGeom prst="rect">
            <a:avLst/>
          </a:prstGeom>
        </p:spPr>
      </p:pic>
      <p:pic>
        <p:nvPicPr>
          <p:cNvPr id="3" name="Obrázek 2" descr="úkryt bez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357166"/>
            <a:ext cx="3186566" cy="2286016"/>
          </a:xfrm>
          <a:prstGeom prst="rect">
            <a:avLst/>
          </a:prstGeom>
        </p:spPr>
      </p:pic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8" y="3500438"/>
            <a:ext cx="3147322" cy="2357454"/>
          </a:xfrm>
          <a:prstGeom prst="rect">
            <a:avLst/>
          </a:prstGeom>
        </p:spPr>
      </p:pic>
      <p:pic>
        <p:nvPicPr>
          <p:cNvPr id="5" name="Obrázek 4" descr="úkryt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48" y="3571876"/>
            <a:ext cx="3358251" cy="2245830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0328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v zimě - ptáci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1. stěhovaví  - odlet do teplejších oblastí /Afrika, Středomoří/. Jsou to ptáci hmyzožraví (jiřička, vlaštovka)nebo ptáci živící se obojživelníky(čáp). </a:t>
            </a:r>
          </a:p>
          <a:p>
            <a:pPr>
              <a:buNone/>
            </a:pPr>
            <a:r>
              <a:rPr lang="cs-CZ" dirty="0" smtClean="0"/>
              <a:t>     Na jaře se vrací,aby vyvedli mladé v místech, kde mají hojnost potravy/migrace/ </a:t>
            </a:r>
          </a:p>
          <a:p>
            <a:pPr>
              <a:buNone/>
            </a:pPr>
            <a:r>
              <a:rPr lang="cs-CZ" dirty="0" smtClean="0"/>
              <a:t>    holub doupňák, lejsek šedý, včelojed lesní, žluva hajní </a:t>
            </a:r>
          </a:p>
          <a:p>
            <a:r>
              <a:rPr lang="cs-CZ" dirty="0" smtClean="0"/>
              <a:t>2.stálí – </a:t>
            </a:r>
            <a:r>
              <a:rPr lang="cs-CZ" dirty="0" err="1" smtClean="0"/>
              <a:t>dokáží</a:t>
            </a:r>
            <a:r>
              <a:rPr lang="cs-CZ" dirty="0" smtClean="0"/>
              <a:t> se během zimy uživit. Jsou to ptáci semenožraví nebo draví .</a:t>
            </a:r>
          </a:p>
          <a:p>
            <a:pPr>
              <a:buNone/>
            </a:pPr>
            <a:r>
              <a:rPr lang="cs-CZ" dirty="0" smtClean="0"/>
              <a:t>    krahujec obecný/může odlétat do JZ Evropy/, jestřáb lesní, strakapoud bělohřbetý, káně lesní         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84px-Columba_oenas_2- holub doupňá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4" y="571480"/>
            <a:ext cx="2101678" cy="184357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28596" y="25717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Holub doupňák</a:t>
            </a:r>
            <a:endParaRPr lang="cs-CZ" dirty="0"/>
          </a:p>
        </p:txBody>
      </p:sp>
      <p:pic>
        <p:nvPicPr>
          <p:cNvPr id="4" name="Obrázek 3" descr="800px-Oriolus_oriolus -žluva haj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91492"/>
            <a:ext cx="2348245" cy="15087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43306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Žluva hajní</a:t>
            </a:r>
            <a:endParaRPr lang="cs-CZ" dirty="0"/>
          </a:p>
        </p:txBody>
      </p:sp>
      <p:pic>
        <p:nvPicPr>
          <p:cNvPr id="6" name="Obrázek 5" descr="Muscicapa_striata_1_(Martin_Mecnarowski) - lejsek šed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768097"/>
            <a:ext cx="1857388" cy="13546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86578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Lejsek šedý</a:t>
            </a:r>
            <a:endParaRPr lang="cs-CZ" dirty="0"/>
          </a:p>
        </p:txBody>
      </p:sp>
      <p:pic>
        <p:nvPicPr>
          <p:cNvPr id="8" name="Obrázek 7" descr="včelojed lesn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5" y="3429000"/>
            <a:ext cx="1571635" cy="23918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Včelojed lesní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21429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Stálí</a:t>
            </a:r>
            <a:endParaRPr lang="cs-CZ" dirty="0"/>
          </a:p>
        </p:txBody>
      </p:sp>
      <p:pic>
        <p:nvPicPr>
          <p:cNvPr id="3" name="Obrázek 2" descr="484px-Dryocopus_martius - datel čern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9449" y="714356"/>
            <a:ext cx="1673963" cy="207170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14348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Datel černý</a:t>
            </a:r>
            <a:endParaRPr lang="cs-CZ" dirty="0"/>
          </a:p>
        </p:txBody>
      </p:sp>
      <p:pic>
        <p:nvPicPr>
          <p:cNvPr id="5" name="Obrázek 4" descr="Accipiter_nisus_Meneer_Zjeroen - krahujec obecn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642918"/>
            <a:ext cx="1381136" cy="20717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43240" y="29289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Krahujec obecný</a:t>
            </a:r>
            <a:endParaRPr lang="cs-CZ" dirty="0"/>
          </a:p>
        </p:txBody>
      </p:sp>
      <p:pic>
        <p:nvPicPr>
          <p:cNvPr id="7" name="Obrázek 6" descr="Dendrocopos_major_3_(Marek_Szczepanek) - strakapoud velk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00043"/>
            <a:ext cx="1714512" cy="22021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857884" y="29289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Strakapoud  velký</a:t>
            </a:r>
            <a:endParaRPr lang="cs-CZ" dirty="0"/>
          </a:p>
        </p:txBody>
      </p:sp>
      <p:pic>
        <p:nvPicPr>
          <p:cNvPr id="10" name="Obrázek 9" descr="450px-Buteo_buteo_-Scotland-8 - káně lesní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3" y="3659187"/>
            <a:ext cx="1571636" cy="19843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85786" y="60007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Káně lesní</a:t>
            </a:r>
            <a:endParaRPr lang="cs-CZ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6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Obratlovci – zimní spánek</a:t>
            </a:r>
            <a:endParaRPr lang="cs-C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celou zimu /plch, ježek, sysel, hadi, ještěrky, netopýři/</a:t>
            </a:r>
          </a:p>
          <a:p>
            <a:pPr>
              <a:buNone/>
            </a:pPr>
            <a:r>
              <a:rPr lang="cs-CZ" dirty="0" smtClean="0"/>
              <a:t>    -nejedí, nepijí, tělesná teplota klesá na úroveň teploty prostředí</a:t>
            </a:r>
          </a:p>
          <a:p>
            <a:r>
              <a:rPr lang="cs-CZ" dirty="0" smtClean="0"/>
              <a:t>Nepravidelný spánek, opouštějí svůj úkryt /medvěd, jezevec/</a:t>
            </a:r>
          </a:p>
          <a:p>
            <a:pPr>
              <a:buNone/>
            </a:pPr>
            <a:r>
              <a:rPr lang="cs-CZ" dirty="0" smtClean="0"/>
              <a:t>    - dělají si zásoby jídla do svých skrýší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610</Words>
  <Application>Microsoft Office PowerPoint</Application>
  <PresentationFormat>Předvádění na obrazovce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  Zvířata v zimě</vt:lpstr>
      <vt:lpstr>Prezentace aplikace PowerPoint</vt:lpstr>
      <vt:lpstr>Živočichové v zimě</vt:lpstr>
      <vt:lpstr>Hmyz</vt:lpstr>
      <vt:lpstr>Prezentace aplikace PowerPoint</vt:lpstr>
      <vt:lpstr>Obratlovci v zimě - ptáci</vt:lpstr>
      <vt:lpstr>Prezentace aplikace PowerPoint</vt:lpstr>
      <vt:lpstr>Prezentace aplikace PowerPoint</vt:lpstr>
      <vt:lpstr>Obratlovci – zimní spánek</vt:lpstr>
      <vt:lpstr>Obratlovci – aktivní přezimování</vt:lpstr>
      <vt:lpstr>Úkryty</vt:lpstr>
      <vt:lpstr>Prezentace aplikace PowerPoint</vt:lpstr>
      <vt:lpstr>Péče myslivců v zimě</vt:lpstr>
      <vt:lpstr>Stopy zvířat</vt:lpstr>
      <vt:lpstr>Stopy zvířat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v zimě</dc:title>
  <dc:creator>Uzivatel</dc:creator>
  <cp:lastModifiedBy>ucitel</cp:lastModifiedBy>
  <cp:revision>71</cp:revision>
  <dcterms:created xsi:type="dcterms:W3CDTF">2013-07-17T10:39:03Z</dcterms:created>
  <dcterms:modified xsi:type="dcterms:W3CDTF">2013-09-18T14:18:48Z</dcterms:modified>
</cp:coreProperties>
</file>