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sldIdLst>
    <p:sldId id="256" r:id="rId3"/>
    <p:sldId id="259" r:id="rId4"/>
    <p:sldId id="261" r:id="rId5"/>
    <p:sldId id="263" r:id="rId6"/>
    <p:sldId id="260" r:id="rId7"/>
    <p:sldId id="270" r:id="rId8"/>
    <p:sldId id="271" r:id="rId9"/>
    <p:sldId id="262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A1E53-31D2-4433-870F-E565B7145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4BCE-7C09-47F0-BAA2-E38D837B2A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5ECA-C7D6-43D5-B210-AB4F31DBA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A1E53-31D2-4433-870F-E565B71450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B421-20E5-49AE-BA7D-DCAEB7B944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129C0-CF30-4DBD-95D7-26A8573192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D750-DE48-4EEF-8438-128CEFF89C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A95EC-2104-4287-B86B-7E9E13EE9F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8FE5F-9218-402E-8BAA-9D192BF9DC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418DB-D100-4D05-83F9-29679E65EF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F40E-D0D2-4017-8E4D-BA5DFC5E2C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B421-20E5-49AE-BA7D-DCAEB7B944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B34F4CD-E3D0-4819-A9CC-77E38D544E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4BCE-7C09-47F0-BAA2-E38D837B2A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C5ECA-C7D6-43D5-B210-AB4F31DBA6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29C0-CF30-4DBD-95D7-26A8573192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CD750-DE48-4EEF-8438-128CEFF89C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A95EC-2104-4287-B86B-7E9E13EE9F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FE5F-9218-402E-8BAA-9D192BF9DC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418DB-D100-4D05-83F9-29679E65EF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F40E-D0D2-4017-8E4D-BA5DFC5E2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4F4CD-E3D0-4819-A9CC-77E38D544E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2C6E9FA-9DA9-462F-BCAE-FC5F8080E1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2C6E9FA-9DA9-462F-BCAE-FC5F8080E1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6/5/b/f/11949864691020941855smiley114.svg.med.png" TargetMode="External"/><Relationship Id="rId2" Type="http://schemas.openxmlformats.org/officeDocument/2006/relationships/hyperlink" Target="http://www.clker.com/cliparts/8/d/4/5/11949864842065913061smileytwinkle_nicolas_ga_01.svg.med.p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991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NÁRODNÍ PARKY SLOVENSKA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09800" y="4191000"/>
            <a:ext cx="4557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Z_015_Ekologie_Národní parky Slovenska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vlastní fotografie</a:t>
            </a:r>
          </a:p>
          <a:p>
            <a:r>
              <a:rPr lang="pl-PL" dirty="0" smtClean="0"/>
              <a:t>Mrkání Smiley.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2012-12-31]. Dostupné z: </a:t>
            </a:r>
            <a:r>
              <a:rPr lang="pl-PL" dirty="0" smtClean="0">
                <a:hlinkClick r:id="rId2"/>
              </a:rPr>
              <a:t>http://www.clker.com/cliparts/8/d/4/5/11949864842065913061smileytwinkle_nicolas_ga_01.svg.med.png</a:t>
            </a:r>
            <a:endParaRPr lang="pl-PL" dirty="0" smtClean="0"/>
          </a:p>
          <a:p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Smiley</a:t>
            </a:r>
            <a:r>
              <a:rPr lang="cs-CZ" dirty="0" smtClean="0"/>
              <a:t>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2007 [cit. 2012-12-31]. Dostupné z: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clker.com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cliparts</a:t>
            </a:r>
            <a:r>
              <a:rPr lang="cs-CZ" dirty="0" smtClean="0">
                <a:hlinkClick r:id="rId3"/>
              </a:rPr>
              <a:t>/6/5/b/f/11949864691020941855smiley114.svg.med.png</a:t>
            </a:r>
            <a:endParaRPr lang="cs-CZ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opakování¨a rozšiřování učiva o národních parcích Slovenska 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doposud získané vědomosti a aktivní formou v žácích usnadňuje zapamatování probírané látky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sedmý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Kolik národních parků najdeme na Slovensku?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457200" y="1828800"/>
            <a:ext cx="2057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Elipsa 4"/>
          <p:cNvSpPr/>
          <p:nvPr/>
        </p:nvSpPr>
        <p:spPr>
          <a:xfrm>
            <a:off x="3352800" y="3429000"/>
            <a:ext cx="2057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cs-CZ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6" name="Elipsa 5"/>
          <p:cNvSpPr/>
          <p:nvPr/>
        </p:nvSpPr>
        <p:spPr>
          <a:xfrm>
            <a:off x="6400800" y="4724400"/>
            <a:ext cx="2057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6322" name="Picture 2" descr="Winking Smile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2657475" cy="2847976"/>
          </a:xfrm>
          <a:prstGeom prst="rect">
            <a:avLst/>
          </a:prstGeom>
          <a:noFill/>
        </p:spPr>
      </p:pic>
      <p:pic>
        <p:nvPicPr>
          <p:cNvPr id="56324" name="Picture 4" descr="Otázka Smiley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95749"/>
            <a:ext cx="2857500" cy="2762251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 __ __ R __ N __ __ Ý      NP</a:t>
            </a:r>
          </a:p>
          <a:p>
            <a:r>
              <a:rPr lang="cs-CZ" dirty="0" smtClean="0"/>
              <a:t>P I __ __ __ N __ K __     NP</a:t>
            </a:r>
          </a:p>
          <a:p>
            <a:r>
              <a:rPr lang="cs-CZ" dirty="0" smtClean="0"/>
              <a:t>NP     N __ Z __ __      T __ </a:t>
            </a:r>
            <a:r>
              <a:rPr lang="cs-CZ" dirty="0" err="1" smtClean="0"/>
              <a:t>T</a:t>
            </a:r>
            <a:r>
              <a:rPr lang="cs-CZ" dirty="0" smtClean="0"/>
              <a:t> __ Y</a:t>
            </a:r>
          </a:p>
          <a:p>
            <a:r>
              <a:rPr lang="cs-CZ" dirty="0" smtClean="0"/>
              <a:t>NP    M __ L __    F __ __ R __</a:t>
            </a:r>
          </a:p>
          <a:p>
            <a:r>
              <a:rPr lang="cs-CZ" dirty="0" smtClean="0"/>
              <a:t>NP   S __ __ V __ __ S __ __    R __ J</a:t>
            </a:r>
          </a:p>
          <a:p>
            <a:r>
              <a:rPr lang="cs-CZ" dirty="0" smtClean="0"/>
              <a:t>NP    M __ __ Á __ S __ Á    P __ A __ I __ A</a:t>
            </a:r>
          </a:p>
          <a:p>
            <a:r>
              <a:rPr lang="cs-CZ" dirty="0" smtClean="0"/>
              <a:t>NP    __ O __ </a:t>
            </a:r>
            <a:r>
              <a:rPr lang="cs-CZ" dirty="0" err="1" smtClean="0"/>
              <a:t>O</a:t>
            </a:r>
            <a:r>
              <a:rPr lang="cs-CZ" dirty="0" smtClean="0"/>
              <a:t> __ I __ Y</a:t>
            </a:r>
          </a:p>
          <a:p>
            <a:r>
              <a:rPr lang="cs-CZ" dirty="0" smtClean="0"/>
              <a:t>NP    S __ __ V __ __ S __ Ý    __ __ A __</a:t>
            </a:r>
          </a:p>
          <a:p>
            <a:r>
              <a:rPr lang="cs-CZ" dirty="0" smtClean="0"/>
              <a:t>NP    V __ __ __ Á    F __ T __ 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04800" y="1981200"/>
            <a:ext cx="8229600" cy="438912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T R A N S K Ý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NP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I E N I N S K Ý    NP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  N Í Z K É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 A T R Y 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 M A L Á    F A T R A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S L O V E N S K Ý    R Á J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 M U R Á Ň S K Á    P L A N I N 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 P O L O N I N Y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 S L O V E N S K Ý    K R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 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    V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L K Á    F A T R A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Jak se národní parky Slovenska nazývají?</a:t>
            </a:r>
            <a:endParaRPr lang="cs-CZ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národní park je nejstarší?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533400" y="2438400"/>
            <a:ext cx="2590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TANAP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95600" y="3810000"/>
            <a:ext cx="3276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Slovenský ráj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715000" y="5105400"/>
            <a:ext cx="3048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Velká Fatra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Otázka Smile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95749"/>
            <a:ext cx="2857500" cy="2762251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133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národní park je největší?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533400" y="2438400"/>
            <a:ext cx="2590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TANAP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95600" y="3810000"/>
            <a:ext cx="3276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Slovenský ráj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715000" y="5105400"/>
            <a:ext cx="3048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Velká Fatra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Otázka Smile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95749"/>
            <a:ext cx="2857500" cy="2762251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05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Jaká je zkratka pro Národní park Nízké Tatry?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5029200" y="2895600"/>
            <a:ext cx="2590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NAPANT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62000" y="2438400"/>
            <a:ext cx="3276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NAPAT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62400" y="4267200"/>
            <a:ext cx="3048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NAPANITA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Otázka Smile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95749"/>
            <a:ext cx="2857500" cy="2762251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byste pravděpodobně nemohli najít v </a:t>
            </a:r>
            <a:r>
              <a:rPr lang="cs-CZ" dirty="0" err="1" smtClean="0"/>
              <a:t>TANAPu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762000" y="2819400"/>
            <a:ext cx="2590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sviště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34000" y="1752600"/>
            <a:ext cx="3200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Gerlachovský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štít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04800" y="38100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Štrbské pleso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191000" y="3200400"/>
            <a:ext cx="2590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kamzíky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895600" y="4800600"/>
            <a:ext cx="2590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krokodýla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638800" y="3886200"/>
            <a:ext cx="3505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Muráňská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planina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Ze kterého NP je tato typická fotka?</a:t>
            </a:r>
            <a:endParaRPr lang="cs-CZ" dirty="0"/>
          </a:p>
        </p:txBody>
      </p:sp>
      <p:pic>
        <p:nvPicPr>
          <p:cNvPr id="72706" name="Picture 2" descr="C:\Users\Helenka\Desktop\Bordel\Filmy\Fotky\Slovensko 2007\19092007\P10406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2832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aoblený obdélník 4"/>
          <p:cNvSpPr/>
          <p:nvPr/>
        </p:nvSpPr>
        <p:spPr>
          <a:xfrm>
            <a:off x="304800" y="5715000"/>
            <a:ext cx="327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Nízké Tatry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5486400" y="5638800"/>
            <a:ext cx="327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Slovenský ráj</a:t>
            </a:r>
            <a:endParaRPr lang="cs-CZ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Otázka Smiley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2857500" cy="2762251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395</Words>
  <Application>Microsoft Office PowerPoint</Application>
  <PresentationFormat>Předvádění na obrazovce (4:3)</PresentationFormat>
  <Paragraphs>62</Paragraphs>
  <Slides>11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 návrh</vt:lpstr>
      <vt:lpstr>Tok</vt:lpstr>
      <vt:lpstr>NÁRODNÍ PARKY SLOVENSKA</vt:lpstr>
      <vt:lpstr>Anotace:</vt:lpstr>
      <vt:lpstr>Kolik národních parků najdeme na Slovensku?</vt:lpstr>
      <vt:lpstr>Jak se národní parky Slovenska nazývají?</vt:lpstr>
      <vt:lpstr>Který národní park je nejstarší?</vt:lpstr>
      <vt:lpstr>Který národní park je největší?</vt:lpstr>
      <vt:lpstr>Jaká je zkratka pro Národní park Nízké Tatry?</vt:lpstr>
      <vt:lpstr>Co byste pravděpodobně nemohli najít v TANAPu</vt:lpstr>
      <vt:lpstr>Ze kterého NP je tato typická fotka?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2013-01-24T18:33:51Z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