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15"/>
  </p:notesMasterIdLst>
  <p:sldIdLst>
    <p:sldId id="256" r:id="rId3"/>
    <p:sldId id="259" r:id="rId4"/>
    <p:sldId id="261" r:id="rId5"/>
    <p:sldId id="266" r:id="rId6"/>
    <p:sldId id="260" r:id="rId7"/>
    <p:sldId id="262" r:id="rId8"/>
    <p:sldId id="263" r:id="rId9"/>
    <p:sldId id="264" r:id="rId10"/>
    <p:sldId id="267" r:id="rId11"/>
    <p:sldId id="268" r:id="rId12"/>
    <p:sldId id="269" r:id="rId13"/>
    <p:sldId id="265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5A36C1-527C-419C-A174-0B8C4AEA117C}" type="doc">
      <dgm:prSet loTypeId="urn:microsoft.com/office/officeart/2005/8/layout/process1" loCatId="process" qsTypeId="urn:microsoft.com/office/officeart/2005/8/quickstyle/3d1" qsCatId="3D" csTypeId="urn:microsoft.com/office/officeart/2005/8/colors/colorful2" csCatId="colorful" phldr="1"/>
      <dgm:spPr/>
    </dgm:pt>
    <dgm:pt modelId="{541D5BC7-06AC-4FE9-82F2-028DF05AAAFC}">
      <dgm:prSet phldrT="[Text]"/>
      <dgm:spPr/>
      <dgm:t>
        <a:bodyPr/>
        <a:lstStyle/>
        <a:p>
          <a:r>
            <a:rPr lang="cs-CZ" dirty="0" smtClean="0"/>
            <a:t>agrární</a:t>
          </a:r>
          <a:endParaRPr lang="cs-CZ" dirty="0"/>
        </a:p>
      </dgm:t>
    </dgm:pt>
    <dgm:pt modelId="{477408C8-CAF8-4AE9-94FE-A61FBC88E4E4}" type="parTrans" cxnId="{21042A1C-7419-41CA-8915-5E9FBA079C26}">
      <dgm:prSet/>
      <dgm:spPr/>
      <dgm:t>
        <a:bodyPr/>
        <a:lstStyle/>
        <a:p>
          <a:endParaRPr lang="cs-CZ"/>
        </a:p>
      </dgm:t>
    </dgm:pt>
    <dgm:pt modelId="{B502077F-625B-463E-B995-D4EF2F3357A7}" type="sibTrans" cxnId="{21042A1C-7419-41CA-8915-5E9FBA079C26}">
      <dgm:prSet/>
      <dgm:spPr/>
      <dgm:t>
        <a:bodyPr/>
        <a:lstStyle/>
        <a:p>
          <a:endParaRPr lang="cs-CZ"/>
        </a:p>
      </dgm:t>
    </dgm:pt>
    <dgm:pt modelId="{8713E340-2839-4D92-B304-BB2C61305C44}">
      <dgm:prSet phldrT="[Text]"/>
      <dgm:spPr/>
      <dgm:t>
        <a:bodyPr/>
        <a:lstStyle/>
        <a:p>
          <a:r>
            <a:rPr lang="cs-CZ" dirty="0" smtClean="0"/>
            <a:t>industriální</a:t>
          </a:r>
          <a:endParaRPr lang="cs-CZ" dirty="0"/>
        </a:p>
      </dgm:t>
    </dgm:pt>
    <dgm:pt modelId="{969E792A-849B-4F3E-8996-E525CC28BD2F}" type="parTrans" cxnId="{0932AB01-07A9-430E-B9BC-5B32A266640E}">
      <dgm:prSet/>
      <dgm:spPr/>
      <dgm:t>
        <a:bodyPr/>
        <a:lstStyle/>
        <a:p>
          <a:endParaRPr lang="cs-CZ"/>
        </a:p>
      </dgm:t>
    </dgm:pt>
    <dgm:pt modelId="{BECB6916-FC67-4E2C-AAC1-01BFB2957F68}" type="sibTrans" cxnId="{0932AB01-07A9-430E-B9BC-5B32A266640E}">
      <dgm:prSet/>
      <dgm:spPr/>
      <dgm:t>
        <a:bodyPr/>
        <a:lstStyle/>
        <a:p>
          <a:endParaRPr lang="cs-CZ"/>
        </a:p>
      </dgm:t>
    </dgm:pt>
    <dgm:pt modelId="{9233A5E2-E90E-407C-904D-FAD698870FD7}">
      <dgm:prSet phldrT="[Text]"/>
      <dgm:spPr/>
      <dgm:t>
        <a:bodyPr/>
        <a:lstStyle/>
        <a:p>
          <a:r>
            <a:rPr lang="cs-CZ" dirty="0" smtClean="0"/>
            <a:t>informační industriální</a:t>
          </a:r>
          <a:endParaRPr lang="cs-CZ" dirty="0"/>
        </a:p>
      </dgm:t>
    </dgm:pt>
    <dgm:pt modelId="{BCBA2D8E-6B9D-4831-A84D-9439403DDDCC}" type="parTrans" cxnId="{83D2BC02-4E2F-4431-9DC6-6F58F5DAB080}">
      <dgm:prSet/>
      <dgm:spPr/>
      <dgm:t>
        <a:bodyPr/>
        <a:lstStyle/>
        <a:p>
          <a:endParaRPr lang="cs-CZ"/>
        </a:p>
      </dgm:t>
    </dgm:pt>
    <dgm:pt modelId="{4806DF78-9C90-4FD0-8BA8-A112FF55E445}" type="sibTrans" cxnId="{83D2BC02-4E2F-4431-9DC6-6F58F5DAB080}">
      <dgm:prSet/>
      <dgm:spPr/>
      <dgm:t>
        <a:bodyPr/>
        <a:lstStyle/>
        <a:p>
          <a:endParaRPr lang="cs-CZ"/>
        </a:p>
      </dgm:t>
    </dgm:pt>
    <dgm:pt modelId="{FAA6487A-27BD-4E89-A050-CE52619CF563}" type="pres">
      <dgm:prSet presAssocID="{F35A36C1-527C-419C-A174-0B8C4AEA117C}" presName="Name0" presStyleCnt="0">
        <dgm:presLayoutVars>
          <dgm:dir/>
          <dgm:resizeHandles val="exact"/>
        </dgm:presLayoutVars>
      </dgm:prSet>
      <dgm:spPr/>
    </dgm:pt>
    <dgm:pt modelId="{EC2A2EA5-9C10-4906-AC94-1BE050EBD43A}" type="pres">
      <dgm:prSet presAssocID="{541D5BC7-06AC-4FE9-82F2-028DF05AAAF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7B235C-AAD7-4D72-B5EC-AB51CA222019}" type="pres">
      <dgm:prSet presAssocID="{B502077F-625B-463E-B995-D4EF2F3357A7}" presName="sibTrans" presStyleLbl="sibTrans2D1" presStyleIdx="0" presStyleCnt="2"/>
      <dgm:spPr/>
      <dgm:t>
        <a:bodyPr/>
        <a:lstStyle/>
        <a:p>
          <a:endParaRPr lang="cs-CZ"/>
        </a:p>
      </dgm:t>
    </dgm:pt>
    <dgm:pt modelId="{AA400098-6864-4350-98B4-8F2BBDEEF509}" type="pres">
      <dgm:prSet presAssocID="{B502077F-625B-463E-B995-D4EF2F3357A7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368D3816-CB36-48E2-9247-4A800CC6312D}" type="pres">
      <dgm:prSet presAssocID="{8713E340-2839-4D92-B304-BB2C61305C4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6F1475-F7D7-4A01-869E-88BC49CB77F5}" type="pres">
      <dgm:prSet presAssocID="{BECB6916-FC67-4E2C-AAC1-01BFB2957F68}" presName="sibTrans" presStyleLbl="sibTrans2D1" presStyleIdx="1" presStyleCnt="2"/>
      <dgm:spPr/>
      <dgm:t>
        <a:bodyPr/>
        <a:lstStyle/>
        <a:p>
          <a:endParaRPr lang="cs-CZ"/>
        </a:p>
      </dgm:t>
    </dgm:pt>
    <dgm:pt modelId="{E032B1CD-3D9D-4DD7-9A66-01E5B54C2D5E}" type="pres">
      <dgm:prSet presAssocID="{BECB6916-FC67-4E2C-AAC1-01BFB2957F68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AD3F6B04-EE9A-4A56-8F74-49156C5E8271}" type="pres">
      <dgm:prSet presAssocID="{9233A5E2-E90E-407C-904D-FAD698870F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1042A1C-7419-41CA-8915-5E9FBA079C26}" srcId="{F35A36C1-527C-419C-A174-0B8C4AEA117C}" destId="{541D5BC7-06AC-4FE9-82F2-028DF05AAAFC}" srcOrd="0" destOrd="0" parTransId="{477408C8-CAF8-4AE9-94FE-A61FBC88E4E4}" sibTransId="{B502077F-625B-463E-B995-D4EF2F3357A7}"/>
    <dgm:cxn modelId="{D5598710-EAA0-4B23-8201-A4D6528B162C}" type="presOf" srcId="{8713E340-2839-4D92-B304-BB2C61305C44}" destId="{368D3816-CB36-48E2-9247-4A800CC6312D}" srcOrd="0" destOrd="0" presId="urn:microsoft.com/office/officeart/2005/8/layout/process1"/>
    <dgm:cxn modelId="{21AFFE9E-248F-45AC-8C91-32D8BADA7EF6}" type="presOf" srcId="{BECB6916-FC67-4E2C-AAC1-01BFB2957F68}" destId="{E032B1CD-3D9D-4DD7-9A66-01E5B54C2D5E}" srcOrd="1" destOrd="0" presId="urn:microsoft.com/office/officeart/2005/8/layout/process1"/>
    <dgm:cxn modelId="{DB4BE026-7A80-4655-A68E-66FE2BBA1A56}" type="presOf" srcId="{B502077F-625B-463E-B995-D4EF2F3357A7}" destId="{AA400098-6864-4350-98B4-8F2BBDEEF509}" srcOrd="1" destOrd="0" presId="urn:microsoft.com/office/officeart/2005/8/layout/process1"/>
    <dgm:cxn modelId="{0932AB01-07A9-430E-B9BC-5B32A266640E}" srcId="{F35A36C1-527C-419C-A174-0B8C4AEA117C}" destId="{8713E340-2839-4D92-B304-BB2C61305C44}" srcOrd="1" destOrd="0" parTransId="{969E792A-849B-4F3E-8996-E525CC28BD2F}" sibTransId="{BECB6916-FC67-4E2C-AAC1-01BFB2957F68}"/>
    <dgm:cxn modelId="{6135E3BF-4D9E-44FB-BD65-D7BB1050012A}" type="presOf" srcId="{BECB6916-FC67-4E2C-AAC1-01BFB2957F68}" destId="{DB6F1475-F7D7-4A01-869E-88BC49CB77F5}" srcOrd="0" destOrd="0" presId="urn:microsoft.com/office/officeart/2005/8/layout/process1"/>
    <dgm:cxn modelId="{83D2BC02-4E2F-4431-9DC6-6F58F5DAB080}" srcId="{F35A36C1-527C-419C-A174-0B8C4AEA117C}" destId="{9233A5E2-E90E-407C-904D-FAD698870FD7}" srcOrd="2" destOrd="0" parTransId="{BCBA2D8E-6B9D-4831-A84D-9439403DDDCC}" sibTransId="{4806DF78-9C90-4FD0-8BA8-A112FF55E445}"/>
    <dgm:cxn modelId="{ECF66012-A3BE-4F34-B495-8960D1D64056}" type="presOf" srcId="{541D5BC7-06AC-4FE9-82F2-028DF05AAAFC}" destId="{EC2A2EA5-9C10-4906-AC94-1BE050EBD43A}" srcOrd="0" destOrd="0" presId="urn:microsoft.com/office/officeart/2005/8/layout/process1"/>
    <dgm:cxn modelId="{7863B8A5-8467-4AF2-9387-750F46F71C4A}" type="presOf" srcId="{B502077F-625B-463E-B995-D4EF2F3357A7}" destId="{5C7B235C-AAD7-4D72-B5EC-AB51CA222019}" srcOrd="0" destOrd="0" presId="urn:microsoft.com/office/officeart/2005/8/layout/process1"/>
    <dgm:cxn modelId="{7E0AF055-F096-47A7-8CF9-7F9DC8C66ED5}" type="presOf" srcId="{F35A36C1-527C-419C-A174-0B8C4AEA117C}" destId="{FAA6487A-27BD-4E89-A050-CE52619CF563}" srcOrd="0" destOrd="0" presId="urn:microsoft.com/office/officeart/2005/8/layout/process1"/>
    <dgm:cxn modelId="{98B3BD41-7439-4B20-86D1-0D6FF3004CA3}" type="presOf" srcId="{9233A5E2-E90E-407C-904D-FAD698870FD7}" destId="{AD3F6B04-EE9A-4A56-8F74-49156C5E8271}" srcOrd="0" destOrd="0" presId="urn:microsoft.com/office/officeart/2005/8/layout/process1"/>
    <dgm:cxn modelId="{C6686791-D13E-40AE-AECB-5F850F846ABA}" type="presParOf" srcId="{FAA6487A-27BD-4E89-A050-CE52619CF563}" destId="{EC2A2EA5-9C10-4906-AC94-1BE050EBD43A}" srcOrd="0" destOrd="0" presId="urn:microsoft.com/office/officeart/2005/8/layout/process1"/>
    <dgm:cxn modelId="{0CA9018B-965D-4E86-ACB8-2BF28A790221}" type="presParOf" srcId="{FAA6487A-27BD-4E89-A050-CE52619CF563}" destId="{5C7B235C-AAD7-4D72-B5EC-AB51CA222019}" srcOrd="1" destOrd="0" presId="urn:microsoft.com/office/officeart/2005/8/layout/process1"/>
    <dgm:cxn modelId="{E155639A-C59C-4FB7-BA1D-66728CFE4CC9}" type="presParOf" srcId="{5C7B235C-AAD7-4D72-B5EC-AB51CA222019}" destId="{AA400098-6864-4350-98B4-8F2BBDEEF509}" srcOrd="0" destOrd="0" presId="urn:microsoft.com/office/officeart/2005/8/layout/process1"/>
    <dgm:cxn modelId="{A41AF3EF-C7EB-45BE-A442-04C71705BCD4}" type="presParOf" srcId="{FAA6487A-27BD-4E89-A050-CE52619CF563}" destId="{368D3816-CB36-48E2-9247-4A800CC6312D}" srcOrd="2" destOrd="0" presId="urn:microsoft.com/office/officeart/2005/8/layout/process1"/>
    <dgm:cxn modelId="{36187335-E6E2-4F77-ADAB-6474EC912EA5}" type="presParOf" srcId="{FAA6487A-27BD-4E89-A050-CE52619CF563}" destId="{DB6F1475-F7D7-4A01-869E-88BC49CB77F5}" srcOrd="3" destOrd="0" presId="urn:microsoft.com/office/officeart/2005/8/layout/process1"/>
    <dgm:cxn modelId="{4F955602-D063-4EB1-A800-2E57D76FD0BE}" type="presParOf" srcId="{DB6F1475-F7D7-4A01-869E-88BC49CB77F5}" destId="{E032B1CD-3D9D-4DD7-9A66-01E5B54C2D5E}" srcOrd="0" destOrd="0" presId="urn:microsoft.com/office/officeart/2005/8/layout/process1"/>
    <dgm:cxn modelId="{D6D140EF-4882-4341-AC94-578CE5E54770}" type="presParOf" srcId="{FAA6487A-27BD-4E89-A050-CE52619CF563}" destId="{AD3F6B04-EE9A-4A56-8F74-49156C5E827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4AEBAE-1E7D-4521-968D-AD4C03C785CE}" type="doc">
      <dgm:prSet loTypeId="urn:microsoft.com/office/officeart/2005/8/layout/chevron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66AB9580-287B-498D-B463-5484D179FAE6}">
      <dgm:prSet phldrT="[Text]"/>
      <dgm:spPr/>
      <dgm:t>
        <a:bodyPr/>
        <a:lstStyle/>
        <a:p>
          <a:r>
            <a:rPr lang="cs-CZ" dirty="0" smtClean="0"/>
            <a:t>1.</a:t>
          </a:r>
          <a:endParaRPr lang="cs-CZ" dirty="0"/>
        </a:p>
      </dgm:t>
    </dgm:pt>
    <dgm:pt modelId="{D2F39C9B-A007-4D95-BF56-BCF31AE2356D}" type="parTrans" cxnId="{F661F636-0F3C-45C0-AA53-E86C414D0A33}">
      <dgm:prSet/>
      <dgm:spPr/>
      <dgm:t>
        <a:bodyPr/>
        <a:lstStyle/>
        <a:p>
          <a:endParaRPr lang="cs-CZ"/>
        </a:p>
      </dgm:t>
    </dgm:pt>
    <dgm:pt modelId="{8FE662AF-C109-4FC8-B481-A1038784E8C4}" type="sibTrans" cxnId="{F661F636-0F3C-45C0-AA53-E86C414D0A33}">
      <dgm:prSet/>
      <dgm:spPr/>
      <dgm:t>
        <a:bodyPr/>
        <a:lstStyle/>
        <a:p>
          <a:endParaRPr lang="cs-CZ"/>
        </a:p>
      </dgm:t>
    </dgm:pt>
    <dgm:pt modelId="{A36151F9-F044-412E-B201-5D2274D08146}">
      <dgm:prSet phldrT="[Text]"/>
      <dgm:spPr/>
      <dgm:t>
        <a:bodyPr/>
        <a:lstStyle/>
        <a:p>
          <a:r>
            <a:rPr lang="cs-CZ" dirty="0" smtClean="0"/>
            <a:t>primární sektor (prvovýroba)</a:t>
          </a:r>
          <a:endParaRPr lang="cs-CZ" dirty="0"/>
        </a:p>
      </dgm:t>
    </dgm:pt>
    <dgm:pt modelId="{151F3F76-4450-4294-B2CE-AB8E6AFFD014}" type="parTrans" cxnId="{178834E2-A82E-4834-A8F9-90AA824A7A18}">
      <dgm:prSet/>
      <dgm:spPr/>
      <dgm:t>
        <a:bodyPr/>
        <a:lstStyle/>
        <a:p>
          <a:endParaRPr lang="cs-CZ"/>
        </a:p>
      </dgm:t>
    </dgm:pt>
    <dgm:pt modelId="{26736A86-5A0F-4392-B4E5-0CA55351F555}" type="sibTrans" cxnId="{178834E2-A82E-4834-A8F9-90AA824A7A18}">
      <dgm:prSet/>
      <dgm:spPr/>
      <dgm:t>
        <a:bodyPr/>
        <a:lstStyle/>
        <a:p>
          <a:endParaRPr lang="cs-CZ"/>
        </a:p>
      </dgm:t>
    </dgm:pt>
    <dgm:pt modelId="{149BB276-CB05-405D-8B7F-EF7A1DB9AFBD}">
      <dgm:prSet phldrT="[Text]"/>
      <dgm:spPr/>
      <dgm:t>
        <a:bodyPr/>
        <a:lstStyle/>
        <a:p>
          <a:r>
            <a:rPr lang="cs-CZ" dirty="0" smtClean="0"/>
            <a:t>2.</a:t>
          </a:r>
          <a:endParaRPr lang="cs-CZ" dirty="0"/>
        </a:p>
      </dgm:t>
    </dgm:pt>
    <dgm:pt modelId="{B5C04CE1-5473-4401-A982-E7EC437CD7E3}" type="parTrans" cxnId="{E5D6024B-7C1B-4022-A963-EA2C28E218B8}">
      <dgm:prSet/>
      <dgm:spPr/>
      <dgm:t>
        <a:bodyPr/>
        <a:lstStyle/>
        <a:p>
          <a:endParaRPr lang="cs-CZ"/>
        </a:p>
      </dgm:t>
    </dgm:pt>
    <dgm:pt modelId="{D0EE123C-4657-4E3E-944D-3CF24E930B01}" type="sibTrans" cxnId="{E5D6024B-7C1B-4022-A963-EA2C28E218B8}">
      <dgm:prSet/>
      <dgm:spPr/>
      <dgm:t>
        <a:bodyPr/>
        <a:lstStyle/>
        <a:p>
          <a:endParaRPr lang="cs-CZ"/>
        </a:p>
      </dgm:t>
    </dgm:pt>
    <dgm:pt modelId="{3C81D6ED-AC6E-4E69-B5A8-C20EED6379EB}">
      <dgm:prSet phldrT="[Text]"/>
      <dgm:spPr/>
      <dgm:t>
        <a:bodyPr/>
        <a:lstStyle/>
        <a:p>
          <a:r>
            <a:rPr lang="cs-CZ" dirty="0" smtClean="0"/>
            <a:t>sekundární sektor (druhovýroba)</a:t>
          </a:r>
          <a:endParaRPr lang="cs-CZ" dirty="0"/>
        </a:p>
      </dgm:t>
    </dgm:pt>
    <dgm:pt modelId="{8026FBA5-2B2B-438D-A064-7834506E0F76}" type="parTrans" cxnId="{21B05D54-847B-44DB-951A-C4B2CBFC1E82}">
      <dgm:prSet/>
      <dgm:spPr/>
      <dgm:t>
        <a:bodyPr/>
        <a:lstStyle/>
        <a:p>
          <a:endParaRPr lang="cs-CZ"/>
        </a:p>
      </dgm:t>
    </dgm:pt>
    <dgm:pt modelId="{6914569A-8369-4142-9B2B-65A338FD1DB7}" type="sibTrans" cxnId="{21B05D54-847B-44DB-951A-C4B2CBFC1E82}">
      <dgm:prSet/>
      <dgm:spPr/>
      <dgm:t>
        <a:bodyPr/>
        <a:lstStyle/>
        <a:p>
          <a:endParaRPr lang="cs-CZ"/>
        </a:p>
      </dgm:t>
    </dgm:pt>
    <dgm:pt modelId="{1FA54377-136D-4F95-9E15-FE87A19D7411}">
      <dgm:prSet phldrT="[Text]"/>
      <dgm:spPr/>
      <dgm:t>
        <a:bodyPr/>
        <a:lstStyle/>
        <a:p>
          <a:r>
            <a:rPr lang="cs-CZ" dirty="0" smtClean="0"/>
            <a:t>3.</a:t>
          </a:r>
          <a:endParaRPr lang="cs-CZ" dirty="0"/>
        </a:p>
      </dgm:t>
    </dgm:pt>
    <dgm:pt modelId="{365076E7-9268-44B3-ADE3-0613DBA87BF3}" type="parTrans" cxnId="{F3A52DBE-F303-4484-A485-C76F9D3AA348}">
      <dgm:prSet/>
      <dgm:spPr/>
      <dgm:t>
        <a:bodyPr/>
        <a:lstStyle/>
        <a:p>
          <a:endParaRPr lang="cs-CZ"/>
        </a:p>
      </dgm:t>
    </dgm:pt>
    <dgm:pt modelId="{B71A7B2D-C13C-4F95-8736-2ABA1D9A635F}" type="sibTrans" cxnId="{F3A52DBE-F303-4484-A485-C76F9D3AA348}">
      <dgm:prSet/>
      <dgm:spPr/>
      <dgm:t>
        <a:bodyPr/>
        <a:lstStyle/>
        <a:p>
          <a:endParaRPr lang="cs-CZ"/>
        </a:p>
      </dgm:t>
    </dgm:pt>
    <dgm:pt modelId="{363C0521-26BE-4791-B963-46715DDDE309}">
      <dgm:prSet phldrT="[Text]"/>
      <dgm:spPr/>
      <dgm:t>
        <a:bodyPr/>
        <a:lstStyle/>
        <a:p>
          <a:r>
            <a:rPr lang="cs-CZ" dirty="0" smtClean="0"/>
            <a:t>terciární sektor</a:t>
          </a:r>
          <a:endParaRPr lang="cs-CZ" dirty="0"/>
        </a:p>
      </dgm:t>
    </dgm:pt>
    <dgm:pt modelId="{0B4E1715-DB35-4190-B975-5A6DCCE5FF0B}" type="parTrans" cxnId="{F1E0C514-3EEC-40AF-B293-1BBEE87A72B3}">
      <dgm:prSet/>
      <dgm:spPr/>
      <dgm:t>
        <a:bodyPr/>
        <a:lstStyle/>
        <a:p>
          <a:endParaRPr lang="cs-CZ"/>
        </a:p>
      </dgm:t>
    </dgm:pt>
    <dgm:pt modelId="{A5B1F76A-A7CF-49CF-ACC6-3F024227AC62}" type="sibTrans" cxnId="{F1E0C514-3EEC-40AF-B293-1BBEE87A72B3}">
      <dgm:prSet/>
      <dgm:spPr/>
      <dgm:t>
        <a:bodyPr/>
        <a:lstStyle/>
        <a:p>
          <a:endParaRPr lang="cs-CZ"/>
        </a:p>
      </dgm:t>
    </dgm:pt>
    <dgm:pt modelId="{28926AD9-D553-4624-80DC-6F210CC4524E}">
      <dgm:prSet/>
      <dgm:spPr/>
      <dgm:t>
        <a:bodyPr/>
        <a:lstStyle/>
        <a:p>
          <a:r>
            <a:rPr lang="cs-CZ" dirty="0" smtClean="0"/>
            <a:t>4.</a:t>
          </a:r>
          <a:endParaRPr lang="cs-CZ" dirty="0"/>
        </a:p>
      </dgm:t>
    </dgm:pt>
    <dgm:pt modelId="{EFBB497C-99A2-41C3-881C-B9718E901AE4}" type="parTrans" cxnId="{A4EB5A32-2CDE-46BD-BCEA-27733BCB36E8}">
      <dgm:prSet/>
      <dgm:spPr/>
      <dgm:t>
        <a:bodyPr/>
        <a:lstStyle/>
        <a:p>
          <a:endParaRPr lang="cs-CZ"/>
        </a:p>
      </dgm:t>
    </dgm:pt>
    <dgm:pt modelId="{EB63327A-BB9C-4C4A-A7BC-6EB9195CDCE2}" type="sibTrans" cxnId="{A4EB5A32-2CDE-46BD-BCEA-27733BCB36E8}">
      <dgm:prSet/>
      <dgm:spPr/>
      <dgm:t>
        <a:bodyPr/>
        <a:lstStyle/>
        <a:p>
          <a:endParaRPr lang="cs-CZ"/>
        </a:p>
      </dgm:t>
    </dgm:pt>
    <dgm:pt modelId="{98A01A94-A577-4F5A-9BC4-41BAF748CDF5}">
      <dgm:prSet/>
      <dgm:spPr/>
      <dgm:t>
        <a:bodyPr/>
        <a:lstStyle/>
        <a:p>
          <a:r>
            <a:rPr lang="cs-CZ" dirty="0" smtClean="0"/>
            <a:t>5.</a:t>
          </a:r>
          <a:endParaRPr lang="cs-CZ" dirty="0"/>
        </a:p>
      </dgm:t>
    </dgm:pt>
    <dgm:pt modelId="{89014BE5-194C-480A-8328-A0AFF5E835A5}" type="parTrans" cxnId="{93D922AE-4C26-47F3-9984-D4306BEB25AA}">
      <dgm:prSet/>
      <dgm:spPr/>
      <dgm:t>
        <a:bodyPr/>
        <a:lstStyle/>
        <a:p>
          <a:endParaRPr lang="cs-CZ"/>
        </a:p>
      </dgm:t>
    </dgm:pt>
    <dgm:pt modelId="{3A92FF67-23EB-4F8D-A7D7-AEE8A27E6FCE}" type="sibTrans" cxnId="{93D922AE-4C26-47F3-9984-D4306BEB25AA}">
      <dgm:prSet/>
      <dgm:spPr/>
      <dgm:t>
        <a:bodyPr/>
        <a:lstStyle/>
        <a:p>
          <a:endParaRPr lang="cs-CZ"/>
        </a:p>
      </dgm:t>
    </dgm:pt>
    <dgm:pt modelId="{7D587AF4-53B4-4E73-A4B6-F0CB466D8A3B}">
      <dgm:prSet/>
      <dgm:spPr/>
      <dgm:t>
        <a:bodyPr/>
        <a:lstStyle/>
        <a:p>
          <a:r>
            <a:rPr lang="cs-CZ" dirty="0" smtClean="0"/>
            <a:t>kvartérní sektor</a:t>
          </a:r>
          <a:endParaRPr lang="cs-CZ" dirty="0"/>
        </a:p>
      </dgm:t>
    </dgm:pt>
    <dgm:pt modelId="{F5CF6B36-BBA4-439C-B854-C31822E9D8F7}" type="parTrans" cxnId="{119578B7-885E-4051-8197-7619734DF495}">
      <dgm:prSet/>
      <dgm:spPr/>
      <dgm:t>
        <a:bodyPr/>
        <a:lstStyle/>
        <a:p>
          <a:endParaRPr lang="cs-CZ"/>
        </a:p>
      </dgm:t>
    </dgm:pt>
    <dgm:pt modelId="{96164DED-9FAA-4DD3-B88C-4912FDA74DD7}" type="sibTrans" cxnId="{119578B7-885E-4051-8197-7619734DF495}">
      <dgm:prSet/>
      <dgm:spPr/>
      <dgm:t>
        <a:bodyPr/>
        <a:lstStyle/>
        <a:p>
          <a:endParaRPr lang="cs-CZ"/>
        </a:p>
      </dgm:t>
    </dgm:pt>
    <dgm:pt modelId="{043D84DC-30CF-492F-844C-B7DBDF575DE4}">
      <dgm:prSet/>
      <dgm:spPr/>
      <dgm:t>
        <a:bodyPr/>
        <a:lstStyle/>
        <a:p>
          <a:r>
            <a:rPr lang="cs-CZ" dirty="0" err="1" smtClean="0"/>
            <a:t>kvintérní</a:t>
          </a:r>
          <a:r>
            <a:rPr lang="cs-CZ" dirty="0" smtClean="0"/>
            <a:t> sektor</a:t>
          </a:r>
          <a:endParaRPr lang="cs-CZ" dirty="0"/>
        </a:p>
      </dgm:t>
    </dgm:pt>
    <dgm:pt modelId="{1313C88F-E0F9-4A7B-95DD-3395B6176662}" type="parTrans" cxnId="{CCF8A87D-025B-4729-B058-D4FCC33116E4}">
      <dgm:prSet/>
      <dgm:spPr/>
      <dgm:t>
        <a:bodyPr/>
        <a:lstStyle/>
        <a:p>
          <a:endParaRPr lang="cs-CZ"/>
        </a:p>
      </dgm:t>
    </dgm:pt>
    <dgm:pt modelId="{D3642A08-05A8-460B-9CCB-4376E0D37C95}" type="sibTrans" cxnId="{CCF8A87D-025B-4729-B058-D4FCC33116E4}">
      <dgm:prSet/>
      <dgm:spPr/>
      <dgm:t>
        <a:bodyPr/>
        <a:lstStyle/>
        <a:p>
          <a:endParaRPr lang="cs-CZ"/>
        </a:p>
      </dgm:t>
    </dgm:pt>
    <dgm:pt modelId="{A6758A19-483E-4863-BC61-423E2548C5BB}" type="pres">
      <dgm:prSet presAssocID="{B24AEBAE-1E7D-4521-968D-AD4C03C785C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0011ADD-25BF-4ED5-A9CE-8ED99FE8A218}" type="pres">
      <dgm:prSet presAssocID="{66AB9580-287B-498D-B463-5484D179FAE6}" presName="composite" presStyleCnt="0"/>
      <dgm:spPr/>
    </dgm:pt>
    <dgm:pt modelId="{B5B5F7BC-30CA-4BD9-928D-46F21FF58EDD}" type="pres">
      <dgm:prSet presAssocID="{66AB9580-287B-498D-B463-5484D179FAE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2F810D-45AB-4A30-BB78-318553712BE3}" type="pres">
      <dgm:prSet presAssocID="{66AB9580-287B-498D-B463-5484D179FAE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DF10BD-B1FD-46EB-BE06-FDF572432FAE}" type="pres">
      <dgm:prSet presAssocID="{8FE662AF-C109-4FC8-B481-A1038784E8C4}" presName="sp" presStyleCnt="0"/>
      <dgm:spPr/>
    </dgm:pt>
    <dgm:pt modelId="{A0E285D8-F8AB-43D2-B5D8-3380891E3A50}" type="pres">
      <dgm:prSet presAssocID="{149BB276-CB05-405D-8B7F-EF7A1DB9AFBD}" presName="composite" presStyleCnt="0"/>
      <dgm:spPr/>
    </dgm:pt>
    <dgm:pt modelId="{49C317CE-804A-444D-88BA-F11110851566}" type="pres">
      <dgm:prSet presAssocID="{149BB276-CB05-405D-8B7F-EF7A1DB9AFB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28177D-96CF-4BD7-B33D-AF02DA3BFE74}" type="pres">
      <dgm:prSet presAssocID="{149BB276-CB05-405D-8B7F-EF7A1DB9AFB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3C1308-41A1-4270-A6EC-5B3F44B37882}" type="pres">
      <dgm:prSet presAssocID="{D0EE123C-4657-4E3E-944D-3CF24E930B01}" presName="sp" presStyleCnt="0"/>
      <dgm:spPr/>
    </dgm:pt>
    <dgm:pt modelId="{91F6EBA6-5FC7-4938-BC77-8CDBDF2DA03F}" type="pres">
      <dgm:prSet presAssocID="{1FA54377-136D-4F95-9E15-FE87A19D7411}" presName="composite" presStyleCnt="0"/>
      <dgm:spPr/>
    </dgm:pt>
    <dgm:pt modelId="{AF0668D2-4AD4-44B5-AACB-9592C8719C8A}" type="pres">
      <dgm:prSet presAssocID="{1FA54377-136D-4F95-9E15-FE87A19D741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0EF6E7-5F33-462D-A693-C20524D272E4}" type="pres">
      <dgm:prSet presAssocID="{1FA54377-136D-4F95-9E15-FE87A19D741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5855CE-C7BB-49D8-ADDD-E87138D2C33E}" type="pres">
      <dgm:prSet presAssocID="{B71A7B2D-C13C-4F95-8736-2ABA1D9A635F}" presName="sp" presStyleCnt="0"/>
      <dgm:spPr/>
    </dgm:pt>
    <dgm:pt modelId="{3552F092-4A21-41F6-AC06-12160DB66FFE}" type="pres">
      <dgm:prSet presAssocID="{28926AD9-D553-4624-80DC-6F210CC4524E}" presName="composite" presStyleCnt="0"/>
      <dgm:spPr/>
    </dgm:pt>
    <dgm:pt modelId="{AC405508-8DE9-4E2B-B4DE-8956CA5B900B}" type="pres">
      <dgm:prSet presAssocID="{28926AD9-D553-4624-80DC-6F210CC4524E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EB9EFD-F1FE-453E-97C2-1B90FFE75157}" type="pres">
      <dgm:prSet presAssocID="{28926AD9-D553-4624-80DC-6F210CC4524E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C2637F-3E22-4474-87EA-54E787CE8533}" type="pres">
      <dgm:prSet presAssocID="{EB63327A-BB9C-4C4A-A7BC-6EB9195CDCE2}" presName="sp" presStyleCnt="0"/>
      <dgm:spPr/>
    </dgm:pt>
    <dgm:pt modelId="{9ABD20E9-38CE-4762-A2F3-6F0A9D3845BF}" type="pres">
      <dgm:prSet presAssocID="{98A01A94-A577-4F5A-9BC4-41BAF748CDF5}" presName="composite" presStyleCnt="0"/>
      <dgm:spPr/>
    </dgm:pt>
    <dgm:pt modelId="{EE8EF06A-4C1D-4CE1-A0CB-1541C2946D6C}" type="pres">
      <dgm:prSet presAssocID="{98A01A94-A577-4F5A-9BC4-41BAF748CDF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A27E85-3106-44F0-864F-667387661C27}" type="pres">
      <dgm:prSet presAssocID="{98A01A94-A577-4F5A-9BC4-41BAF748CDF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5CB6536-6CC0-433F-9C7C-A7547A0A6073}" type="presOf" srcId="{3C81D6ED-AC6E-4E69-B5A8-C20EED6379EB}" destId="{4928177D-96CF-4BD7-B33D-AF02DA3BFE74}" srcOrd="0" destOrd="0" presId="urn:microsoft.com/office/officeart/2005/8/layout/chevron2"/>
    <dgm:cxn modelId="{772DAB86-6E2D-4F80-AE65-79AEDEAFC5A6}" type="presOf" srcId="{149BB276-CB05-405D-8B7F-EF7A1DB9AFBD}" destId="{49C317CE-804A-444D-88BA-F11110851566}" srcOrd="0" destOrd="0" presId="urn:microsoft.com/office/officeart/2005/8/layout/chevron2"/>
    <dgm:cxn modelId="{C659BD70-6D63-418B-BDFA-247A1DF3CC11}" type="presOf" srcId="{363C0521-26BE-4791-B963-46715DDDE309}" destId="{680EF6E7-5F33-462D-A693-C20524D272E4}" srcOrd="0" destOrd="0" presId="urn:microsoft.com/office/officeart/2005/8/layout/chevron2"/>
    <dgm:cxn modelId="{93D922AE-4C26-47F3-9984-D4306BEB25AA}" srcId="{B24AEBAE-1E7D-4521-968D-AD4C03C785CE}" destId="{98A01A94-A577-4F5A-9BC4-41BAF748CDF5}" srcOrd="4" destOrd="0" parTransId="{89014BE5-194C-480A-8328-A0AFF5E835A5}" sibTransId="{3A92FF67-23EB-4F8D-A7D7-AEE8A27E6FCE}"/>
    <dgm:cxn modelId="{8F4ACABF-B1E2-4E74-BF51-95A214636B03}" type="presOf" srcId="{1FA54377-136D-4F95-9E15-FE87A19D7411}" destId="{AF0668D2-4AD4-44B5-AACB-9592C8719C8A}" srcOrd="0" destOrd="0" presId="urn:microsoft.com/office/officeart/2005/8/layout/chevron2"/>
    <dgm:cxn modelId="{2DB1A9EC-78D6-41CA-98E7-ABB85AA169E9}" type="presOf" srcId="{043D84DC-30CF-492F-844C-B7DBDF575DE4}" destId="{61A27E85-3106-44F0-864F-667387661C27}" srcOrd="0" destOrd="0" presId="urn:microsoft.com/office/officeart/2005/8/layout/chevron2"/>
    <dgm:cxn modelId="{5AD73D4E-F250-464A-8B01-E33488720454}" type="presOf" srcId="{7D587AF4-53B4-4E73-A4B6-F0CB466D8A3B}" destId="{31EB9EFD-F1FE-453E-97C2-1B90FFE75157}" srcOrd="0" destOrd="0" presId="urn:microsoft.com/office/officeart/2005/8/layout/chevron2"/>
    <dgm:cxn modelId="{392B3533-3B9C-4349-9472-BC944F500C5A}" type="presOf" srcId="{B24AEBAE-1E7D-4521-968D-AD4C03C785CE}" destId="{A6758A19-483E-4863-BC61-423E2548C5BB}" srcOrd="0" destOrd="0" presId="urn:microsoft.com/office/officeart/2005/8/layout/chevron2"/>
    <dgm:cxn modelId="{A4EB5A32-2CDE-46BD-BCEA-27733BCB36E8}" srcId="{B24AEBAE-1E7D-4521-968D-AD4C03C785CE}" destId="{28926AD9-D553-4624-80DC-6F210CC4524E}" srcOrd="3" destOrd="0" parTransId="{EFBB497C-99A2-41C3-881C-B9718E901AE4}" sibTransId="{EB63327A-BB9C-4C4A-A7BC-6EB9195CDCE2}"/>
    <dgm:cxn modelId="{8CC1A4A5-6F95-438C-B5E2-0212151D8AAC}" type="presOf" srcId="{28926AD9-D553-4624-80DC-6F210CC4524E}" destId="{AC405508-8DE9-4E2B-B4DE-8956CA5B900B}" srcOrd="0" destOrd="0" presId="urn:microsoft.com/office/officeart/2005/8/layout/chevron2"/>
    <dgm:cxn modelId="{CCF8A87D-025B-4729-B058-D4FCC33116E4}" srcId="{98A01A94-A577-4F5A-9BC4-41BAF748CDF5}" destId="{043D84DC-30CF-492F-844C-B7DBDF575DE4}" srcOrd="0" destOrd="0" parTransId="{1313C88F-E0F9-4A7B-95DD-3395B6176662}" sibTransId="{D3642A08-05A8-460B-9CCB-4376E0D37C95}"/>
    <dgm:cxn modelId="{EE7C69E7-E377-47C7-AD72-D0014764E574}" type="presOf" srcId="{98A01A94-A577-4F5A-9BC4-41BAF748CDF5}" destId="{EE8EF06A-4C1D-4CE1-A0CB-1541C2946D6C}" srcOrd="0" destOrd="0" presId="urn:microsoft.com/office/officeart/2005/8/layout/chevron2"/>
    <dgm:cxn modelId="{D63294CE-372E-44C1-85DE-19BD3C762F15}" type="presOf" srcId="{66AB9580-287B-498D-B463-5484D179FAE6}" destId="{B5B5F7BC-30CA-4BD9-928D-46F21FF58EDD}" srcOrd="0" destOrd="0" presId="urn:microsoft.com/office/officeart/2005/8/layout/chevron2"/>
    <dgm:cxn modelId="{D5AA70E3-2647-4C7E-8EEA-2D5FADE4606F}" type="presOf" srcId="{A36151F9-F044-412E-B201-5D2274D08146}" destId="{EC2F810D-45AB-4A30-BB78-318553712BE3}" srcOrd="0" destOrd="0" presId="urn:microsoft.com/office/officeart/2005/8/layout/chevron2"/>
    <dgm:cxn modelId="{E5D6024B-7C1B-4022-A963-EA2C28E218B8}" srcId="{B24AEBAE-1E7D-4521-968D-AD4C03C785CE}" destId="{149BB276-CB05-405D-8B7F-EF7A1DB9AFBD}" srcOrd="1" destOrd="0" parTransId="{B5C04CE1-5473-4401-A982-E7EC437CD7E3}" sibTransId="{D0EE123C-4657-4E3E-944D-3CF24E930B01}"/>
    <dgm:cxn modelId="{119578B7-885E-4051-8197-7619734DF495}" srcId="{28926AD9-D553-4624-80DC-6F210CC4524E}" destId="{7D587AF4-53B4-4E73-A4B6-F0CB466D8A3B}" srcOrd="0" destOrd="0" parTransId="{F5CF6B36-BBA4-439C-B854-C31822E9D8F7}" sibTransId="{96164DED-9FAA-4DD3-B88C-4912FDA74DD7}"/>
    <dgm:cxn modelId="{21B05D54-847B-44DB-951A-C4B2CBFC1E82}" srcId="{149BB276-CB05-405D-8B7F-EF7A1DB9AFBD}" destId="{3C81D6ED-AC6E-4E69-B5A8-C20EED6379EB}" srcOrd="0" destOrd="0" parTransId="{8026FBA5-2B2B-438D-A064-7834506E0F76}" sibTransId="{6914569A-8369-4142-9B2B-65A338FD1DB7}"/>
    <dgm:cxn modelId="{F3A52DBE-F303-4484-A485-C76F9D3AA348}" srcId="{B24AEBAE-1E7D-4521-968D-AD4C03C785CE}" destId="{1FA54377-136D-4F95-9E15-FE87A19D7411}" srcOrd="2" destOrd="0" parTransId="{365076E7-9268-44B3-ADE3-0613DBA87BF3}" sibTransId="{B71A7B2D-C13C-4F95-8736-2ABA1D9A635F}"/>
    <dgm:cxn modelId="{178834E2-A82E-4834-A8F9-90AA824A7A18}" srcId="{66AB9580-287B-498D-B463-5484D179FAE6}" destId="{A36151F9-F044-412E-B201-5D2274D08146}" srcOrd="0" destOrd="0" parTransId="{151F3F76-4450-4294-B2CE-AB8E6AFFD014}" sibTransId="{26736A86-5A0F-4392-B4E5-0CA55351F555}"/>
    <dgm:cxn modelId="{F661F636-0F3C-45C0-AA53-E86C414D0A33}" srcId="{B24AEBAE-1E7D-4521-968D-AD4C03C785CE}" destId="{66AB9580-287B-498D-B463-5484D179FAE6}" srcOrd="0" destOrd="0" parTransId="{D2F39C9B-A007-4D95-BF56-BCF31AE2356D}" sibTransId="{8FE662AF-C109-4FC8-B481-A1038784E8C4}"/>
    <dgm:cxn modelId="{F1E0C514-3EEC-40AF-B293-1BBEE87A72B3}" srcId="{1FA54377-136D-4F95-9E15-FE87A19D7411}" destId="{363C0521-26BE-4791-B963-46715DDDE309}" srcOrd="0" destOrd="0" parTransId="{0B4E1715-DB35-4190-B975-5A6DCCE5FF0B}" sibTransId="{A5B1F76A-A7CF-49CF-ACC6-3F024227AC62}"/>
    <dgm:cxn modelId="{BD560BD5-9910-4E7A-A96B-344FAA2DF918}" type="presParOf" srcId="{A6758A19-483E-4863-BC61-423E2548C5BB}" destId="{B0011ADD-25BF-4ED5-A9CE-8ED99FE8A218}" srcOrd="0" destOrd="0" presId="urn:microsoft.com/office/officeart/2005/8/layout/chevron2"/>
    <dgm:cxn modelId="{82AE0709-D43E-4843-B582-2586FB6E213D}" type="presParOf" srcId="{B0011ADD-25BF-4ED5-A9CE-8ED99FE8A218}" destId="{B5B5F7BC-30CA-4BD9-928D-46F21FF58EDD}" srcOrd="0" destOrd="0" presId="urn:microsoft.com/office/officeart/2005/8/layout/chevron2"/>
    <dgm:cxn modelId="{7BE660DD-6D7B-46DC-B5D4-72682FD41B10}" type="presParOf" srcId="{B0011ADD-25BF-4ED5-A9CE-8ED99FE8A218}" destId="{EC2F810D-45AB-4A30-BB78-318553712BE3}" srcOrd="1" destOrd="0" presId="urn:microsoft.com/office/officeart/2005/8/layout/chevron2"/>
    <dgm:cxn modelId="{F0B30FE2-62D1-43B8-8F3D-05BF4C328780}" type="presParOf" srcId="{A6758A19-483E-4863-BC61-423E2548C5BB}" destId="{44DF10BD-B1FD-46EB-BE06-FDF572432FAE}" srcOrd="1" destOrd="0" presId="urn:microsoft.com/office/officeart/2005/8/layout/chevron2"/>
    <dgm:cxn modelId="{B3F74A8E-45F9-446F-A7B1-17F2513EBAC7}" type="presParOf" srcId="{A6758A19-483E-4863-BC61-423E2548C5BB}" destId="{A0E285D8-F8AB-43D2-B5D8-3380891E3A50}" srcOrd="2" destOrd="0" presId="urn:microsoft.com/office/officeart/2005/8/layout/chevron2"/>
    <dgm:cxn modelId="{7244C8DF-A1A0-46F2-B9E2-7242CE83F234}" type="presParOf" srcId="{A0E285D8-F8AB-43D2-B5D8-3380891E3A50}" destId="{49C317CE-804A-444D-88BA-F11110851566}" srcOrd="0" destOrd="0" presId="urn:microsoft.com/office/officeart/2005/8/layout/chevron2"/>
    <dgm:cxn modelId="{F66E9512-F5C8-4D92-8E14-017EB225D6AC}" type="presParOf" srcId="{A0E285D8-F8AB-43D2-B5D8-3380891E3A50}" destId="{4928177D-96CF-4BD7-B33D-AF02DA3BFE74}" srcOrd="1" destOrd="0" presId="urn:microsoft.com/office/officeart/2005/8/layout/chevron2"/>
    <dgm:cxn modelId="{15B4B631-7577-435F-B789-3ED070A14DA3}" type="presParOf" srcId="{A6758A19-483E-4863-BC61-423E2548C5BB}" destId="{8A3C1308-41A1-4270-A6EC-5B3F44B37882}" srcOrd="3" destOrd="0" presId="urn:microsoft.com/office/officeart/2005/8/layout/chevron2"/>
    <dgm:cxn modelId="{872DC9B3-F99D-4372-BC0F-85026B3FDA6B}" type="presParOf" srcId="{A6758A19-483E-4863-BC61-423E2548C5BB}" destId="{91F6EBA6-5FC7-4938-BC77-8CDBDF2DA03F}" srcOrd="4" destOrd="0" presId="urn:microsoft.com/office/officeart/2005/8/layout/chevron2"/>
    <dgm:cxn modelId="{60147B81-4335-4040-BA93-463B861ADAF8}" type="presParOf" srcId="{91F6EBA6-5FC7-4938-BC77-8CDBDF2DA03F}" destId="{AF0668D2-4AD4-44B5-AACB-9592C8719C8A}" srcOrd="0" destOrd="0" presId="urn:microsoft.com/office/officeart/2005/8/layout/chevron2"/>
    <dgm:cxn modelId="{C16777B4-C444-4954-82E2-09BED18F6AD9}" type="presParOf" srcId="{91F6EBA6-5FC7-4938-BC77-8CDBDF2DA03F}" destId="{680EF6E7-5F33-462D-A693-C20524D272E4}" srcOrd="1" destOrd="0" presId="urn:microsoft.com/office/officeart/2005/8/layout/chevron2"/>
    <dgm:cxn modelId="{57796428-726A-42E2-A268-436AA169A71E}" type="presParOf" srcId="{A6758A19-483E-4863-BC61-423E2548C5BB}" destId="{D35855CE-C7BB-49D8-ADDD-E87138D2C33E}" srcOrd="5" destOrd="0" presId="urn:microsoft.com/office/officeart/2005/8/layout/chevron2"/>
    <dgm:cxn modelId="{C611E9E0-CFE5-48DC-9534-EF11EB8DFFE5}" type="presParOf" srcId="{A6758A19-483E-4863-BC61-423E2548C5BB}" destId="{3552F092-4A21-41F6-AC06-12160DB66FFE}" srcOrd="6" destOrd="0" presId="urn:microsoft.com/office/officeart/2005/8/layout/chevron2"/>
    <dgm:cxn modelId="{096B733B-6ABE-45AD-88CF-899737E1E005}" type="presParOf" srcId="{3552F092-4A21-41F6-AC06-12160DB66FFE}" destId="{AC405508-8DE9-4E2B-B4DE-8956CA5B900B}" srcOrd="0" destOrd="0" presId="urn:microsoft.com/office/officeart/2005/8/layout/chevron2"/>
    <dgm:cxn modelId="{25E6C4D5-6128-4A37-A57B-9044C4EC0F26}" type="presParOf" srcId="{3552F092-4A21-41F6-AC06-12160DB66FFE}" destId="{31EB9EFD-F1FE-453E-97C2-1B90FFE75157}" srcOrd="1" destOrd="0" presId="urn:microsoft.com/office/officeart/2005/8/layout/chevron2"/>
    <dgm:cxn modelId="{369ADBE2-7F2E-46A7-A8BF-C3803C90392A}" type="presParOf" srcId="{A6758A19-483E-4863-BC61-423E2548C5BB}" destId="{19C2637F-3E22-4474-87EA-54E787CE8533}" srcOrd="7" destOrd="0" presId="urn:microsoft.com/office/officeart/2005/8/layout/chevron2"/>
    <dgm:cxn modelId="{2229A84B-94AA-47D8-BAAC-54966768289E}" type="presParOf" srcId="{A6758A19-483E-4863-BC61-423E2548C5BB}" destId="{9ABD20E9-38CE-4762-A2F3-6F0A9D3845BF}" srcOrd="8" destOrd="0" presId="urn:microsoft.com/office/officeart/2005/8/layout/chevron2"/>
    <dgm:cxn modelId="{7EAD53DF-BF2C-4E5F-ABA0-402685A57081}" type="presParOf" srcId="{9ABD20E9-38CE-4762-A2F3-6F0A9D3845BF}" destId="{EE8EF06A-4C1D-4CE1-A0CB-1541C2946D6C}" srcOrd="0" destOrd="0" presId="urn:microsoft.com/office/officeart/2005/8/layout/chevron2"/>
    <dgm:cxn modelId="{735A1D92-E84B-48F6-B675-581287131BE8}" type="presParOf" srcId="{9ABD20E9-38CE-4762-A2F3-6F0A9D3845BF}" destId="{61A27E85-3106-44F0-864F-667387661C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04489F-C29B-4FA2-866A-6B9C34D1C7D8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89CD3CFD-6053-4680-B8A6-8E361880F37B}">
      <dgm:prSet phldrT="[Text]"/>
      <dgm:spPr/>
      <dgm:t>
        <a:bodyPr/>
        <a:lstStyle/>
        <a:p>
          <a:r>
            <a:rPr lang="cs-CZ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zpracovatelský a spotřební průmysl</a:t>
          </a:r>
          <a:endParaRPr lang="cs-CZ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B60D9AE-7067-4B66-8CF0-69A94838B25E}" type="parTrans" cxnId="{F33DACEE-4A20-43A1-B2D2-3314C1CDD9E2}">
      <dgm:prSet/>
      <dgm:spPr/>
      <dgm:t>
        <a:bodyPr/>
        <a:lstStyle/>
        <a:p>
          <a:endParaRPr lang="cs-CZ"/>
        </a:p>
      </dgm:t>
    </dgm:pt>
    <dgm:pt modelId="{62C6E04D-76EB-4506-B2CC-E3F0B9FD7DD2}" type="sibTrans" cxnId="{F33DACEE-4A20-43A1-B2D2-3314C1CDD9E2}">
      <dgm:prSet/>
      <dgm:spPr/>
      <dgm:t>
        <a:bodyPr/>
        <a:lstStyle/>
        <a:p>
          <a:endParaRPr lang="cs-CZ"/>
        </a:p>
      </dgm:t>
    </dgm:pt>
    <dgm:pt modelId="{B8C0374A-E367-4CCC-A418-2E5BF733BEB8}">
      <dgm:prSet phldrT="[Text]"/>
      <dgm:spPr/>
      <dgm:t>
        <a:bodyPr/>
        <a:lstStyle/>
        <a:p>
          <a:r>
            <a:rPr lang="cs-CZ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 stavebnictví</a:t>
          </a:r>
          <a:endParaRPr lang="cs-CZ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A4053AF-EEAA-4134-8470-D11D0AC7EB4A}" type="parTrans" cxnId="{91E35891-F190-4A2A-AE3C-78D73271D665}">
      <dgm:prSet/>
      <dgm:spPr/>
      <dgm:t>
        <a:bodyPr/>
        <a:lstStyle/>
        <a:p>
          <a:endParaRPr lang="cs-CZ"/>
        </a:p>
      </dgm:t>
    </dgm:pt>
    <dgm:pt modelId="{53F415F7-779D-4B97-A558-45F5F2383166}" type="sibTrans" cxnId="{91E35891-F190-4A2A-AE3C-78D73271D665}">
      <dgm:prSet/>
      <dgm:spPr/>
      <dgm:t>
        <a:bodyPr/>
        <a:lstStyle/>
        <a:p>
          <a:endParaRPr lang="cs-CZ"/>
        </a:p>
      </dgm:t>
    </dgm:pt>
    <dgm:pt modelId="{35B1B71F-B321-4ECC-9DD8-FC307CFA6D0C}">
      <dgm:prSet phldrT="[Text]"/>
      <dgm:spPr/>
      <dgm:t>
        <a:bodyPr/>
        <a:lstStyle/>
        <a:p>
          <a:r>
            <a:rPr lang="cs-CZ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nákladní doprava</a:t>
          </a:r>
          <a:endParaRPr lang="cs-CZ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E3593C6-D31B-48F6-AAEA-20D42123BAD8}" type="parTrans" cxnId="{AE717BAE-AD5A-4E78-8DEC-428931BD616A}">
      <dgm:prSet/>
      <dgm:spPr/>
      <dgm:t>
        <a:bodyPr/>
        <a:lstStyle/>
        <a:p>
          <a:endParaRPr lang="cs-CZ"/>
        </a:p>
      </dgm:t>
    </dgm:pt>
    <dgm:pt modelId="{E9E8FEC8-60D0-436E-86A1-A62FCF6FC3E8}" type="sibTrans" cxnId="{AE717BAE-AD5A-4E78-8DEC-428931BD616A}">
      <dgm:prSet/>
      <dgm:spPr/>
      <dgm:t>
        <a:bodyPr/>
        <a:lstStyle/>
        <a:p>
          <a:endParaRPr lang="cs-CZ"/>
        </a:p>
      </dgm:t>
    </dgm:pt>
    <dgm:pt modelId="{1DB24242-AD9B-4EF5-9610-F317E8105925}" type="pres">
      <dgm:prSet presAssocID="{FF04489F-C29B-4FA2-866A-6B9C34D1C7D8}" presName="compositeShape" presStyleCnt="0">
        <dgm:presLayoutVars>
          <dgm:chMax val="7"/>
          <dgm:dir/>
          <dgm:resizeHandles val="exact"/>
        </dgm:presLayoutVars>
      </dgm:prSet>
      <dgm:spPr/>
    </dgm:pt>
    <dgm:pt modelId="{8B078873-DBF2-4356-A4C0-67BA1357C5F2}" type="pres">
      <dgm:prSet presAssocID="{89CD3CFD-6053-4680-B8A6-8E361880F37B}" presName="circ1" presStyleLbl="vennNode1" presStyleIdx="0" presStyleCnt="3" custScaleX="112044" custScaleY="112208"/>
      <dgm:spPr/>
      <dgm:t>
        <a:bodyPr/>
        <a:lstStyle/>
        <a:p>
          <a:endParaRPr lang="cs-CZ"/>
        </a:p>
      </dgm:t>
    </dgm:pt>
    <dgm:pt modelId="{AC7D3971-6193-4F11-B688-A42ED96375A7}" type="pres">
      <dgm:prSet presAssocID="{89CD3CFD-6053-4680-B8A6-8E361880F37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C8A54C-9EEC-47EC-8DD1-B3CE8CED1628}" type="pres">
      <dgm:prSet presAssocID="{B8C0374A-E367-4CCC-A418-2E5BF733BEB8}" presName="circ2" presStyleLbl="vennNode1" presStyleIdx="1" presStyleCnt="3" custScaleX="112044" custScaleY="112208"/>
      <dgm:spPr/>
      <dgm:t>
        <a:bodyPr/>
        <a:lstStyle/>
        <a:p>
          <a:endParaRPr lang="cs-CZ"/>
        </a:p>
      </dgm:t>
    </dgm:pt>
    <dgm:pt modelId="{00C244E3-0A33-4136-B595-B8F6C8549C30}" type="pres">
      <dgm:prSet presAssocID="{B8C0374A-E367-4CCC-A418-2E5BF733BEB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271329-0CDA-4902-A7AB-2DE09023F8FF}" type="pres">
      <dgm:prSet presAssocID="{35B1B71F-B321-4ECC-9DD8-FC307CFA6D0C}" presName="circ3" presStyleLbl="vennNode1" presStyleIdx="2" presStyleCnt="3" custScaleX="112044" custScaleY="112208"/>
      <dgm:spPr/>
      <dgm:t>
        <a:bodyPr/>
        <a:lstStyle/>
        <a:p>
          <a:endParaRPr lang="cs-CZ"/>
        </a:p>
      </dgm:t>
    </dgm:pt>
    <dgm:pt modelId="{C2DF967D-CE69-4320-A812-4050645122B4}" type="pres">
      <dgm:prSet presAssocID="{35B1B71F-B321-4ECC-9DD8-FC307CFA6D0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699B6DD-E80E-4A5E-9A17-52C11530D7D6}" type="presOf" srcId="{35B1B71F-B321-4ECC-9DD8-FC307CFA6D0C}" destId="{C2DF967D-CE69-4320-A812-4050645122B4}" srcOrd="1" destOrd="0" presId="urn:microsoft.com/office/officeart/2005/8/layout/venn1"/>
    <dgm:cxn modelId="{AE717BAE-AD5A-4E78-8DEC-428931BD616A}" srcId="{FF04489F-C29B-4FA2-866A-6B9C34D1C7D8}" destId="{35B1B71F-B321-4ECC-9DD8-FC307CFA6D0C}" srcOrd="2" destOrd="0" parTransId="{7E3593C6-D31B-48F6-AAEA-20D42123BAD8}" sibTransId="{E9E8FEC8-60D0-436E-86A1-A62FCF6FC3E8}"/>
    <dgm:cxn modelId="{DC4838C6-BEE3-4878-AD8F-162102E0599F}" type="presOf" srcId="{FF04489F-C29B-4FA2-866A-6B9C34D1C7D8}" destId="{1DB24242-AD9B-4EF5-9610-F317E8105925}" srcOrd="0" destOrd="0" presId="urn:microsoft.com/office/officeart/2005/8/layout/venn1"/>
    <dgm:cxn modelId="{B4F3CF2D-BE47-4463-930A-ABE50309EB92}" type="presOf" srcId="{89CD3CFD-6053-4680-B8A6-8E361880F37B}" destId="{8B078873-DBF2-4356-A4C0-67BA1357C5F2}" srcOrd="0" destOrd="0" presId="urn:microsoft.com/office/officeart/2005/8/layout/venn1"/>
    <dgm:cxn modelId="{256A83DB-3FF8-4684-A571-2C6D6E643FCF}" type="presOf" srcId="{89CD3CFD-6053-4680-B8A6-8E361880F37B}" destId="{AC7D3971-6193-4F11-B688-A42ED96375A7}" srcOrd="1" destOrd="0" presId="urn:microsoft.com/office/officeart/2005/8/layout/venn1"/>
    <dgm:cxn modelId="{065E553D-5B9B-4E18-A733-E59F8130173C}" type="presOf" srcId="{35B1B71F-B321-4ECC-9DD8-FC307CFA6D0C}" destId="{A5271329-0CDA-4902-A7AB-2DE09023F8FF}" srcOrd="0" destOrd="0" presId="urn:microsoft.com/office/officeart/2005/8/layout/venn1"/>
    <dgm:cxn modelId="{76CDC5EE-5BB5-42B1-A089-25B99A01EBE9}" type="presOf" srcId="{B8C0374A-E367-4CCC-A418-2E5BF733BEB8}" destId="{00C244E3-0A33-4136-B595-B8F6C8549C30}" srcOrd="1" destOrd="0" presId="urn:microsoft.com/office/officeart/2005/8/layout/venn1"/>
    <dgm:cxn modelId="{E12C806D-5899-42B9-8F0A-569F73438F54}" type="presOf" srcId="{B8C0374A-E367-4CCC-A418-2E5BF733BEB8}" destId="{D8C8A54C-9EEC-47EC-8DD1-B3CE8CED1628}" srcOrd="0" destOrd="0" presId="urn:microsoft.com/office/officeart/2005/8/layout/venn1"/>
    <dgm:cxn modelId="{91E35891-F190-4A2A-AE3C-78D73271D665}" srcId="{FF04489F-C29B-4FA2-866A-6B9C34D1C7D8}" destId="{B8C0374A-E367-4CCC-A418-2E5BF733BEB8}" srcOrd="1" destOrd="0" parTransId="{5A4053AF-EEAA-4134-8470-D11D0AC7EB4A}" sibTransId="{53F415F7-779D-4B97-A558-45F5F2383166}"/>
    <dgm:cxn modelId="{F33DACEE-4A20-43A1-B2D2-3314C1CDD9E2}" srcId="{FF04489F-C29B-4FA2-866A-6B9C34D1C7D8}" destId="{89CD3CFD-6053-4680-B8A6-8E361880F37B}" srcOrd="0" destOrd="0" parTransId="{DB60D9AE-7067-4B66-8CF0-69A94838B25E}" sibTransId="{62C6E04D-76EB-4506-B2CC-E3F0B9FD7DD2}"/>
    <dgm:cxn modelId="{D3D3F5B4-4B0B-4D22-BADD-AA974466C4BC}" type="presParOf" srcId="{1DB24242-AD9B-4EF5-9610-F317E8105925}" destId="{8B078873-DBF2-4356-A4C0-67BA1357C5F2}" srcOrd="0" destOrd="0" presId="urn:microsoft.com/office/officeart/2005/8/layout/venn1"/>
    <dgm:cxn modelId="{DC958F05-4B5F-49E1-B505-A90494618F65}" type="presParOf" srcId="{1DB24242-AD9B-4EF5-9610-F317E8105925}" destId="{AC7D3971-6193-4F11-B688-A42ED96375A7}" srcOrd="1" destOrd="0" presId="urn:microsoft.com/office/officeart/2005/8/layout/venn1"/>
    <dgm:cxn modelId="{BD6D270F-AC47-4CC6-BBE0-E76FDD649741}" type="presParOf" srcId="{1DB24242-AD9B-4EF5-9610-F317E8105925}" destId="{D8C8A54C-9EEC-47EC-8DD1-B3CE8CED1628}" srcOrd="2" destOrd="0" presId="urn:microsoft.com/office/officeart/2005/8/layout/venn1"/>
    <dgm:cxn modelId="{338364BA-FE02-469B-8C58-50D5D3FFD98E}" type="presParOf" srcId="{1DB24242-AD9B-4EF5-9610-F317E8105925}" destId="{00C244E3-0A33-4136-B595-B8F6C8549C30}" srcOrd="3" destOrd="0" presId="urn:microsoft.com/office/officeart/2005/8/layout/venn1"/>
    <dgm:cxn modelId="{A8450580-5150-4CF3-BDF0-6F72F07D76CC}" type="presParOf" srcId="{1DB24242-AD9B-4EF5-9610-F317E8105925}" destId="{A5271329-0CDA-4902-A7AB-2DE09023F8FF}" srcOrd="4" destOrd="0" presId="urn:microsoft.com/office/officeart/2005/8/layout/venn1"/>
    <dgm:cxn modelId="{FBC74807-1D1A-47AE-ADDF-2B0681E31083}" type="presParOf" srcId="{1DB24242-AD9B-4EF5-9610-F317E8105925}" destId="{C2DF967D-CE69-4320-A812-4050645122B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2A2EA5-9C10-4906-AC94-1BE050EBD43A}">
      <dsp:nvSpPr>
        <dsp:cNvPr id="0" name=""/>
        <dsp:cNvSpPr/>
      </dsp:nvSpPr>
      <dsp:spPr>
        <a:xfrm>
          <a:off x="8036" y="1542355"/>
          <a:ext cx="2402085" cy="14412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agrární</a:t>
          </a:r>
          <a:endParaRPr lang="cs-CZ" sz="3300" kern="1200" dirty="0"/>
        </a:p>
      </dsp:txBody>
      <dsp:txXfrm>
        <a:off x="8036" y="1542355"/>
        <a:ext cx="2402085" cy="1441251"/>
      </dsp:txXfrm>
    </dsp:sp>
    <dsp:sp modelId="{5C7B235C-AAD7-4D72-B5EC-AB51CA222019}">
      <dsp:nvSpPr>
        <dsp:cNvPr id="0" name=""/>
        <dsp:cNvSpPr/>
      </dsp:nvSpPr>
      <dsp:spPr>
        <a:xfrm>
          <a:off x="2650331" y="1965122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600" kern="1200"/>
        </a:p>
      </dsp:txBody>
      <dsp:txXfrm>
        <a:off x="2650331" y="1965122"/>
        <a:ext cx="509242" cy="595717"/>
      </dsp:txXfrm>
    </dsp:sp>
    <dsp:sp modelId="{368D3816-CB36-48E2-9247-4A800CC6312D}">
      <dsp:nvSpPr>
        <dsp:cNvPr id="0" name=""/>
        <dsp:cNvSpPr/>
      </dsp:nvSpPr>
      <dsp:spPr>
        <a:xfrm>
          <a:off x="3370957" y="1542355"/>
          <a:ext cx="2402085" cy="1441251"/>
        </a:xfrm>
        <a:prstGeom prst="roundRect">
          <a:avLst>
            <a:gd name="adj" fmla="val 10000"/>
          </a:avLst>
        </a:prstGeom>
        <a:solidFill>
          <a:schemeClr val="accent2">
            <a:hueOff val="3864684"/>
            <a:satOff val="-41326"/>
            <a:lumOff val="1078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industriální</a:t>
          </a:r>
          <a:endParaRPr lang="cs-CZ" sz="3300" kern="1200" dirty="0"/>
        </a:p>
      </dsp:txBody>
      <dsp:txXfrm>
        <a:off x="3370957" y="1542355"/>
        <a:ext cx="2402085" cy="1441251"/>
      </dsp:txXfrm>
    </dsp:sp>
    <dsp:sp modelId="{DB6F1475-F7D7-4A01-869E-88BC49CB77F5}">
      <dsp:nvSpPr>
        <dsp:cNvPr id="0" name=""/>
        <dsp:cNvSpPr/>
      </dsp:nvSpPr>
      <dsp:spPr>
        <a:xfrm>
          <a:off x="6013251" y="1965122"/>
          <a:ext cx="509242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600" kern="1200"/>
        </a:p>
      </dsp:txBody>
      <dsp:txXfrm>
        <a:off x="6013251" y="1965122"/>
        <a:ext cx="509242" cy="595717"/>
      </dsp:txXfrm>
    </dsp:sp>
    <dsp:sp modelId="{AD3F6B04-EE9A-4A56-8F74-49156C5E8271}">
      <dsp:nvSpPr>
        <dsp:cNvPr id="0" name=""/>
        <dsp:cNvSpPr/>
      </dsp:nvSpPr>
      <dsp:spPr>
        <a:xfrm>
          <a:off x="6733877" y="1542355"/>
          <a:ext cx="2402085" cy="1441251"/>
        </a:xfrm>
        <a:prstGeom prst="roundRect">
          <a:avLst>
            <a:gd name="adj" fmla="val 10000"/>
          </a:avLst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informační industriální</a:t>
          </a:r>
          <a:endParaRPr lang="cs-CZ" sz="3300" kern="1200" dirty="0"/>
        </a:p>
      </dsp:txBody>
      <dsp:txXfrm>
        <a:off x="6733877" y="1542355"/>
        <a:ext cx="2402085" cy="14412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B5F7BC-30CA-4BD9-928D-46F21FF58EDD}">
      <dsp:nvSpPr>
        <dsp:cNvPr id="0" name=""/>
        <dsp:cNvSpPr/>
      </dsp:nvSpPr>
      <dsp:spPr>
        <a:xfrm rot="5400000">
          <a:off x="-104150" y="104518"/>
          <a:ext cx="694339" cy="4860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1.</a:t>
          </a:r>
          <a:endParaRPr lang="cs-CZ" sz="1400" kern="1200" dirty="0"/>
        </a:p>
      </dsp:txBody>
      <dsp:txXfrm rot="5400000">
        <a:off x="-104150" y="104518"/>
        <a:ext cx="694339" cy="486037"/>
      </dsp:txXfrm>
    </dsp:sp>
    <dsp:sp modelId="{EC2F810D-45AB-4A30-BB78-318553712BE3}">
      <dsp:nvSpPr>
        <dsp:cNvPr id="0" name=""/>
        <dsp:cNvSpPr/>
      </dsp:nvSpPr>
      <dsp:spPr>
        <a:xfrm rot="5400000">
          <a:off x="3255858" y="-2769453"/>
          <a:ext cx="451320" cy="59909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primární sektor (prvovýroba)</a:t>
          </a:r>
          <a:endParaRPr lang="cs-CZ" sz="2800" kern="1200" dirty="0"/>
        </a:p>
      </dsp:txBody>
      <dsp:txXfrm rot="5400000">
        <a:off x="3255858" y="-2769453"/>
        <a:ext cx="451320" cy="5990962"/>
      </dsp:txXfrm>
    </dsp:sp>
    <dsp:sp modelId="{49C317CE-804A-444D-88BA-F11110851566}">
      <dsp:nvSpPr>
        <dsp:cNvPr id="0" name=""/>
        <dsp:cNvSpPr/>
      </dsp:nvSpPr>
      <dsp:spPr>
        <a:xfrm rot="5400000">
          <a:off x="-104150" y="673699"/>
          <a:ext cx="694339" cy="486037"/>
        </a:xfrm>
        <a:prstGeom prst="chevron">
          <a:avLst/>
        </a:prstGeom>
        <a:solidFill>
          <a:schemeClr val="accent2">
            <a:hueOff val="1932342"/>
            <a:satOff val="-20663"/>
            <a:lumOff val="5392"/>
            <a:alphaOff val="0"/>
          </a:schemeClr>
        </a:solidFill>
        <a:ln w="10000" cap="flat" cmpd="sng" algn="ctr">
          <a:solidFill>
            <a:schemeClr val="accent2">
              <a:hueOff val="1932342"/>
              <a:satOff val="-20663"/>
              <a:lumOff val="5392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2.</a:t>
          </a:r>
          <a:endParaRPr lang="cs-CZ" sz="1400" kern="1200" dirty="0"/>
        </a:p>
      </dsp:txBody>
      <dsp:txXfrm rot="5400000">
        <a:off x="-104150" y="673699"/>
        <a:ext cx="694339" cy="486037"/>
      </dsp:txXfrm>
    </dsp:sp>
    <dsp:sp modelId="{4928177D-96CF-4BD7-B33D-AF02DA3BFE74}">
      <dsp:nvSpPr>
        <dsp:cNvPr id="0" name=""/>
        <dsp:cNvSpPr/>
      </dsp:nvSpPr>
      <dsp:spPr>
        <a:xfrm rot="5400000">
          <a:off x="3255858" y="-2200272"/>
          <a:ext cx="451320" cy="59909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1932342"/>
              <a:satOff val="-20663"/>
              <a:lumOff val="5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sekundární sektor (druhovýroba)</a:t>
          </a:r>
          <a:endParaRPr lang="cs-CZ" sz="2800" kern="1200" dirty="0"/>
        </a:p>
      </dsp:txBody>
      <dsp:txXfrm rot="5400000">
        <a:off x="3255858" y="-2200272"/>
        <a:ext cx="451320" cy="5990962"/>
      </dsp:txXfrm>
    </dsp:sp>
    <dsp:sp modelId="{AF0668D2-4AD4-44B5-AACB-9592C8719C8A}">
      <dsp:nvSpPr>
        <dsp:cNvPr id="0" name=""/>
        <dsp:cNvSpPr/>
      </dsp:nvSpPr>
      <dsp:spPr>
        <a:xfrm rot="5400000">
          <a:off x="-104150" y="1242881"/>
          <a:ext cx="694339" cy="486037"/>
        </a:xfrm>
        <a:prstGeom prst="chevron">
          <a:avLst/>
        </a:prstGeom>
        <a:solidFill>
          <a:schemeClr val="accent2">
            <a:hueOff val="3864684"/>
            <a:satOff val="-41326"/>
            <a:lumOff val="10784"/>
            <a:alphaOff val="0"/>
          </a:schemeClr>
        </a:solidFill>
        <a:ln w="10000" cap="flat" cmpd="sng" algn="ctr">
          <a:solidFill>
            <a:schemeClr val="accent2">
              <a:hueOff val="3864684"/>
              <a:satOff val="-41326"/>
              <a:lumOff val="10784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3.</a:t>
          </a:r>
          <a:endParaRPr lang="cs-CZ" sz="1400" kern="1200" dirty="0"/>
        </a:p>
      </dsp:txBody>
      <dsp:txXfrm rot="5400000">
        <a:off x="-104150" y="1242881"/>
        <a:ext cx="694339" cy="486037"/>
      </dsp:txXfrm>
    </dsp:sp>
    <dsp:sp modelId="{680EF6E7-5F33-462D-A693-C20524D272E4}">
      <dsp:nvSpPr>
        <dsp:cNvPr id="0" name=""/>
        <dsp:cNvSpPr/>
      </dsp:nvSpPr>
      <dsp:spPr>
        <a:xfrm rot="5400000">
          <a:off x="3255858" y="-1631090"/>
          <a:ext cx="451320" cy="59909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3864684"/>
              <a:satOff val="-41326"/>
              <a:lumOff val="107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terciární sektor</a:t>
          </a:r>
          <a:endParaRPr lang="cs-CZ" sz="2800" kern="1200" dirty="0"/>
        </a:p>
      </dsp:txBody>
      <dsp:txXfrm rot="5400000">
        <a:off x="3255858" y="-1631090"/>
        <a:ext cx="451320" cy="5990962"/>
      </dsp:txXfrm>
    </dsp:sp>
    <dsp:sp modelId="{AC405508-8DE9-4E2B-B4DE-8956CA5B900B}">
      <dsp:nvSpPr>
        <dsp:cNvPr id="0" name=""/>
        <dsp:cNvSpPr/>
      </dsp:nvSpPr>
      <dsp:spPr>
        <a:xfrm rot="5400000">
          <a:off x="-104150" y="1812062"/>
          <a:ext cx="694339" cy="486037"/>
        </a:xfrm>
        <a:prstGeom prst="chevron">
          <a:avLst/>
        </a:prstGeom>
        <a:solidFill>
          <a:schemeClr val="accent2">
            <a:hueOff val="5797025"/>
            <a:satOff val="-61990"/>
            <a:lumOff val="16177"/>
            <a:alphaOff val="0"/>
          </a:schemeClr>
        </a:solidFill>
        <a:ln w="10000" cap="flat" cmpd="sng" algn="ctr">
          <a:solidFill>
            <a:schemeClr val="accent2">
              <a:hueOff val="5797025"/>
              <a:satOff val="-61990"/>
              <a:lumOff val="16177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4.</a:t>
          </a:r>
          <a:endParaRPr lang="cs-CZ" sz="1400" kern="1200" dirty="0"/>
        </a:p>
      </dsp:txBody>
      <dsp:txXfrm rot="5400000">
        <a:off x="-104150" y="1812062"/>
        <a:ext cx="694339" cy="486037"/>
      </dsp:txXfrm>
    </dsp:sp>
    <dsp:sp modelId="{31EB9EFD-F1FE-453E-97C2-1B90FFE75157}">
      <dsp:nvSpPr>
        <dsp:cNvPr id="0" name=""/>
        <dsp:cNvSpPr/>
      </dsp:nvSpPr>
      <dsp:spPr>
        <a:xfrm rot="5400000">
          <a:off x="3255858" y="-1061909"/>
          <a:ext cx="451320" cy="59909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5797025"/>
              <a:satOff val="-61990"/>
              <a:lumOff val="16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kvartérní sektor</a:t>
          </a:r>
          <a:endParaRPr lang="cs-CZ" sz="2800" kern="1200" dirty="0"/>
        </a:p>
      </dsp:txBody>
      <dsp:txXfrm rot="5400000">
        <a:off x="3255858" y="-1061909"/>
        <a:ext cx="451320" cy="5990962"/>
      </dsp:txXfrm>
    </dsp:sp>
    <dsp:sp modelId="{EE8EF06A-4C1D-4CE1-A0CB-1541C2946D6C}">
      <dsp:nvSpPr>
        <dsp:cNvPr id="0" name=""/>
        <dsp:cNvSpPr/>
      </dsp:nvSpPr>
      <dsp:spPr>
        <a:xfrm rot="5400000">
          <a:off x="-104150" y="2381244"/>
          <a:ext cx="694339" cy="486037"/>
        </a:xfrm>
        <a:prstGeom prst="chevron">
          <a:avLst/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 w="10000" cap="flat" cmpd="sng" algn="ctr">
          <a:solidFill>
            <a:schemeClr val="accent2">
              <a:hueOff val="7729367"/>
              <a:satOff val="-82653"/>
              <a:lumOff val="21569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5.</a:t>
          </a:r>
          <a:endParaRPr lang="cs-CZ" sz="1400" kern="1200" dirty="0"/>
        </a:p>
      </dsp:txBody>
      <dsp:txXfrm rot="5400000">
        <a:off x="-104150" y="2381244"/>
        <a:ext cx="694339" cy="486037"/>
      </dsp:txXfrm>
    </dsp:sp>
    <dsp:sp modelId="{61A27E85-3106-44F0-864F-667387661C27}">
      <dsp:nvSpPr>
        <dsp:cNvPr id="0" name=""/>
        <dsp:cNvSpPr/>
      </dsp:nvSpPr>
      <dsp:spPr>
        <a:xfrm rot="5400000">
          <a:off x="3255858" y="-492727"/>
          <a:ext cx="451320" cy="59909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7729367"/>
              <a:satOff val="-82653"/>
              <a:lumOff val="21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err="1" smtClean="0"/>
            <a:t>kvintérní</a:t>
          </a:r>
          <a:r>
            <a:rPr lang="cs-CZ" sz="2800" kern="1200" dirty="0" smtClean="0"/>
            <a:t> sektor</a:t>
          </a:r>
          <a:endParaRPr lang="cs-CZ" sz="2800" kern="1200" dirty="0"/>
        </a:p>
      </dsp:txBody>
      <dsp:txXfrm rot="5400000">
        <a:off x="3255858" y="-492727"/>
        <a:ext cx="451320" cy="59909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078873-DBF2-4356-A4C0-67BA1357C5F2}">
      <dsp:nvSpPr>
        <dsp:cNvPr id="0" name=""/>
        <dsp:cNvSpPr/>
      </dsp:nvSpPr>
      <dsp:spPr>
        <a:xfrm>
          <a:off x="1678650" y="-90074"/>
          <a:ext cx="2510099" cy="251377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zpracovatelský a spotřební průmysl</a:t>
          </a:r>
          <a:endParaRPr lang="cs-CZ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013330" y="349836"/>
        <a:ext cx="1840739" cy="1131198"/>
      </dsp:txXfrm>
    </dsp:sp>
    <dsp:sp modelId="{D8C8A54C-9EEC-47EC-8DD1-B3CE8CED1628}">
      <dsp:nvSpPr>
        <dsp:cNvPr id="0" name=""/>
        <dsp:cNvSpPr/>
      </dsp:nvSpPr>
      <dsp:spPr>
        <a:xfrm>
          <a:off x="2487018" y="1310100"/>
          <a:ext cx="2510099" cy="2513773"/>
        </a:xfrm>
        <a:prstGeom prst="ellipse">
          <a:avLst/>
        </a:prstGeom>
        <a:solidFill>
          <a:schemeClr val="accent2">
            <a:alpha val="50000"/>
            <a:hueOff val="3864684"/>
            <a:satOff val="-41326"/>
            <a:lumOff val="10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 stavebnictví</a:t>
          </a:r>
          <a:endParaRPr lang="cs-CZ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254690" y="1959492"/>
        <a:ext cx="1506059" cy="1382575"/>
      </dsp:txXfrm>
    </dsp:sp>
    <dsp:sp modelId="{A5271329-0CDA-4902-A7AB-2DE09023F8FF}">
      <dsp:nvSpPr>
        <dsp:cNvPr id="0" name=""/>
        <dsp:cNvSpPr/>
      </dsp:nvSpPr>
      <dsp:spPr>
        <a:xfrm>
          <a:off x="870282" y="1310100"/>
          <a:ext cx="2510099" cy="2513773"/>
        </a:xfrm>
        <a:prstGeom prst="ellipse">
          <a:avLst/>
        </a:prstGeom>
        <a:solidFill>
          <a:schemeClr val="accent2">
            <a:alpha val="50000"/>
            <a:hueOff val="7729367"/>
            <a:satOff val="-82653"/>
            <a:lumOff val="2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nákladní doprava</a:t>
          </a:r>
          <a:endParaRPr lang="cs-CZ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106650" y="1959492"/>
        <a:ext cx="1506059" cy="1382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69D56-FC9A-4BD4-9B2C-A66F710213EB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DDB83-B4D0-4324-8616-82412FF63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DDB83-B4D0-4324-8616-82412FF63DAD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E61C-22A5-4B8D-8DFF-88D03B3EA3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71C2C-4ABF-48F3-BCB2-670C37B44A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32397-B55D-41AC-8449-E17C6071F9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A3E61C-22A5-4B8D-8DFF-88D03B3EA37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013421-4966-43EE-A0DF-5D1043DC04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9ED3D0-7D99-4E8A-B08B-CB7FD831A8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BF1785F4-6ED5-4B22-AAFF-B0E486A5AE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C696303-F0F5-49E7-B61D-3F04DD0EFC0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8E59A-DE4F-4C23-A4A8-1ECAA429A00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65E7DE-0381-4F3B-94F2-702B03A2C4A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DE725D-D008-42D0-89EF-8F3041F77BB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13421-4966-43EE-A0DF-5D1043DC04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FCE8070-E30A-4C7D-9B5B-2412164E35F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71C2C-4ABF-48F3-BCB2-670C37B44A9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1CE32397-B55D-41AC-8449-E17C6071F94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ED3D0-7D99-4E8A-B08B-CB7FD831A8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785F4-6ED5-4B22-AAFF-B0E486A5AE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96303-F0F5-49E7-B61D-3F04DD0EFC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8E59A-DE4F-4C23-A4A8-1ECAA429A0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5E7DE-0381-4F3B-94F2-702B03A2C4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E725D-D008-42D0-89EF-8F3041F77B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E8070-E30A-4C7D-9B5B-2412164E35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CD8FE69-4C3E-4DCD-8313-DE2D68BA85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D8FE69-4C3E-4DCD-8313-DE2D68BA85F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Hospodářství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667000" y="4114800"/>
            <a:ext cx="3813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mtClean="0"/>
              <a:t>Z_035_Hospodářství_Hospodářství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219200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cs-CZ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Hospodářský ukazatel</a:t>
            </a:r>
            <a:endParaRPr lang="cs-CZ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souhrn peněží hodnoty všech statků a služeb vytvořených za dané období na určitém místě (obvykle v dolarech za rok)</a:t>
            </a:r>
          </a:p>
          <a:p>
            <a:pPr>
              <a:buNone/>
            </a:pPr>
            <a:r>
              <a:rPr lang="cs-CZ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Jaké je jeho zkratka?</a:t>
            </a:r>
            <a:endParaRPr lang="cs-CZ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209800" y="4343400"/>
            <a:ext cx="348364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dirty="0" smtClean="0"/>
              <a:t>__ __ __</a:t>
            </a:r>
            <a:endParaRPr lang="cs-CZ" sz="6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362200" y="4267200"/>
            <a:ext cx="338426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   D   P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http://office.</a:t>
            </a:r>
            <a:r>
              <a:rPr lang="cs-CZ" dirty="0" err="1" smtClean="0"/>
              <a:t>microsoft.com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s učivem o hospodářství, základní pojmy a rozdělení světového hospodářství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probíranou látku aktivnější a obraznější formou a možností zapojení žáka do vyučovacího procesu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cs-CZ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Hospodářství</a:t>
            </a:r>
            <a:endParaRPr lang="cs-CZ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Jakým jiným názvem můžeme hospodářství pojmenovat?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oblast lidské činnosti, jejímž prostřednictvím se vytvářejí, rozdělují, vyměňují a spotřebovávají určité produkty užitné hodnoty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14400" y="2819400"/>
            <a:ext cx="72539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/>
              <a:t>__ __ __ __ __ __ __ __ __ </a:t>
            </a:r>
            <a:endParaRPr lang="cs-CZ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66800" y="2743200"/>
            <a:ext cx="67145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/>
              <a:t>E   K  O  N  O  M   I    K  A</a:t>
            </a:r>
            <a:endParaRPr lang="cs-CZ" sz="4400" dirty="0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3340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společnosti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5105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2A2EA5-9C10-4906-AC94-1BE050EBD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C2A2EA5-9C10-4906-AC94-1BE050EBD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7B235C-AAD7-4D72-B5EC-AB51CA222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C7B235C-AAD7-4D72-B5EC-AB51CA2220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8D3816-CB36-48E2-9247-4A800CC63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368D3816-CB36-48E2-9247-4A800CC631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6F1475-F7D7-4A01-869E-88BC49CB7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DB6F1475-F7D7-4A01-869E-88BC49CB7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3F6B04-EE9A-4A56-8F74-49156C5E82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AD3F6B04-EE9A-4A56-8F74-49156C5E82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Dělení hospodářské činnosti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4495800"/>
          </a:xfrm>
        </p:spPr>
        <p:txBody>
          <a:bodyPr/>
          <a:lstStyle/>
          <a:p>
            <a:pPr lvl="0"/>
            <a:r>
              <a:rPr lang="cs-CZ" dirty="0" smtClean="0"/>
              <a:t>veškerou hospodářskou činnost dělíme do 3 základních skupin(sektorů): </a:t>
            </a:r>
          </a:p>
          <a:p>
            <a:endParaRPr lang="cs-CZ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0" y="2590800"/>
          <a:ext cx="64770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629400" y="2438400"/>
            <a:ext cx="2362201" cy="30469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 vyspělých zemích se vyčleňují ještě další dva sektory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0" y="5288340"/>
            <a:ext cx="3505200" cy="15696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hospodářský růst probíhá nerovnoměrně</a:t>
            </a:r>
            <a:endParaRPr lang="cs-CZ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B5F7BC-30CA-4BD9-928D-46F21FF58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B5B5F7BC-30CA-4BD9-928D-46F21FF58E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2F810D-45AB-4A30-BB78-318553712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EC2F810D-45AB-4A30-BB78-318553712B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C317CE-804A-444D-88BA-F11110851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9C317CE-804A-444D-88BA-F111108515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28177D-96CF-4BD7-B33D-AF02DA3BF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4928177D-96CF-4BD7-B33D-AF02DA3BF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0668D2-4AD4-44B5-AACB-9592C8719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AF0668D2-4AD4-44B5-AACB-9592C8719C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0EF6E7-5F33-462D-A693-C20524D272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680EF6E7-5F33-462D-A693-C20524D272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405508-8DE9-4E2B-B4DE-8956CA5B9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AC405508-8DE9-4E2B-B4DE-8956CA5B90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EB9EFD-F1FE-453E-97C2-1B90FFE75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31EB9EFD-F1FE-453E-97C2-1B90FFE75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8EF06A-4C1D-4CE1-A0CB-1541C2946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EE8EF06A-4C1D-4CE1-A0CB-1541C2946D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A27E85-3106-44F0-864F-667387661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61A27E85-3106-44F0-864F-667387661C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7" grpId="0" animBg="1"/>
      <p:bldP spid="7" grpId="1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cs-CZ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Primární sektor</a:t>
            </a:r>
            <a:endParaRPr lang="cs-CZ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153400" cy="4495800"/>
          </a:xfrm>
        </p:spPr>
        <p:txBody>
          <a:bodyPr/>
          <a:lstStyle/>
          <a:p>
            <a:r>
              <a:rPr lang="cs-CZ" dirty="0" smtClean="0"/>
              <a:t>jeho úkolem je zajištění potravin pro obyvatelstvo, obdělávání půdy</a:t>
            </a:r>
          </a:p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hospodářská odvětví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8" name="Picture 2" descr="fotografie,oleje,průmysl,ropná čerpadla,ropná pole,ropné vrty,Rusko,Sibiř,sníh,těžba ropy,Tjumeň,Tjumeňská oblast,vrtné věže,zim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971800"/>
            <a:ext cx="2286000" cy="2286000"/>
          </a:xfrm>
          <a:prstGeom prst="rect">
            <a:avLst/>
          </a:prstGeom>
          <a:noFill/>
        </p:spPr>
      </p:pic>
      <p:pic>
        <p:nvPicPr>
          <p:cNvPr id="60420" name="Picture 4" descr="dřevorubci,fotografie,klády,lesní hospodářství,lidé,lidé při práci,muži,páni,povolání,průmyslová odvětví,těžba dřev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3352800"/>
            <a:ext cx="2667000" cy="2667000"/>
          </a:xfrm>
          <a:prstGeom prst="rect">
            <a:avLst/>
          </a:prstGeom>
          <a:noFill/>
        </p:spPr>
      </p:pic>
      <p:pic>
        <p:nvPicPr>
          <p:cNvPr id="60422" name="Picture 6" descr="zemědělství,zrní,pole,fotolia,zlatá zrna,sklizně,zralé,traktory,pšenice,obilí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1600200"/>
            <a:ext cx="2486025" cy="2486025"/>
          </a:xfrm>
          <a:prstGeom prst="rect">
            <a:avLst/>
          </a:prstGeom>
          <a:noFill/>
        </p:spPr>
      </p:pic>
      <p:pic>
        <p:nvPicPr>
          <p:cNvPr id="60424" name="Picture 8" descr="chlapci,fotografie,mola,muži,oceány,osoby,otcové,rekreace,rodiče,rybáři,rybářské pruty,rybolov,sportovní vybavení,sporty,synové,voda,volný čas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81000" y="3762375"/>
            <a:ext cx="3095625" cy="3095625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3124200" y="4572000"/>
            <a:ext cx="1143262" cy="52322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těžba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858000" y="4953000"/>
            <a:ext cx="1572866" cy="52322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lesnictví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715000" y="3124200"/>
            <a:ext cx="2178802" cy="52322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zemědělství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38200" y="6334780"/>
            <a:ext cx="1736373" cy="52322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rybářství</a:t>
            </a: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cs-CZ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Sekundární sektor</a:t>
            </a:r>
            <a:endParaRPr lang="cs-CZ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/>
          <a:lstStyle/>
          <a:p>
            <a:r>
              <a:rPr lang="cs-CZ" dirty="0" smtClean="0"/>
              <a:t>zpracovává produkty z prvovýroby a vytváří další produkty pro následné zpracování v průmyslové výrobě</a:t>
            </a:r>
          </a:p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hospodářská </a:t>
            </a:r>
          </a:p>
          <a:p>
            <a:pPr>
              <a:buNone/>
            </a:pPr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odvětví: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276600" y="2590800"/>
          <a:ext cx="5867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078873-DBF2-4356-A4C0-67BA1357C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B078873-DBF2-4356-A4C0-67BA1357C5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C8A54C-9EEC-47EC-8DD1-B3CE8CED1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D8C8A54C-9EEC-47EC-8DD1-B3CE8CED16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271329-0CDA-4902-A7AB-2DE09023F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A5271329-0CDA-4902-A7AB-2DE09023F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cs-CZ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Terciérní sektor</a:t>
            </a:r>
            <a:endParaRPr lang="cs-CZ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r>
              <a:rPr lang="cs-CZ" dirty="0" smtClean="0"/>
              <a:t>činnosti, které uspokojují potřeby lidí a částečně i potřeby výroby</a:t>
            </a:r>
          </a:p>
          <a:p>
            <a:r>
              <a:rPr lang="cs-CZ" dirty="0" smtClean="0"/>
              <a:t>zaměstnanost ve službách je ukazatelem hospodářské vyspělosti státu</a:t>
            </a:r>
          </a:p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hospodářská odvětví, např.: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8370" name="Picture 2" descr="letecké kukly,auta,veteráni,páry,řidiči,jízdy,řízení,starší,Fotolia,šťastní,lidi,staré,Fotografie,v důchodu,důchodci,výlety autem,cesty,starší občané,vrásčití,vrásky,dvojic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05200"/>
            <a:ext cx="2438400" cy="2438400"/>
          </a:xfrm>
          <a:prstGeom prst="rect">
            <a:avLst/>
          </a:prstGeom>
          <a:noFill/>
        </p:spPr>
      </p:pic>
      <p:pic>
        <p:nvPicPr>
          <p:cNvPr id="58372" name="Picture 4" descr="cévky,lékařské vybavení,medicína,muži,nemocnice,ošetřovatelky,osoby,pacienti,povolání,zdravotnictví,žen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657600"/>
            <a:ext cx="1905000" cy="1905000"/>
          </a:xfrm>
          <a:prstGeom prst="rect">
            <a:avLst/>
          </a:prstGeom>
          <a:noFill/>
        </p:spPr>
      </p:pic>
      <p:pic>
        <p:nvPicPr>
          <p:cNvPr id="58374" name="Picture 6" descr="děti,dítka,Fotografie,gesta,lidé,osoby,paže,ruce,školy,studenti,tabule,třídy,vzdělání,zvednuté ruce,zvednutí rukou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2667000"/>
            <a:ext cx="2590800" cy="2590800"/>
          </a:xfrm>
          <a:prstGeom prst="rect">
            <a:avLst/>
          </a:prstGeom>
          <a:noFill/>
        </p:spPr>
      </p:pic>
      <p:pic>
        <p:nvPicPr>
          <p:cNvPr id="58376" name="Picture 8" descr="činohry,filmy,kina,kinosály,lístky,posluchárny,potraviny,pražená kukuřice,volný ča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5029200"/>
            <a:ext cx="1828800" cy="182880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0" y="5029200"/>
            <a:ext cx="2656496" cy="52322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osobní doprava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971800" y="5105400"/>
            <a:ext cx="2400016" cy="52322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zdravotnictví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05600" y="4343400"/>
            <a:ext cx="1430200" cy="52322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školství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086600" y="6334780"/>
            <a:ext cx="1375698" cy="52322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kultura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12" name="Picture 3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sektory: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peněžnictví</a:t>
            </a:r>
          </a:p>
          <a:p>
            <a:r>
              <a:rPr lang="cs-CZ" dirty="0" smtClean="0"/>
              <a:t>pojišťovnictví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věda a výzkum</a:t>
            </a:r>
          </a:p>
          <a:p>
            <a:r>
              <a:rPr lang="cs-CZ" dirty="0" smtClean="0"/>
              <a:t>vysokoškolské vzdělávání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"/>
          </p:nvPr>
        </p:nvSpPr>
        <p:spPr>
          <a:xfrm>
            <a:off x="381000" y="1600200"/>
            <a:ext cx="4114800" cy="640080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cs-CZ" dirty="0" smtClean="0"/>
              <a:t>Kvartérní sektor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>
          <a:xfrm>
            <a:off x="4572000" y="1600200"/>
            <a:ext cx="4114800" cy="640080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cs-CZ" dirty="0" err="1" smtClean="0"/>
              <a:t>Kvintérní</a:t>
            </a:r>
            <a:r>
              <a:rPr lang="cs-CZ" dirty="0" smtClean="0"/>
              <a:t> sektor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build="p"/>
      <p:bldP spid="9" grpId="0" build="p" animBg="1"/>
      <p:bldP spid="11" grpId="0" build="p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dián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327</Words>
  <Application>Microsoft Office PowerPoint</Application>
  <PresentationFormat>Předvádění na obrazovce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Výchozí návrh</vt:lpstr>
      <vt:lpstr>Medián</vt:lpstr>
      <vt:lpstr>Hospodářství</vt:lpstr>
      <vt:lpstr>Anotace:</vt:lpstr>
      <vt:lpstr>Hospodářství</vt:lpstr>
      <vt:lpstr>Vývoj společnosti</vt:lpstr>
      <vt:lpstr>Dělení hospodářské činnosti</vt:lpstr>
      <vt:lpstr>Primární sektor</vt:lpstr>
      <vt:lpstr>Sekundární sektor</vt:lpstr>
      <vt:lpstr>Terciérní sektor</vt:lpstr>
      <vt:lpstr>další sektory:</vt:lpstr>
      <vt:lpstr>Hospodářský ukazatel</vt:lpstr>
      <vt:lpstr>konec</vt:lpstr>
      <vt:lpstr>Zdroje obrázků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56</cp:revision>
  <cp:lastPrinted>1601-01-01T00:00:00Z</cp:lastPrinted>
  <dcterms:created xsi:type="dcterms:W3CDTF">1601-01-01T00:00:00Z</dcterms:created>
  <dcterms:modified xsi:type="dcterms:W3CDTF">2013-03-29T15:29:48Z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