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0F4191-04D5-4D9C-8BFA-B9B25FF819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3DD1E-0DE0-42DC-ACC4-E47B37300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BA15-31C8-4E1F-8E8D-68667C08B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1572-A8AD-4939-9E7D-955E43CF3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EA59-4D78-45CB-9A5D-29DE76E552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C210-2E96-4CEC-A7C5-C356FB167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B0D7-CB73-434B-9FEE-6BB9546F2D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9E544-4FA2-43FE-8275-A1A1AEA33D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FDC96-4922-4E6D-91A7-555A77581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D107-DEC1-4550-9693-A934055DB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497E-3850-49D2-ADD2-FD74ADF3D2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70F4191-04D5-4D9C-8BFA-B9B25FF819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D3DD1E-0DE0-42DC-ACC4-E47B37300C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AABA15-31C8-4E1F-8E8D-68667C08BE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651572-A8AD-4939-9E7D-955E43CF39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B9EA59-4D78-45CB-9A5D-29DE76E55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71C210-2E96-4CEC-A7C5-C356FB1678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B5B0D7-CB73-434B-9FEE-6BB9546F2D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39E544-4FA2-43FE-8275-A1A1AEA33D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CFDC96-4922-4E6D-91A7-555A77581C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A6D107-DEC1-4550-9693-A934055DB6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2E497E-3850-49D2-ADD2-FD74ADF3D2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9806E98A-DC3A-4190-842D-6A9A57EBBC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C93B5E-5423-4E32-B304-4F9489A8868B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04E0C0-4609-4315-949F-2C1E3B7B23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Hawaiian_Eruption-numbers.svg&amp;page=1" TargetMode="External"/><Relationship Id="rId2" Type="http://schemas.openxmlformats.org/officeDocument/2006/relationships/hyperlink" Target="http://cs.wikipedia.org/wiki/Soubor:Syncline_and_anticline_norw.jpg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jpeg"/><Relationship Id="rId4" Type="http://schemas.openxmlformats.org/officeDocument/2006/relationships/hyperlink" Target="http://cs.wikipedia.org/wiki/Soubor:Fault_types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PROCESY V LITOSFÉŘE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 dirty="0">
              <a:latin typeface="Calibri" pitchFamily="34" charset="0"/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>
                <a:latin typeface="Arial" pitchFamily="34" charset="0"/>
                <a:cs typeface="Arial" pitchFamily="34" charset="0"/>
              </a:rPr>
              <a:t>Autor: Mgr.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Zdeňka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Krmášková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Škola: Základní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škola a Mateřská škola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Kašava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příspěvková organizace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Registrační číslo projektu: CZ.1.07/1.1.38/02.0025</a:t>
            </a: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Název projektu: Modernizace výuky na ZŠ Slušovice,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Fryšták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Kašava</a:t>
            </a:r>
            <a:r>
              <a:rPr lang="cs-CZ" dirty="0">
                <a:latin typeface="Arial" pitchFamily="34" charset="0"/>
                <a:cs typeface="Arial" pitchFamily="34" charset="0"/>
              </a:rPr>
              <a:t> a Velehrad</a:t>
            </a:r>
          </a:p>
          <a:p>
            <a:pPr algn="ctr"/>
            <a:r>
              <a:rPr lang="cs-CZ" sz="1200" dirty="0">
                <a:latin typeface="Arial" pitchFamily="34" charset="0"/>
                <a:cs typeface="Arial" pitchFamily="34" charset="0"/>
              </a:rPr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571480"/>
            <a:ext cx="692948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Kteří přírodní činitelé rozrušují povrch Země?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8" y="1428736"/>
            <a:ext cx="2000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dešťová voda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7158" y="2357430"/>
            <a:ext cx="2000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teplota vzduchu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7158" y="3286124"/>
            <a:ext cx="2000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led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7158" y="4214818"/>
            <a:ext cx="2000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kořeny rostlin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158" y="5143512"/>
            <a:ext cx="2000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vítr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28860" y="135729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Voda proniká do hornin, které zvlhnou, ztrácejí postupně svoji pevnost a pomalu se rozpadají.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28860" y="221455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Teplota vzduchu se mění během dne i roku. Teplem se horniny roztahují, v chladu se smršťují.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28860" y="300037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Voda, která se dostane do puklin, v nich zmrzne. Led má větší objem než voda, a proto tlak ledu rozšiřuje skalní pukliny.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428860" y="4214818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Kořeny rostlin pronikají do trhlin skal a velkou silou je rozšiřují.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00298" y="4929198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Vítr unáší písek s prachem a obrušuje jím přízemní části skal a balvanů. Unášený prach a písek se na jiných místech ukládá. Vznikají tak přesypy.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85852" y="500042"/>
            <a:ext cx="628654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Působení povrchové tekoucí vody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21442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Potoční nebo říční voda protéká žlabem, kterému říkáme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58016" y="1285860"/>
            <a:ext cx="10001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koryto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8662" y="178592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Úlomky hornin narážejí na dno koryta, drobí se, hrany se obrušují a vznikají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57356" y="2071678"/>
            <a:ext cx="11430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valouny.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242886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Řeka své valouny přenáší. Ty se rozmělňují na písek, který voda na některých místech ukládá. Vznikají tak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0628" y="2857496"/>
            <a:ext cx="15001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říční nánosy.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28662" y="314324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Tok řeky se dělí na části: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28662" y="350043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Horní tok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voda teče velmi prudce, unáší i velké kameny.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28662" y="400050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Střední tok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voda již teče pomaleji, ale stále přenáší písek a drobné kamínky.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28662" y="4714884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Dolní tok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voda teče pomalu ukládá písek. Vytváří nánosy, které rozdělují řeku do několika ramen.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28662" y="542926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Náplavová rovina, která má tvar trojúhelníku, se nazývá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715140" y="5357826"/>
            <a:ext cx="8572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delta.</a:t>
            </a:r>
            <a:endParaRPr lang="cs-CZ" dirty="0"/>
          </a:p>
        </p:txBody>
      </p:sp>
      <p:pic>
        <p:nvPicPr>
          <p:cNvPr id="1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428604"/>
            <a:ext cx="771530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Členění povrchu podle výškových rozdílů v krajině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224" y="1500174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Roviny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mírně zvlněný povrch, rozdíly do 30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192880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Pahorkatiny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mírné svahy a mělká údolí, rozdíly do 150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57224" y="228599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Vrchoviny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příkré svahy, hluboká údolí, rozdíly do 300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57224" y="278605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Hornatiny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strmé svahy, hlubší údolí, rozdíly do 600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328612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Velehory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strmé skalnaté svahy a hluboká údolí, vrcholy tvoří ostré skalní štíty, rozdíly přesahují 600 m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28662" y="4143380"/>
            <a:ext cx="700092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Členění povrchu podle nadmořské výšky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28662" y="4714884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Nížiny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krajiny o nadmořské výšce do 200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28662" y="521495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Vysočiny -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krajiny o nadmořské výšce nad 200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  <p:sp>
        <p:nvSpPr>
          <p:cNvPr id="13" name="Obdélník 12"/>
          <p:cNvSpPr/>
          <p:nvPr/>
        </p:nvSpPr>
        <p:spPr>
          <a:xfrm>
            <a:off x="1000100" y="1000108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(Rozdíl mezi nejnižším a nejvyšším místem v krajině)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Soubor: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Syncline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anticline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norw.jpg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In: 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 [online]. 2006, 24.9.2006 [cit. 2013-01-04]. Dostupné z: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http://cs.wikipedia.org/wiki/Soubor:Syncline_and_anticline_norw.jpg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File:Hawaiian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Eruption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numbers.svg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Wikimedia</a:t>
            </a:r>
            <a:r>
              <a:rPr lang="cs-CZ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commons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 [online]. 2007, 4.11.2007 [cit. 2013-01-08]. Dostupné z: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http://commons.wikimedia.org/w/index.php?title=File:Hawaiian_Eruption-numbers.svg&amp;page=1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Soubor: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Fault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types.png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 [online]. 16.12.2005 [cit. 2013-01-04]. Dostupné z: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http://cs.wikipedia.org/wiki/Soubor:Fault_types.png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Zdroje: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>
              <a:latin typeface="Calibri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>
                <a:latin typeface="Arial" pitchFamily="34" charset="0"/>
                <a:cs typeface="Arial" pitchFamily="34" charset="0"/>
              </a:rPr>
              <a:t>Digitální učební materiál je určen pro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seznámení s litosférou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rozvíjí a podporuje nově získané vědomosti a dovednosti žáků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Je určen pro předmět zeměpis a ročník 6.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Tento </a:t>
            </a:r>
            <a:r>
              <a:rPr lang="cs-CZ" dirty="0">
                <a:latin typeface="Arial" pitchFamily="34" charset="0"/>
                <a:cs typeface="Arial" pitchFamily="34" charset="0"/>
              </a:rPr>
              <a:t>materiál vznikl jako doplňující materiál 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učebnici BRYCHTOVÁ, Šárka, Josef BRINKE a Josef HERINK. 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Planeta Země: Zeměpis pro 6. a 7. ročník základní školy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Praha 1: Fortuna, 2001. ISBN 80-7168-475-9.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3042" y="428604"/>
            <a:ext cx="428627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Zemětřesení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285860"/>
            <a:ext cx="721523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Zemětřesení jsou otřesy zemského povrchu. Souvisejí s pohyby litosférických desek, při nichž dochází ke stlačování  nebo roztahování hornin zemské kůry. V horninách vzniká napětí.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2571744"/>
            <a:ext cx="721523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Náhlé uvolnění napětí nebo náraz litosférických desek o sebe vyvolávají chvění a otřesy zemského povrchu –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zemětřesen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3500438"/>
            <a:ext cx="721523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Nejčastěji k zemětřesení dochází tehdy, když se dvě části zemské kůry náhle začnou pohybovat proti sobě po puklině zvané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zlom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500570"/>
            <a:ext cx="721523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Bod, ve kterém pohyb vzniká, se nazývá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ohnisko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5214950"/>
            <a:ext cx="721523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ohniska se šíří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zemětřesné vlny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714356"/>
            <a:ext cx="592935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Sopečná činnost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500174"/>
            <a:ext cx="642942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Horniny svrchního pláště jsou v plastickém stavu. Litosférické desky se po tomto plastickém podkladu pohybují.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2285992"/>
            <a:ext cx="642942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Tam, kde se přibližují nebo se pod sebe podsouvají, dochází k přemísťování roztavených hornin.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3071810"/>
            <a:ext cx="642942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Tyto roztavené horniny zemského pláště a zemské kůry se přesouvají z hlubin zemského nitra na povrch Země.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3929066"/>
            <a:ext cx="642942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Tam dochází ke vzniku sopek, k výlevům roztavené zemské hmoty-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magmatu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4714884"/>
            <a:ext cx="642942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Magma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je roztavená zemská hmota. Sopečnými komíny stoupá na povrch Země.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28662" y="5572140"/>
            <a:ext cx="642942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Magmatu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rozlévajícímu se z kráteru sopky říkáme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láva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1071546"/>
            <a:ext cx="621510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Další projevy sopečné činnosti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2143116"/>
            <a:ext cx="678661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Sopka dokáže chrlit proudy žhavé lávy, vymršťovat do obrovské výšky kameny i celé velké kusy hornin a vyvrhovat plyny. 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3143248"/>
            <a:ext cx="678661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Je- li v blízkosti činné sopky podzemní voda, vysokou teplotou magmatu se ohřívá a puklinami vystupuje na povrch Země.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4143380"/>
            <a:ext cx="678661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Výrony této horké vody nazýváme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gejzíry.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929198"/>
            <a:ext cx="68580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Sopečnou činností vznikala na Zemi celá pohoří.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65797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214282" y="3071810"/>
            <a:ext cx="176202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Lávová fontána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42845" y="4857760"/>
            <a:ext cx="121444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Jednotlivé vrstvy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71670" y="5214950"/>
            <a:ext cx="67839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Práh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14480" y="5643578"/>
            <a:ext cx="1928733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Sopečná komora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214810" y="5214950"/>
            <a:ext cx="928694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Hráz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143636" y="4643446"/>
            <a:ext cx="224074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Vrstvy lávy a popela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286512" y="3429000"/>
            <a:ext cx="156966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Lávový proud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071934" y="2428868"/>
            <a:ext cx="16209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Lávové jezero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071670" y="2500306"/>
            <a:ext cx="813043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Kráter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428728" y="1285860"/>
            <a:ext cx="100013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Popel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572132" y="2928934"/>
            <a:ext cx="103105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Fumarol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786182" y="5643578"/>
            <a:ext cx="100013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Magma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000364" y="500042"/>
            <a:ext cx="207170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Řez sopkou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00298" y="500042"/>
            <a:ext cx="39290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 vrásového pohoří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1714488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místech, kde se dvě litosférické desky pohybují proti sobě, vzniká tlak. Tlak a napětí v zemské kůře zprohýbají vrstvy do vln, které nazýváme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7554" y="2357430"/>
            <a:ext cx="928694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vrásy.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100" y="300037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Ději, při kterém vznikají vrásy, říkáme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72066" y="3000372"/>
            <a:ext cx="1143008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vrásnění.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357187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Vrásněním vzniká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43240" y="3643314"/>
            <a:ext cx="1857388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vrásové pohoří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00100" y="414338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Vrása je tvořena: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00100" y="4786322"/>
            <a:ext cx="3643338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sedlem ( část vyklenutá nahoru)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00100" y="5429264"/>
            <a:ext cx="3643338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korytem (část prohnutá dolů)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14480" y="785794"/>
            <a:ext cx="442915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 kerného pohoří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71604" y="1785926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Zvýší – li se tlak a horniny se nemohou ohýbat, lámou se a v zemské kůře vznikají praskliny. Těmto prasklinám říkáme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6248" y="2428868"/>
            <a:ext cx="1000132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zlomy.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71604" y="3071810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Těmi je zemská kůra rozlámána na velké kry. Kry se podél zlomů vysouvají do výšky nebo klesají. Takto vzniká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14480" y="3714752"/>
            <a:ext cx="1571636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kerné pohoří.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571604" y="450057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Většina pohoří vznikla vrásněním a zlomy zároveň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14480" y="4857760"/>
            <a:ext cx="3643338" cy="369332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Takto vznikly Alpy a Himaláje.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18097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857232"/>
            <a:ext cx="55721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357158" y="1785926"/>
            <a:ext cx="142876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horizontální posun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4348" y="3000372"/>
            <a:ext cx="1071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osun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dolů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14348" y="4214818"/>
            <a:ext cx="107157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osun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nahoru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472" y="642918"/>
            <a:ext cx="250033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Zlomy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57818" y="642918"/>
            <a:ext cx="207170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Vrása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 ZK</Template>
  <TotalTime>491</TotalTime>
  <Words>852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ppt_vzor</vt:lpstr>
      <vt:lpstr>Ozvěna</vt:lpstr>
      <vt:lpstr>Shluk</vt:lpstr>
      <vt:lpstr>PROCESY V LITOSFÉŘE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MATERIÁLU</dc:title>
  <dc:creator>bobik</dc:creator>
  <cp:lastModifiedBy>bobik</cp:lastModifiedBy>
  <cp:revision>51</cp:revision>
  <dcterms:created xsi:type="dcterms:W3CDTF">2012-12-28T09:39:39Z</dcterms:created>
  <dcterms:modified xsi:type="dcterms:W3CDTF">2013-01-13T07:59:13Z</dcterms:modified>
</cp:coreProperties>
</file>