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8" r:id="rId4"/>
    <p:sldId id="25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99"/>
    <a:srgbClr val="FF99FF"/>
    <a:srgbClr val="00FF00"/>
    <a:srgbClr val="66FFFF"/>
    <a:srgbClr val="FFFF99"/>
    <a:srgbClr val="FF33CC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4660"/>
  </p:normalViewPr>
  <p:slideViewPr>
    <p:cSldViewPr>
      <p:cViewPr varScale="1">
        <p:scale>
          <a:sx n="100" d="100"/>
          <a:sy n="100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66D1A91-38A7-4CEB-954A-4D7E9C05263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A7A42-89CC-4A4F-BAE3-66478E98B6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B21BC-633C-4940-84BB-B9280AD601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F2B4-B25A-4923-9C9B-96CF11369D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1389-4A91-4007-B43C-1B57C9FBDB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DC45-E526-41B0-9ACC-EB7AD15977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36149-BBA2-48A3-BF33-ABBF137666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CE32-D1D3-4721-9074-3B63EBF25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06D8-CE82-415E-8024-7DC6BA0755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E123C-9A90-49EA-821D-781878B373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02946-C98D-42C6-8A06-88A34FE9C7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F08A43-7E82-432D-99E9-B8DFFAC9302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9C91-3961-4EFB-97E0-67A5170593B7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75D0-AD41-4B1C-911F-ABAEB362D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eter_Stehlik_2010.08.03_003.jpg" TargetMode="External"/><Relationship Id="rId2" Type="http://schemas.openxmlformats.org/officeDocument/2006/relationships/hyperlink" Target="http://commons.wikimedia.org/wiki/File:Air_composition_pie_chart.JPG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ATMOSFÉRA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Zdeňka </a:t>
            </a:r>
            <a:r>
              <a:rPr lang="cs-CZ" b="1" dirty="0" err="1" smtClean="0"/>
              <a:t>Krmášková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</a:t>
            </a:r>
            <a:r>
              <a:rPr lang="cs-CZ" dirty="0" smtClean="0"/>
              <a:t>škola a Mateřská škola </a:t>
            </a:r>
            <a:r>
              <a:rPr lang="cs-CZ" dirty="0" err="1" smtClean="0"/>
              <a:t>Kašava</a:t>
            </a:r>
            <a:r>
              <a:rPr lang="cs-CZ" dirty="0" smtClean="0"/>
              <a:t>, příspěvková organizace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85852" y="500042"/>
            <a:ext cx="2214578" cy="461665"/>
          </a:xfrm>
          <a:prstGeom prst="rect">
            <a:avLst/>
          </a:prstGeom>
          <a:solidFill>
            <a:srgbClr val="66FF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Podnebí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307181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průměrný stav ovzduší v určitém místě, stanovený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 dlouhodobého sledování počasí.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392906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Podnebí určitého místa je dáno především jeho zeměpisnou polohou.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471488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poslední době podnebí svou činností ovlivňuje i člověk.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0100" y="1285860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Počasí se s určitou pravidelností v daném místě opakuje. Vezmeme- li v úvahu všechny stavy počasí v daném místě za delší časové období, hovoříme 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29190" y="2143116"/>
            <a:ext cx="1143008" cy="369332"/>
          </a:xfrm>
          <a:prstGeom prst="rect">
            <a:avLst/>
          </a:prstGeom>
          <a:solidFill>
            <a:srgbClr val="66FF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podnebí.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42976" y="2643182"/>
            <a:ext cx="1214446" cy="369332"/>
          </a:xfrm>
          <a:prstGeom prst="rect">
            <a:avLst/>
          </a:prstGeom>
          <a:solidFill>
            <a:srgbClr val="66FF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Podnebí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643578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929330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357422" y="428604"/>
            <a:ext cx="4429156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Počasí během roku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1071546"/>
            <a:ext cx="785818" cy="36933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1500174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Začíná koncem  března. Po zimě se začíná oteplovat, příroda se probouzí. Dny jsou delší a teplejší. Na stromech se objevují pupeny, rostliny začínají růst. Ptáci přilétají z teplých krajin.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2428868"/>
            <a:ext cx="857256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Léto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28662" y="285749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Začíná koncem června. Jde o nejteplejší období roku. Dny jsou dlouhé a pozdě se stmívá. Rostliny kvetou, dozrává ovoce a obilí.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00100" y="3571876"/>
            <a:ext cx="10001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Podzim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28662" y="4000504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Rostliny odkvétají a ze stromů opadává listí. Na stromech je hodně ovoce. Obilí je sklizeno a pole jsou zoraná. Některá zvířata si připravují zásoby potravin na zimu. Stěhovavá zvířata odlétají do teplých krajin.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00100" y="4929198"/>
            <a:ext cx="10001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Zima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28662" y="52863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Začíná v prosinci.  Rostliny přestávají růst a stromy jsou bez listů. Některým zvířatům naroste huňatější srst, která je chrání před chladem. Jiná zvířata celou zimu prospí.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File:Air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composition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pie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chart.JPG. 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Wikimedia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commons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 [online]. 23.6.2005 [cit. 2013-01-05].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2"/>
              </a:rPr>
              <a:t>http://commons.wikimedia.org/wiki/File:Air_composition_pie_chart.JPG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Soubor:Peter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Stehlik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2010.08.03 003.jpg. PETER STEHLÍK. 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 [online]. 2010, 5.8.2010 [cit. 2013-01-05].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http://cs.wikipedia.org/wiki/Soubor:Peter_Stehlik_2010.08.03_003.jpg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</a:t>
            </a:r>
            <a:r>
              <a:rPr lang="cs-CZ" dirty="0" smtClean="0"/>
              <a:t>pro seznámení s atmosférou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>
                <a:latin typeface="Arial" pitchFamily="34" charset="0"/>
                <a:cs typeface="Arial" pitchFamily="34" charset="0"/>
              </a:rPr>
              <a:t>Materiál rozvíjí,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podporuje nově získané vědomosti a dovednosti žáků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ročník 6.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>
                <a:latin typeface="Arial" pitchFamily="34" charset="0"/>
                <a:cs typeface="Arial" pitchFamily="34" charset="0"/>
              </a:rPr>
              <a:t>Tento materiál vznikl jako doplňující materiál k učebnici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BRYCHTOVÁ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Šárka, Josef BRINKE a Josef HERINK.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Planeta Země: Zeměpis pro 6. a 7. ročník základní školy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Praha 1: Fortuna, 2001. ISBN 80-7168-475-9.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571480"/>
            <a:ext cx="400052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Atmosféra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14480" y="1714488"/>
            <a:ext cx="400052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Atmosféra je plynný obal Země.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14480" y="2643182"/>
            <a:ext cx="4071966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Atmosféra se spolu s pevnou Zemí otáčí kolem zemské osy a obíhá kolem Slunce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14480" y="4071942"/>
            <a:ext cx="407196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Atmosféra je tvořena vzduchem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57214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00232" y="78579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Vzduch tvoří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3724275" cy="26765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2143108" y="3429000"/>
            <a:ext cx="92869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dusík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43108" y="2000240"/>
            <a:ext cx="92869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kyslík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00760" y="1571612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v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zácné plyny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00760" y="242886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xid uhličitý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00760" y="350043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ozon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000760" y="4357694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v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odní pára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00760" y="535782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000232" y="528638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0100" y="1285860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nutný pro dýchání. Bez kyslíku vydrží člověk naživu jen několik minut.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00100" y="414338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plyn, který ve vyšších vrstvách atmosféry pohlcuje nebezpečné ultrafialové záření.Ve velkých dávkách je životu škodlivý.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307181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důležitý pro zelené rostliny. Ty jej přijímají a potom uvolňují kyslík.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00100" y="5286388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voda v plynném stavu.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00100" y="928670"/>
            <a:ext cx="11430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kyslík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1928802"/>
            <a:ext cx="101099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dusík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00100" y="5715016"/>
            <a:ext cx="151836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vzácné plyny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00100" y="2714620"/>
            <a:ext cx="13773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oxid uhličitý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00100" y="3714752"/>
            <a:ext cx="14287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ozon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00100" y="4857760"/>
            <a:ext cx="14287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vodní pára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43240" y="357166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Složení vzduchu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857892"/>
            <a:ext cx="3657600" cy="79692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1000100" y="228599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Dusíku je v atmosféře nejvíc.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1435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Meteorologie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57161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věda, která se zabývá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28926" y="2285992"/>
            <a:ext cx="257176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Spodní částí atmosféry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2285992"/>
            <a:ext cx="142876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Pedosférou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00760" y="2285992"/>
            <a:ext cx="157163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Hydrosférou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292893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Počasí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00100" y="357187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okamžitý stav atmosféry do výšky 15 km od zemského povrchu.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00100" y="407194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Počasí charakterizuje: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28662" y="4572008"/>
            <a:ext cx="18573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Sluneční záření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43240" y="4572008"/>
            <a:ext cx="185738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Teplota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72132" y="4572008"/>
            <a:ext cx="20002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Vlhkost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14678" y="5929330"/>
            <a:ext cx="135732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Oblačnost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00100" y="5143512"/>
            <a:ext cx="92869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Srážky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071802" y="5143512"/>
            <a:ext cx="178595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Tlak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5214950"/>
            <a:ext cx="785818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Vítr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00100" y="5857892"/>
            <a:ext cx="1500198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Teplota půdy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14356"/>
            <a:ext cx="17859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Sluneční záření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07154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hlavním zdrojem tepla pro naši planetu. Množství dopadajícího slunečního záření ovlivňuje zejména teplotu vzduchu.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1928802"/>
            <a:ext cx="1785950" cy="369332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Teplota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228599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Měříme ji teploměrem a uvádíme ve stupních Celsia (°C). Při 0°C led taje a voda mrzne.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0100" y="3214686"/>
            <a:ext cx="185738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Vlhkost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364331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Závisí na množství vodní páry ve vzduchu.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1538" y="4143380"/>
            <a:ext cx="1857388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Oblačnost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28662" y="457200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meteorologický prvek, který popisuje zakrytí oblohy oblaky.Vodní pára se ve vzduchu sráží a vznikají oblaka. Někdy je celá obloha pokryta mraky, je zataženo. Jindy je jasno ( obloha je bez mraků) nebo oblačno ( obloha je částečně zakryta mraky).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786454"/>
            <a:ext cx="3657600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928670"/>
            <a:ext cx="1500198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Srážky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57161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Vznikají v oblacích. Kapičky vody v oblaku rostou. Jsou stále těžší a nemohou se udržet ve vzduchu. Padají na zem -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prší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214311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Pokud padají na zem v podobě ledových krystalků -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sněží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nebo padají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kroupy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3071810"/>
            <a:ext cx="1714512" cy="369332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Tlak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3571876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 když nám vzduch připadá lehký, má určitou hmotnost. Protože je atmosféra velmi mocným obalem Země, tlačí na zemský povrch dost velkým tlakem. Vzduch proudí z místa s vyšším tlakem vzduchu do místa, kde je tlak nižší.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4929198"/>
            <a:ext cx="142876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Vítr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7224" y="542926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proudící vzduch. Určujeme u něj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směr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 odkud vítr vane)  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rychlost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 kolik km urazí za hodinu).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Peter Stehlik 2010.08.03 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357559" cy="5072098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928662" y="71435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Předpověď počasí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500174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Počasím se zabývají meteorologové. Měřením v meteorologických stanicích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získávají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údaje, které zakreslují do mapy. Podle údajů v mapě lze předpovědět, jak se bude počasí vyvíjet.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2910" y="3286124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 určení počasí  je důležité znát  hlavně teplotu a tlak vzduchu, množství srážek,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rychlost a směr větru.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10" y="4714884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Zjednodušenou meteorologickou (synoptickou) mapu je možno vidět každý den na televizní obrazovce.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ppt_vzor</Template>
  <TotalTime>221</TotalTime>
  <Words>691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ppt_vzor</vt:lpstr>
      <vt:lpstr>Ozvěna</vt:lpstr>
      <vt:lpstr>Motiv sady Office</vt:lpstr>
      <vt:lpstr>ATMOSFÉRA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MATERIÁLU</dc:title>
  <dc:creator>bobik</dc:creator>
  <cp:lastModifiedBy>bobik</cp:lastModifiedBy>
  <cp:revision>27</cp:revision>
  <dcterms:created xsi:type="dcterms:W3CDTF">2013-01-05T08:20:05Z</dcterms:created>
  <dcterms:modified xsi:type="dcterms:W3CDTF">2013-01-13T08:02:37Z</dcterms:modified>
</cp:coreProperties>
</file>